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comments/comment2.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87" r:id="rId2"/>
    <p:sldId id="529" r:id="rId3"/>
    <p:sldId id="389" r:id="rId4"/>
    <p:sldId id="390" r:id="rId5"/>
    <p:sldId id="391" r:id="rId6"/>
    <p:sldId id="517" r:id="rId7"/>
    <p:sldId id="536" r:id="rId8"/>
    <p:sldId id="537" r:id="rId9"/>
    <p:sldId id="531" r:id="rId10"/>
    <p:sldId id="539" r:id="rId11"/>
    <p:sldId id="540" r:id="rId12"/>
    <p:sldId id="393" r:id="rId13"/>
    <p:sldId id="534" r:id="rId14"/>
    <p:sldId id="509" r:id="rId15"/>
    <p:sldId id="510" r:id="rId16"/>
    <p:sldId id="511" r:id="rId17"/>
    <p:sldId id="512" r:id="rId18"/>
    <p:sldId id="513" r:id="rId19"/>
    <p:sldId id="402" r:id="rId20"/>
    <p:sldId id="403" r:id="rId21"/>
    <p:sldId id="524" r:id="rId22"/>
    <p:sldId id="468" r:id="rId23"/>
    <p:sldId id="469" r:id="rId24"/>
    <p:sldId id="470" r:id="rId25"/>
    <p:sldId id="508" r:id="rId26"/>
    <p:sldId id="506" r:id="rId27"/>
    <p:sldId id="473" r:id="rId28"/>
    <p:sldId id="480" r:id="rId29"/>
    <p:sldId id="507" r:id="rId30"/>
    <p:sldId id="482" r:id="rId31"/>
    <p:sldId id="477" r:id="rId32"/>
    <p:sldId id="535" r:id="rId33"/>
    <p:sldId id="483" r:id="rId34"/>
    <p:sldId id="405" r:id="rId35"/>
    <p:sldId id="487" r:id="rId36"/>
    <p:sldId id="519" r:id="rId37"/>
    <p:sldId id="520" r:id="rId38"/>
    <p:sldId id="521" r:id="rId39"/>
    <p:sldId id="522" r:id="rId40"/>
    <p:sldId id="493" r:id="rId41"/>
    <p:sldId id="523" r:id="rId42"/>
    <p:sldId id="423" r:id="rId43"/>
    <p:sldId id="502" r:id="rId44"/>
    <p:sldId id="497" r:id="rId45"/>
    <p:sldId id="494" r:id="rId46"/>
    <p:sldId id="488" r:id="rId47"/>
    <p:sldId id="425" r:id="rId48"/>
    <p:sldId id="426" r:id="rId49"/>
    <p:sldId id="525" r:id="rId50"/>
    <p:sldId id="427" r:id="rId51"/>
    <p:sldId id="428" r:id="rId52"/>
    <p:sldId id="432" r:id="rId53"/>
    <p:sldId id="504" r:id="rId54"/>
    <p:sldId id="437" r:id="rId55"/>
    <p:sldId id="515" r:id="rId56"/>
    <p:sldId id="440" r:id="rId57"/>
    <p:sldId id="526" r:id="rId58"/>
    <p:sldId id="538" r:id="rId59"/>
    <p:sldId id="516" r:id="rId6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Beach" initials="A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81A"/>
    <a:srgbClr val="506F15"/>
    <a:srgbClr val="FFFFFF"/>
    <a:srgbClr val="009900"/>
    <a:srgbClr val="00B800"/>
    <a:srgbClr val="63881A"/>
    <a:srgbClr val="3B3B3B"/>
    <a:srgbClr val="0049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9" autoAdjust="0"/>
    <p:restoredTop sz="89698" autoAdjust="0"/>
  </p:normalViewPr>
  <p:slideViewPr>
    <p:cSldViewPr>
      <p:cViewPr>
        <p:scale>
          <a:sx n="60" d="100"/>
          <a:sy n="60" d="100"/>
        </p:scale>
        <p:origin x="-2292" y="-564"/>
      </p:cViewPr>
      <p:guideLst>
        <p:guide orient="horz" pos="864"/>
        <p:guide pos="5609"/>
        <p:guide pos="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2-01T11:20:18.199" idx="2">
    <p:pos x="10" y="10"/>
    <p:text>Move here to fit with the marketing plan?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12-01T11:20:18.199" idx="3">
    <p:pos x="10" y="10"/>
    <p:text>Move here to fit with the marketing plan?</p:tex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a:gradFill rotWithShape="0">
          <a:gsLst>
            <a:gs pos="0">
              <a:schemeClr val="bg2">
                <a:lumMod val="95000"/>
              </a:schemeClr>
            </a:gs>
            <a:gs pos="100000">
              <a:schemeClr val="bg1">
                <a:lumMod val="65000"/>
              </a:schemeClr>
            </a:gs>
          </a:gsLst>
          <a:lin ang="5400000" scaled="0"/>
        </a:gradFill>
      </dgm:spPr>
      <dgm:t>
        <a:bodyPr/>
        <a:lstStyle/>
        <a:p>
          <a:r>
            <a:rPr lang="en-US" dirty="0" smtClean="0">
              <a:latin typeface="Arial" pitchFamily="34" charset="0"/>
              <a:cs typeface="Arial" pitchFamily="34" charset="0"/>
            </a:rPr>
            <a:t>Discover</a:t>
          </a:r>
          <a:endParaRPr lang="en-US" dirty="0">
            <a:latin typeface="Arial" pitchFamily="34" charset="0"/>
            <a:cs typeface="Arial" pitchFamily="34" charset="0"/>
          </a:endParaRPr>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custT="1"/>
      <dgm:spPr>
        <a:solidFill>
          <a:schemeClr val="accent1">
            <a:lumMod val="75000"/>
          </a:schemeClr>
        </a:solidFill>
      </dgm:spPr>
      <dgm:t>
        <a:bodyPr/>
        <a:lstStyle/>
        <a:p>
          <a:r>
            <a:rPr lang="en-US" sz="2000" dirty="0" smtClean="0">
              <a:solidFill>
                <a:schemeClr val="bg1"/>
              </a:solidFill>
              <a:latin typeface="Arial" pitchFamily="34" charset="0"/>
              <a:cs typeface="Arial" pitchFamily="34" charset="0"/>
            </a:rPr>
            <a:t>Review Experiences</a:t>
          </a:r>
          <a:endParaRPr lang="en-US" sz="2000" dirty="0">
            <a:solidFill>
              <a:schemeClr val="bg1"/>
            </a:solidFill>
            <a:latin typeface="Arial" pitchFamily="34" charset="0"/>
            <a:cs typeface="Arial" pitchFamily="34" charset="0"/>
          </a:endParaRPr>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E68D877E-7B9D-4CD3-B933-93BA97FA378E}">
      <dgm:prSet phldrT="[Text]" custT="1"/>
      <dgm:spPr>
        <a:solidFill>
          <a:schemeClr val="accent1">
            <a:lumMod val="75000"/>
          </a:schemeClr>
        </a:solidFill>
      </dgm:spPr>
      <dgm:t>
        <a:bodyPr/>
        <a:lstStyle/>
        <a:p>
          <a:r>
            <a:rPr lang="en-US" sz="2000" dirty="0" smtClean="0">
              <a:solidFill>
                <a:schemeClr val="bg1"/>
              </a:solidFill>
              <a:latin typeface="Arial" pitchFamily="34" charset="0"/>
              <a:cs typeface="Arial" pitchFamily="34" charset="0"/>
            </a:rPr>
            <a:t>Impact Analysis Review</a:t>
          </a:r>
          <a:endParaRPr lang="en-US" sz="2000" dirty="0">
            <a:solidFill>
              <a:schemeClr val="bg1"/>
            </a:solidFill>
            <a:latin typeface="Arial" pitchFamily="34" charset="0"/>
            <a:cs typeface="Arial" pitchFamily="34" charset="0"/>
          </a:endParaRPr>
        </a:p>
      </dgm:t>
    </dgm:pt>
    <dgm:pt modelId="{34C62EC0-F2B7-4ACE-A0C2-AE5E2DFDF0AE}" type="parTrans" cxnId="{D5B2F71C-7746-40FA-BD66-6466F0950C20}">
      <dgm:prSet/>
      <dgm:spPr/>
      <dgm:t>
        <a:bodyPr/>
        <a:lstStyle/>
        <a:p>
          <a:endParaRPr lang="en-US"/>
        </a:p>
      </dgm:t>
    </dgm:pt>
    <dgm:pt modelId="{E8106EA8-C727-418F-87F2-D84FDF54C0C3}" type="sibTrans" cxnId="{D5B2F71C-7746-40FA-BD66-6466F0950C20}">
      <dgm:prSet/>
      <dgm:spPr/>
      <dgm:t>
        <a:bodyPr/>
        <a:lstStyle/>
        <a:p>
          <a:endParaRPr lang="en-US"/>
        </a:p>
      </dgm:t>
    </dgm:pt>
    <dgm:pt modelId="{2A5F1ABC-74E2-489C-A0E2-A018E121EFC5}">
      <dgm:prSet phldrT="[Text]"/>
      <dgm:spPr>
        <a:gradFill rotWithShape="0">
          <a:gsLst>
            <a:gs pos="0">
              <a:schemeClr val="bg2">
                <a:lumMod val="95000"/>
              </a:schemeClr>
            </a:gs>
            <a:gs pos="100000">
              <a:schemeClr val="bg1">
                <a:lumMod val="65000"/>
              </a:schemeClr>
            </a:gs>
          </a:gsLst>
          <a:lin ang="5400000" scaled="0"/>
        </a:gradFill>
      </dgm:spPr>
      <dgm:t>
        <a:bodyPr/>
        <a:lstStyle/>
        <a:p>
          <a:r>
            <a:rPr lang="en-US" dirty="0" smtClean="0">
              <a:latin typeface="Arial" pitchFamily="34" charset="0"/>
              <a:cs typeface="Arial" pitchFamily="34" charset="0"/>
            </a:rPr>
            <a:t>Build</a:t>
          </a:r>
          <a:endParaRPr lang="en-US" dirty="0">
            <a:latin typeface="Arial" pitchFamily="34" charset="0"/>
            <a:cs typeface="Arial" pitchFamily="34" charset="0"/>
          </a:endParaRPr>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custT="1"/>
      <dgm:spPr>
        <a:solidFill>
          <a:srgbClr val="4C881A"/>
        </a:solidFill>
      </dgm:spPr>
      <dgm:t>
        <a:bodyPr/>
        <a:lstStyle/>
        <a:p>
          <a:r>
            <a:rPr lang="en-US" sz="2000" dirty="0" smtClean="0">
              <a:latin typeface="Arial" pitchFamily="34" charset="0"/>
              <a:cs typeface="Arial" pitchFamily="34" charset="0"/>
            </a:rPr>
            <a:t>Build </a:t>
          </a:r>
          <a:r>
            <a:rPr lang="en-US" sz="2000" dirty="0" err="1" smtClean="0">
              <a:latin typeface="Arial" pitchFamily="34" charset="0"/>
              <a:cs typeface="Arial" pitchFamily="34" charset="0"/>
            </a:rPr>
            <a:t>Comm</a:t>
          </a:r>
          <a:r>
            <a:rPr lang="en-US" sz="2000" dirty="0" smtClean="0">
              <a:latin typeface="Arial" pitchFamily="34" charset="0"/>
              <a:cs typeface="Arial" pitchFamily="34" charset="0"/>
            </a:rPr>
            <a:t> &amp; Marketing</a:t>
          </a:r>
          <a:endParaRPr lang="en-US" sz="2000" dirty="0">
            <a:latin typeface="Arial" pitchFamily="34" charset="0"/>
            <a:cs typeface="Arial" pitchFamily="34" charset="0"/>
          </a:endParaRPr>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940BA69F-B91D-44C5-A723-316B29F424D0}">
      <dgm:prSet phldrT="[Text]" custT="1"/>
      <dgm:spPr>
        <a:solidFill>
          <a:srgbClr val="4C881A"/>
        </a:solidFill>
      </dgm:spPr>
      <dgm:t>
        <a:bodyPr/>
        <a:lstStyle/>
        <a:p>
          <a:r>
            <a:rPr lang="en-US" sz="2000" dirty="0" smtClean="0">
              <a:latin typeface="Arial" pitchFamily="34" charset="0"/>
              <a:cs typeface="Arial" pitchFamily="34" charset="0"/>
            </a:rPr>
            <a:t>Build Training</a:t>
          </a:r>
          <a:endParaRPr lang="en-US" sz="2000" dirty="0">
            <a:latin typeface="Arial" pitchFamily="34" charset="0"/>
            <a:cs typeface="Arial" pitchFamily="34" charset="0"/>
          </a:endParaRPr>
        </a:p>
      </dgm:t>
    </dgm:pt>
    <dgm:pt modelId="{3B8B29B4-33B1-43E0-AA74-D58658C4E8DB}" type="parTrans" cxnId="{C68167E4-317F-4C25-B28B-76B7FBD051D9}">
      <dgm:prSet/>
      <dgm:spPr/>
      <dgm:t>
        <a:bodyPr/>
        <a:lstStyle/>
        <a:p>
          <a:endParaRPr lang="en-US"/>
        </a:p>
      </dgm:t>
    </dgm:pt>
    <dgm:pt modelId="{3C01E211-C11B-43CE-BEB4-4E5415AD5CE0}" type="sibTrans" cxnId="{C68167E4-317F-4C25-B28B-76B7FBD051D9}">
      <dgm:prSet/>
      <dgm:spPr/>
      <dgm:t>
        <a:bodyPr/>
        <a:lstStyle/>
        <a:p>
          <a:endParaRPr lang="en-US"/>
        </a:p>
      </dgm:t>
    </dgm:pt>
    <dgm:pt modelId="{9EE2B804-ECA7-4CA4-8164-7543F8678F2D}">
      <dgm:prSet phldrT="[Text]" custT="1"/>
      <dgm:spPr>
        <a:solidFill>
          <a:schemeClr val="accent1">
            <a:lumMod val="75000"/>
          </a:schemeClr>
        </a:solidFill>
      </dgm:spPr>
      <dgm:t>
        <a:bodyPr/>
        <a:lstStyle/>
        <a:p>
          <a:r>
            <a:rPr lang="en-US" sz="2000" dirty="0" smtClean="0">
              <a:solidFill>
                <a:schemeClr val="bg1"/>
              </a:solidFill>
              <a:latin typeface="Arial" pitchFamily="34" charset="0"/>
              <a:cs typeface="Arial" pitchFamily="34" charset="0"/>
            </a:rPr>
            <a:t>Identify Barriers</a:t>
          </a:r>
          <a:endParaRPr lang="en-US" sz="2000" dirty="0">
            <a:solidFill>
              <a:schemeClr val="bg1"/>
            </a:solidFill>
            <a:latin typeface="Arial" pitchFamily="34" charset="0"/>
            <a:cs typeface="Arial" pitchFamily="34" charset="0"/>
          </a:endParaRPr>
        </a:p>
      </dgm:t>
    </dgm:pt>
    <dgm:pt modelId="{C7942C2C-8C07-40AF-BD99-5F9650C97B06}" type="parTrans" cxnId="{51A044D4-5CBB-4656-8B9E-0161AA3B86CD}">
      <dgm:prSet/>
      <dgm:spPr/>
      <dgm:t>
        <a:bodyPr/>
        <a:lstStyle/>
        <a:p>
          <a:endParaRPr lang="en-US"/>
        </a:p>
      </dgm:t>
    </dgm:pt>
    <dgm:pt modelId="{BF2671F2-E505-47AD-82A5-A12C818FB57E}" type="sibTrans" cxnId="{51A044D4-5CBB-4656-8B9E-0161AA3B86CD}">
      <dgm:prSet/>
      <dgm:spPr/>
      <dgm:t>
        <a:bodyPr/>
        <a:lstStyle/>
        <a:p>
          <a:endParaRPr lang="en-US"/>
        </a:p>
      </dgm:t>
    </dgm:pt>
    <dgm:pt modelId="{274B13B3-78AB-49F1-A1FC-219000E6970E}">
      <dgm:prSet phldrT="[Text]" custT="1"/>
      <dgm:spPr>
        <a:solidFill>
          <a:srgbClr val="4C881A"/>
        </a:solidFill>
      </dgm:spPr>
      <dgm:t>
        <a:bodyPr/>
        <a:lstStyle/>
        <a:p>
          <a:r>
            <a:rPr lang="en-US" sz="2000" dirty="0" smtClean="0">
              <a:latin typeface="Arial" pitchFamily="34" charset="0"/>
              <a:cs typeface="Arial" pitchFamily="34" charset="0"/>
            </a:rPr>
            <a:t>Identify Action Items</a:t>
          </a:r>
          <a:endParaRPr lang="en-US" sz="2000" dirty="0">
            <a:latin typeface="Arial" pitchFamily="34" charset="0"/>
            <a:cs typeface="Arial" pitchFamily="34" charset="0"/>
          </a:endParaRPr>
        </a:p>
      </dgm:t>
    </dgm:pt>
    <dgm:pt modelId="{E79E6AD7-A686-4805-9EDE-B316FCEA3DFF}" type="parTrans" cxnId="{B9E6AA8A-3873-4161-95B1-48CC98123DD1}">
      <dgm:prSet/>
      <dgm:spPr/>
      <dgm:t>
        <a:bodyPr/>
        <a:lstStyle/>
        <a:p>
          <a:endParaRPr lang="en-US"/>
        </a:p>
      </dgm:t>
    </dgm:pt>
    <dgm:pt modelId="{B6F0AE48-8D99-41D6-9F11-584806E167D3}" type="sibTrans" cxnId="{B9E6AA8A-3873-4161-95B1-48CC98123DD1}">
      <dgm:prSet/>
      <dgm:spPr/>
      <dgm:t>
        <a:bodyPr/>
        <a:lstStyle/>
        <a:p>
          <a:endParaRPr lang="en-US"/>
        </a:p>
      </dgm:t>
    </dgm:pt>
    <dgm:pt modelId="{34F1481F-2FAD-4E10-AEA2-70A761A6C05C}">
      <dgm:prSet phldrT="[Text]" custT="1"/>
      <dgm:spPr>
        <a:solidFill>
          <a:srgbClr val="4C881A"/>
        </a:solidFill>
      </dgm:spPr>
      <dgm:t>
        <a:bodyPr/>
        <a:lstStyle/>
        <a:p>
          <a:r>
            <a:rPr lang="en-US" sz="2000" dirty="0" smtClean="0">
              <a:latin typeface="Arial" pitchFamily="34" charset="0"/>
              <a:cs typeface="Arial" pitchFamily="34" charset="0"/>
            </a:rPr>
            <a:t>Establish Message</a:t>
          </a:r>
          <a:endParaRPr lang="en-US" sz="2000" dirty="0">
            <a:latin typeface="Arial" pitchFamily="34" charset="0"/>
            <a:cs typeface="Arial" pitchFamily="34" charset="0"/>
          </a:endParaRPr>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gradFill rotWithShape="0">
          <a:gsLst>
            <a:gs pos="0">
              <a:schemeClr val="bg2">
                <a:lumMod val="95000"/>
              </a:schemeClr>
            </a:gs>
            <a:gs pos="100000">
              <a:schemeClr val="bg1">
                <a:lumMod val="65000"/>
              </a:schemeClr>
            </a:gs>
          </a:gsLst>
          <a:lin ang="5400000" scaled="0"/>
        </a:gradFill>
      </dgm:spPr>
      <dgm:t>
        <a:bodyPr/>
        <a:lstStyle/>
        <a:p>
          <a:r>
            <a:rPr lang="en-US" dirty="0" smtClean="0">
              <a:latin typeface="Arial" pitchFamily="34" charset="0"/>
              <a:cs typeface="Arial" pitchFamily="34" charset="0"/>
            </a:rPr>
            <a:t>Plan</a:t>
          </a:r>
          <a:endParaRPr lang="en-US" dirty="0">
            <a:latin typeface="Arial" pitchFamily="34" charset="0"/>
            <a:cs typeface="Arial" pitchFamily="34" charset="0"/>
          </a:endParaRPr>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custT="1"/>
      <dgm:spPr/>
      <dgm:t>
        <a:bodyPr/>
        <a:lstStyle/>
        <a:p>
          <a:r>
            <a:rPr lang="en-US" sz="2000" dirty="0" smtClean="0">
              <a:latin typeface="Arial" pitchFamily="34" charset="0"/>
              <a:cs typeface="Arial" pitchFamily="34" charset="0"/>
            </a:rPr>
            <a:t>Define Success</a:t>
          </a:r>
          <a:endParaRPr lang="en-US" sz="2000" dirty="0">
            <a:latin typeface="Arial" pitchFamily="34" charset="0"/>
            <a:cs typeface="Arial" pitchFamily="34" charset="0"/>
          </a:endParaRPr>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custT="1"/>
      <dgm:spPr/>
      <dgm:t>
        <a:bodyPr/>
        <a:lstStyle/>
        <a:p>
          <a:r>
            <a:rPr lang="en-US" sz="2000" dirty="0" smtClean="0">
              <a:latin typeface="Arial" pitchFamily="34" charset="0"/>
              <a:cs typeface="Arial" pitchFamily="34" charset="0"/>
            </a:rPr>
            <a:t>Manage Expectations</a:t>
          </a:r>
          <a:endParaRPr lang="en-US" sz="2000" dirty="0">
            <a:latin typeface="Arial" pitchFamily="34" charset="0"/>
            <a:cs typeface="Arial" pitchFamily="34" charset="0"/>
          </a:endParaRPr>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custT="1"/>
      <dgm:spPr/>
      <dgm:t>
        <a:bodyPr/>
        <a:lstStyle/>
        <a:p>
          <a:r>
            <a:rPr lang="en-US" sz="2000" dirty="0" smtClean="0">
              <a:latin typeface="Arial" pitchFamily="34" charset="0"/>
              <a:cs typeface="Arial" pitchFamily="34" charset="0"/>
            </a:rPr>
            <a:t>Establish Controls</a:t>
          </a:r>
          <a:endParaRPr lang="en-US" sz="2000" dirty="0">
            <a:latin typeface="Arial" pitchFamily="34" charset="0"/>
            <a:cs typeface="Arial" pitchFamily="34" charset="0"/>
          </a:endParaRPr>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custT="1"/>
      <dgm:spPr/>
      <dgm:t>
        <a:bodyPr/>
        <a:lstStyle/>
        <a:p>
          <a:r>
            <a:rPr lang="en-US" sz="2000" dirty="0" smtClean="0">
              <a:latin typeface="Arial" pitchFamily="34" charset="0"/>
              <a:cs typeface="Arial" pitchFamily="34" charset="0"/>
            </a:rPr>
            <a:t>Define Roles</a:t>
          </a:r>
          <a:endParaRPr lang="en-US" sz="2000" dirty="0">
            <a:latin typeface="Arial" pitchFamily="34" charset="0"/>
            <a:cs typeface="Arial" pitchFamily="34" charset="0"/>
          </a:endParaRPr>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custT="1"/>
      <dgm:spPr>
        <a:solidFill>
          <a:schemeClr val="accent1">
            <a:lumMod val="75000"/>
          </a:schemeClr>
        </a:solidFill>
      </dgm:spPr>
      <dgm:t>
        <a:bodyPr/>
        <a:lstStyle/>
        <a:p>
          <a:r>
            <a:rPr lang="en-US" sz="2000" dirty="0" smtClean="0">
              <a:solidFill>
                <a:schemeClr val="bg1"/>
              </a:solidFill>
              <a:latin typeface="Arial" pitchFamily="34" charset="0"/>
              <a:cs typeface="Arial" pitchFamily="34" charset="0"/>
            </a:rPr>
            <a:t>Audience Analysis</a:t>
          </a:r>
          <a:endParaRPr lang="en-US" sz="2000" dirty="0">
            <a:solidFill>
              <a:schemeClr val="bg1"/>
            </a:solidFill>
            <a:latin typeface="Arial" pitchFamily="34" charset="0"/>
            <a:cs typeface="Arial" pitchFamily="34" charset="0"/>
          </a:endParaRPr>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32542C02-06D8-4C6B-B297-1268FE15A4D2}" type="pres">
      <dgm:prSet presAssocID="{E68D877E-7B9D-4CD3-B933-93BA97FA378E}" presName="childNode" presStyleLbl="node1" presStyleIdx="6" presStyleCnt="12">
        <dgm:presLayoutVars>
          <dgm:bulletEnabled val="1"/>
        </dgm:presLayoutVars>
      </dgm:prSet>
      <dgm:spPr/>
      <dgm:t>
        <a:bodyPr/>
        <a:lstStyle/>
        <a:p>
          <a:endParaRPr lang="en-US"/>
        </a:p>
      </dgm:t>
    </dgm:pt>
    <dgm:pt modelId="{61AED339-DDB5-4E0E-B74B-0A108F42C000}" type="pres">
      <dgm:prSet presAssocID="{E68D877E-7B9D-4CD3-B933-93BA97FA378E}" presName="aSpace2" presStyleCnt="0"/>
      <dgm:spPr/>
    </dgm:pt>
    <dgm:pt modelId="{5375E033-447A-4C6D-B2BA-3A7F752C9175}" type="pres">
      <dgm:prSet presAssocID="{9EE2B804-ECA7-4CA4-8164-7543F8678F2D}"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236B0003-4656-4102-B33F-5D73C7B6BE33}" type="pres">
      <dgm:prSet presAssocID="{940BA69F-B91D-44C5-A723-316B29F424D0}" presName="childNode" presStyleLbl="node1" presStyleIdx="10" presStyleCnt="12">
        <dgm:presLayoutVars>
          <dgm:bulletEnabled val="1"/>
        </dgm:presLayoutVars>
      </dgm:prSet>
      <dgm:spPr/>
      <dgm:t>
        <a:bodyPr/>
        <a:lstStyle/>
        <a:p>
          <a:endParaRPr lang="en-US"/>
        </a:p>
      </dgm:t>
    </dgm:pt>
    <dgm:pt modelId="{62A4D4E9-0A65-44CD-B12A-633F86BEFE3E}" type="pres">
      <dgm:prSet presAssocID="{940BA69F-B91D-44C5-A723-316B29F424D0}" presName="aSpace2" presStyleCnt="0"/>
      <dgm:spPr/>
    </dgm:pt>
    <dgm:pt modelId="{F34A480F-7EB3-4CFF-AEF8-ECB81838E239}" type="pres">
      <dgm:prSet presAssocID="{274B13B3-78AB-49F1-A1FC-219000E6970E}" presName="childNode" presStyleLbl="node1" presStyleIdx="11" presStyleCnt="12">
        <dgm:presLayoutVars>
          <dgm:bulletEnabled val="1"/>
        </dgm:presLayoutVars>
      </dgm:prSet>
      <dgm:spPr/>
      <dgm:t>
        <a:bodyPr/>
        <a:lstStyle/>
        <a:p>
          <a:endParaRPr lang="en-US"/>
        </a:p>
      </dgm:t>
    </dgm:pt>
  </dgm:ptLst>
  <dgm:cxnLst>
    <dgm:cxn modelId="{B827D704-2E81-4BE7-964A-14A866AB4FAC}" type="presOf" srcId="{78AC5FF1-FEE1-4A0D-83C4-CB99D5E4D37D}" destId="{F71DEBC2-1DA9-4E29-B312-597DB50BBE42}" srcOrd="0" destOrd="0" presId="urn:microsoft.com/office/officeart/2005/8/layout/lProcess2"/>
    <dgm:cxn modelId="{F5911D31-B124-4CE3-9B43-EB93EAEA9719}" type="presOf" srcId="{4D7FA368-FAD4-40E4-A21F-BC357FA82707}" destId="{D87375C6-6A60-4DAF-9A65-B0233376F3AE}" srcOrd="0" destOrd="0" presId="urn:microsoft.com/office/officeart/2005/8/layout/lProcess2"/>
    <dgm:cxn modelId="{083B028F-3A4C-43AD-AA12-B0FA8BF55E64}" type="presOf" srcId="{B50EAF02-47E9-4353-9A88-05D984D32150}" destId="{F2309D85-9143-45DE-B4C8-B10B3D8EE7B9}" srcOrd="0" destOrd="0" presId="urn:microsoft.com/office/officeart/2005/8/layout/lProcess2"/>
    <dgm:cxn modelId="{A956B410-3048-46F5-9C6A-1A22977AD759}" srcId="{DD55328B-7FF5-4EBF-ABB2-D09AADF1C691}" destId="{88802EB5-6E59-4CD0-8474-19D552253A42}" srcOrd="1" destOrd="0" parTransId="{C78D04D9-1A3A-4C7B-98AD-0A9107CE7983}" sibTransId="{B14B3D22-FD41-42C0-AA34-CEF5264C9E7B}"/>
    <dgm:cxn modelId="{46354F45-4F97-4E35-B798-FA755B6883BE}" type="presOf" srcId="{537620E3-6B1E-4D45-98BD-B9BC2AFD4BAC}" destId="{A3FD65CB-FC7D-435E-9782-C43A844176EB}" srcOrd="0" destOrd="0" presId="urn:microsoft.com/office/officeart/2005/8/layout/lProcess2"/>
    <dgm:cxn modelId="{97978B7F-AA1A-4117-B9B5-8ECEF620CD4E}" srcId="{AC59F798-60DE-4630-8986-A8E67B80A03F}" destId="{DD55328B-7FF5-4EBF-ABB2-D09AADF1C691}" srcOrd="0" destOrd="0" parTransId="{390AD546-5E03-4F5C-85AA-0ACA77172502}" sibTransId="{B5BABE19-895A-42E0-BEEF-2287D782FEBC}"/>
    <dgm:cxn modelId="{6B72EF6E-73B3-4C02-ABF1-F1019E780C24}" srcId="{23D317CB-351B-4415-8064-65C205B1BC9E}" destId="{4D7FA368-FAD4-40E4-A21F-BC357FA82707}" srcOrd="0" destOrd="0" parTransId="{5D5F5754-90B5-4679-BBAB-D8B7A228E308}" sibTransId="{E3DEFA7B-E0CE-45B7-847B-0673BD51939A}"/>
    <dgm:cxn modelId="{BF581910-C8D1-4DFA-A5A1-FBD4FE279504}" srcId="{AC59F798-60DE-4630-8986-A8E67B80A03F}" destId="{2A5F1ABC-74E2-489C-A0E2-A018E121EFC5}" srcOrd="2" destOrd="0" parTransId="{8CAEBD5C-5EA6-48C7-B599-91BF49540313}" sibTransId="{59452CE8-2FA8-4CEE-A68F-D03576C6BB11}"/>
    <dgm:cxn modelId="{D5B2F71C-7746-40FA-BD66-6466F0950C20}" srcId="{23D317CB-351B-4415-8064-65C205B1BC9E}" destId="{E68D877E-7B9D-4CD3-B933-93BA97FA378E}" srcOrd="2" destOrd="0" parTransId="{34C62EC0-F2B7-4ACE-A0C2-AE5E2DFDF0AE}" sibTransId="{E8106EA8-C727-418F-87F2-D84FDF54C0C3}"/>
    <dgm:cxn modelId="{3E6ADD3B-0190-47BA-AF40-19501025E183}" type="presOf" srcId="{34F1481F-2FAD-4E10-AEA2-70A761A6C05C}" destId="{0EE24E4B-DEFC-4489-9756-84FBD2FEF613}" srcOrd="0" destOrd="0" presId="urn:microsoft.com/office/officeart/2005/8/layout/lProcess2"/>
    <dgm:cxn modelId="{113403C9-B102-4B75-B3C2-B0E0BEF308FB}" type="presOf" srcId="{DD55328B-7FF5-4EBF-ABB2-D09AADF1C691}" destId="{02B45284-9D6E-4750-AA6D-AFA6BA0DE215}" srcOrd="1" destOrd="0" presId="urn:microsoft.com/office/officeart/2005/8/layout/lProcess2"/>
    <dgm:cxn modelId="{6CE5BF47-035E-4AF7-A80F-2DD245FF83D0}" srcId="{2A5F1ABC-74E2-489C-A0E2-A018E121EFC5}" destId="{34F1481F-2FAD-4E10-AEA2-70A761A6C05C}" srcOrd="0" destOrd="0" parTransId="{4B1CDA04-739A-4AB7-9E45-67A104BEB037}" sibTransId="{2F636DB8-7475-448D-AD45-7A56FFD1E852}"/>
    <dgm:cxn modelId="{386FE74A-07D3-4A26-A4FB-005258ED39C3}" type="presOf" srcId="{274B13B3-78AB-49F1-A1FC-219000E6970E}" destId="{F34A480F-7EB3-4CFF-AEF8-ECB81838E239}" srcOrd="0" destOrd="0" presId="urn:microsoft.com/office/officeart/2005/8/layout/lProcess2"/>
    <dgm:cxn modelId="{86C22B73-3D7D-4F51-BB5D-A81AEB689298}" type="presOf" srcId="{AC59F798-60DE-4630-8986-A8E67B80A03F}" destId="{5055ADA9-2347-4C28-BF4B-4F73D9D59A1E}" srcOrd="0" destOrd="0" presId="urn:microsoft.com/office/officeart/2005/8/layout/lProcess2"/>
    <dgm:cxn modelId="{C055D2B2-476A-4F60-AF48-8FED8920AED7}" srcId="{DD55328B-7FF5-4EBF-ABB2-D09AADF1C691}" destId="{B50EAF02-47E9-4353-9A88-05D984D32150}" srcOrd="0" destOrd="0" parTransId="{BECD0158-6D39-43E2-80F2-6ED2C6D8BFB3}" sibTransId="{C6FED0C1-FC81-4A2F-B197-AE9BF14EECF6}"/>
    <dgm:cxn modelId="{78A8EB7D-05E4-45EF-8105-21CF615B7C52}" srcId="{2A5F1ABC-74E2-489C-A0E2-A018E121EFC5}" destId="{537620E3-6B1E-4D45-98BD-B9BC2AFD4BAC}" srcOrd="1" destOrd="0" parTransId="{D07CC1B9-4905-48F9-AF92-C9D4AC5811AA}" sibTransId="{7493488E-CB83-4E1B-A2B3-D326414C53B4}"/>
    <dgm:cxn modelId="{011E8D0B-CAF8-46D1-9F7E-FF698A0DC8D6}" type="presOf" srcId="{9EE2B804-ECA7-4CA4-8164-7543F8678F2D}" destId="{5375E033-447A-4C6D-B2BA-3A7F752C9175}" srcOrd="0" destOrd="0" presId="urn:microsoft.com/office/officeart/2005/8/layout/lProcess2"/>
    <dgm:cxn modelId="{C3261D97-56B5-49F8-B9A6-682DD48C24D8}" type="presOf" srcId="{2A5F1ABC-74E2-489C-A0E2-A018E121EFC5}" destId="{9935AAE6-E57D-45AC-8658-0B5F3CC9AA5B}" srcOrd="0" destOrd="0" presId="urn:microsoft.com/office/officeart/2005/8/layout/lProcess2"/>
    <dgm:cxn modelId="{F2B2EFB9-BCF6-4DBF-AC46-DB3C07D5EA81}" type="presOf" srcId="{DD55328B-7FF5-4EBF-ABB2-D09AADF1C691}" destId="{27010089-FFEB-4D7D-A9F3-5E541D68D68C}" srcOrd="0" destOrd="0" presId="urn:microsoft.com/office/officeart/2005/8/layout/lProcess2"/>
    <dgm:cxn modelId="{3A8C9C37-14E2-475E-93B7-DFA213455250}" type="presOf" srcId="{E68D877E-7B9D-4CD3-B933-93BA97FA378E}" destId="{32542C02-06D8-4C6B-B297-1268FE15A4D2}" srcOrd="0" destOrd="0" presId="urn:microsoft.com/office/officeart/2005/8/layout/lProcess2"/>
    <dgm:cxn modelId="{C006A6AD-78EB-4FE8-AED3-2E919B10078C}" type="presOf" srcId="{88802EB5-6E59-4CD0-8474-19D552253A42}" destId="{178FE43A-84B7-47BC-A557-31F2BF6F3B02}" srcOrd="0" destOrd="0" presId="urn:microsoft.com/office/officeart/2005/8/layout/lProcess2"/>
    <dgm:cxn modelId="{697E1494-67C0-4EC4-AA74-D8F24A90E46C}" type="presOf" srcId="{BF52C30D-2AB0-4122-BD36-BA394CE12C8B}" destId="{4918F929-5B6E-44BA-90D0-3629950D1EEE}" srcOrd="0" destOrd="0" presId="urn:microsoft.com/office/officeart/2005/8/layout/lProcess2"/>
    <dgm:cxn modelId="{BA788832-794C-42E3-995D-348519EF3D01}" srcId="{AC59F798-60DE-4630-8986-A8E67B80A03F}" destId="{23D317CB-351B-4415-8064-65C205B1BC9E}" srcOrd="1" destOrd="0" parTransId="{63CAEEFC-194A-48CB-9B7E-5F2A9A9303FE}" sibTransId="{0B5DE7C4-D2AD-4C18-BEE7-571F64845DD2}"/>
    <dgm:cxn modelId="{C68167E4-317F-4C25-B28B-76B7FBD051D9}" srcId="{2A5F1ABC-74E2-489C-A0E2-A018E121EFC5}" destId="{940BA69F-B91D-44C5-A723-316B29F424D0}" srcOrd="2" destOrd="0" parTransId="{3B8B29B4-33B1-43E0-AA74-D58658C4E8DB}" sibTransId="{3C01E211-C11B-43CE-BEB4-4E5415AD5CE0}"/>
    <dgm:cxn modelId="{0FCCF229-6371-46F8-868E-7B3DC2FBC20D}" srcId="{DD55328B-7FF5-4EBF-ABB2-D09AADF1C691}" destId="{FB418EE3-5D95-4DC3-A720-C383FDC85DD5}" srcOrd="3" destOrd="0" parTransId="{2F5523F9-63A4-4ECC-8DB0-C508773F26C1}" sibTransId="{4AE35419-C801-415C-BF58-EEE52FF8BDEB}"/>
    <dgm:cxn modelId="{D87AC157-76D5-4B18-9FD4-13AA8124512B}" type="presOf" srcId="{940BA69F-B91D-44C5-A723-316B29F424D0}" destId="{236B0003-4656-4102-B33F-5D73C7B6BE33}" srcOrd="0" destOrd="0" presId="urn:microsoft.com/office/officeart/2005/8/layout/lProcess2"/>
    <dgm:cxn modelId="{91FEA7DD-94C1-46A5-95FE-05B2C74B2DB9}" srcId="{23D317CB-351B-4415-8064-65C205B1BC9E}" destId="{BF52C30D-2AB0-4122-BD36-BA394CE12C8B}" srcOrd="1" destOrd="0" parTransId="{8302EB4A-83AA-494A-8EC8-C851339C72C0}" sibTransId="{C2DB990C-925B-4AFC-B9EE-AA8C0B4B25D0}"/>
    <dgm:cxn modelId="{DAFDA6CE-A5FC-4085-9257-3E2FED35FED4}" type="presOf" srcId="{FB418EE3-5D95-4DC3-A720-C383FDC85DD5}" destId="{CE0C9506-48C3-4A1B-883D-CBB709754472}" srcOrd="0" destOrd="0" presId="urn:microsoft.com/office/officeart/2005/8/layout/lProcess2"/>
    <dgm:cxn modelId="{51A044D4-5CBB-4656-8B9E-0161AA3B86CD}" srcId="{23D317CB-351B-4415-8064-65C205B1BC9E}" destId="{9EE2B804-ECA7-4CA4-8164-7543F8678F2D}" srcOrd="3" destOrd="0" parTransId="{C7942C2C-8C07-40AF-BD99-5F9650C97B06}" sibTransId="{BF2671F2-E505-47AD-82A5-A12C818FB57E}"/>
    <dgm:cxn modelId="{5E387DC7-3B4A-4746-9464-D0CC2F363725}" type="presOf" srcId="{23D317CB-351B-4415-8064-65C205B1BC9E}" destId="{B89717E3-9376-4ADB-A34E-CA65A5261F7F}" srcOrd="1" destOrd="0" presId="urn:microsoft.com/office/officeart/2005/8/layout/lProcess2"/>
    <dgm:cxn modelId="{BAED4573-4436-4F2D-991D-26FE56A752BE}" srcId="{DD55328B-7FF5-4EBF-ABB2-D09AADF1C691}" destId="{78AC5FF1-FEE1-4A0D-83C4-CB99D5E4D37D}" srcOrd="2" destOrd="0" parTransId="{FB79BDE9-21DA-4D45-9185-D754765544C5}" sibTransId="{89B6AAB1-B8C2-4092-9005-AF4FFB381342}"/>
    <dgm:cxn modelId="{4C9BF4A0-CD9F-4162-93FA-F2E6A145ADF5}" type="presOf" srcId="{23D317CB-351B-4415-8064-65C205B1BC9E}" destId="{A6F392C7-D6C3-4E0E-9EDF-D1A85E67B554}" srcOrd="0" destOrd="0" presId="urn:microsoft.com/office/officeart/2005/8/layout/lProcess2"/>
    <dgm:cxn modelId="{B9E6AA8A-3873-4161-95B1-48CC98123DD1}" srcId="{2A5F1ABC-74E2-489C-A0E2-A018E121EFC5}" destId="{274B13B3-78AB-49F1-A1FC-219000E6970E}" srcOrd="3" destOrd="0" parTransId="{E79E6AD7-A686-4805-9EDE-B316FCEA3DFF}" sibTransId="{B6F0AE48-8D99-41D6-9F11-584806E167D3}"/>
    <dgm:cxn modelId="{8F6E21B3-4876-4131-98A6-200194559A84}" type="presOf" srcId="{2A5F1ABC-74E2-489C-A0E2-A018E121EFC5}" destId="{47F9527B-6508-4C01-8399-37D9478B2EFB}" srcOrd="1" destOrd="0" presId="urn:microsoft.com/office/officeart/2005/8/layout/lProcess2"/>
    <dgm:cxn modelId="{F333696B-FBC8-4D97-ADA0-D06E3D1BDB2A}" type="presParOf" srcId="{5055ADA9-2347-4C28-BF4B-4F73D9D59A1E}" destId="{0247DFA2-8022-4A7D-B3BA-691F873741E0}" srcOrd="0" destOrd="0" presId="urn:microsoft.com/office/officeart/2005/8/layout/lProcess2"/>
    <dgm:cxn modelId="{65B0B147-F310-4346-B358-88656B9A84FC}" type="presParOf" srcId="{0247DFA2-8022-4A7D-B3BA-691F873741E0}" destId="{27010089-FFEB-4D7D-A9F3-5E541D68D68C}" srcOrd="0" destOrd="0" presId="urn:microsoft.com/office/officeart/2005/8/layout/lProcess2"/>
    <dgm:cxn modelId="{01A581B7-CC34-4C9F-831F-2437E1EA1C6F}" type="presParOf" srcId="{0247DFA2-8022-4A7D-B3BA-691F873741E0}" destId="{02B45284-9D6E-4750-AA6D-AFA6BA0DE215}" srcOrd="1" destOrd="0" presId="urn:microsoft.com/office/officeart/2005/8/layout/lProcess2"/>
    <dgm:cxn modelId="{C818A36D-3EF6-47FE-A2FA-23411FD89DF8}" type="presParOf" srcId="{0247DFA2-8022-4A7D-B3BA-691F873741E0}" destId="{7EE3E8A0-14A1-4B71-B3FE-5014AED8C2BA}" srcOrd="2" destOrd="0" presId="urn:microsoft.com/office/officeart/2005/8/layout/lProcess2"/>
    <dgm:cxn modelId="{740B6FB8-0B07-44AD-9B02-4746208A4AA5}" type="presParOf" srcId="{7EE3E8A0-14A1-4B71-B3FE-5014AED8C2BA}" destId="{6B252C4F-F1BF-4343-9FE3-BA5DA928216A}" srcOrd="0" destOrd="0" presId="urn:microsoft.com/office/officeart/2005/8/layout/lProcess2"/>
    <dgm:cxn modelId="{B0996B45-4CEF-4B05-83B3-81FA7C37C26F}" type="presParOf" srcId="{6B252C4F-F1BF-4343-9FE3-BA5DA928216A}" destId="{F2309D85-9143-45DE-B4C8-B10B3D8EE7B9}" srcOrd="0" destOrd="0" presId="urn:microsoft.com/office/officeart/2005/8/layout/lProcess2"/>
    <dgm:cxn modelId="{C8AAECB4-25EF-43AB-8CD8-86B1CE6768AD}" type="presParOf" srcId="{6B252C4F-F1BF-4343-9FE3-BA5DA928216A}" destId="{B96507A1-FA56-4A3E-9D69-C7F1055D3F8D}" srcOrd="1" destOrd="0" presId="urn:microsoft.com/office/officeart/2005/8/layout/lProcess2"/>
    <dgm:cxn modelId="{9F08416C-4EBD-4672-B0E1-235C0DD65AE2}" type="presParOf" srcId="{6B252C4F-F1BF-4343-9FE3-BA5DA928216A}" destId="{178FE43A-84B7-47BC-A557-31F2BF6F3B02}" srcOrd="2" destOrd="0" presId="urn:microsoft.com/office/officeart/2005/8/layout/lProcess2"/>
    <dgm:cxn modelId="{2708BB82-E1F5-42AA-AD0F-B593483C3F03}" type="presParOf" srcId="{6B252C4F-F1BF-4343-9FE3-BA5DA928216A}" destId="{0DF440B3-7FD2-42D0-86D2-3D3106579A2E}" srcOrd="3" destOrd="0" presId="urn:microsoft.com/office/officeart/2005/8/layout/lProcess2"/>
    <dgm:cxn modelId="{3B1E6E9C-F196-4B9F-A3B3-E595E3729445}" type="presParOf" srcId="{6B252C4F-F1BF-4343-9FE3-BA5DA928216A}" destId="{F71DEBC2-1DA9-4E29-B312-597DB50BBE42}" srcOrd="4" destOrd="0" presId="urn:microsoft.com/office/officeart/2005/8/layout/lProcess2"/>
    <dgm:cxn modelId="{8A3E2D60-CB02-428D-B841-47EF9F51B3D5}" type="presParOf" srcId="{6B252C4F-F1BF-4343-9FE3-BA5DA928216A}" destId="{4D14D36A-8198-4914-BC89-BBA56648E14B}" srcOrd="5" destOrd="0" presId="urn:microsoft.com/office/officeart/2005/8/layout/lProcess2"/>
    <dgm:cxn modelId="{004B07E2-15E2-4DA7-B5E2-2BCA37013A51}" type="presParOf" srcId="{6B252C4F-F1BF-4343-9FE3-BA5DA928216A}" destId="{CE0C9506-48C3-4A1B-883D-CBB709754472}" srcOrd="6" destOrd="0" presId="urn:microsoft.com/office/officeart/2005/8/layout/lProcess2"/>
    <dgm:cxn modelId="{C383CADE-CFA4-42D8-8299-F0AAB4203AB2}" type="presParOf" srcId="{5055ADA9-2347-4C28-BF4B-4F73D9D59A1E}" destId="{759BEBE0-F8C6-44AA-BD1E-D24EB9A79BC5}" srcOrd="1" destOrd="0" presId="urn:microsoft.com/office/officeart/2005/8/layout/lProcess2"/>
    <dgm:cxn modelId="{318BCA55-86AC-47CB-9A44-3CA7EA3A4AC2}" type="presParOf" srcId="{5055ADA9-2347-4C28-BF4B-4F73D9D59A1E}" destId="{44ABC3BE-B61B-4303-9315-9CC16EFA706C}" srcOrd="2" destOrd="0" presId="urn:microsoft.com/office/officeart/2005/8/layout/lProcess2"/>
    <dgm:cxn modelId="{37B1D2D5-0D84-4082-A080-0FAC1936FF0D}" type="presParOf" srcId="{44ABC3BE-B61B-4303-9315-9CC16EFA706C}" destId="{A6F392C7-D6C3-4E0E-9EDF-D1A85E67B554}" srcOrd="0" destOrd="0" presId="urn:microsoft.com/office/officeart/2005/8/layout/lProcess2"/>
    <dgm:cxn modelId="{75148D31-E87D-4916-B5BE-9317B8B3F5E3}" type="presParOf" srcId="{44ABC3BE-B61B-4303-9315-9CC16EFA706C}" destId="{B89717E3-9376-4ADB-A34E-CA65A5261F7F}" srcOrd="1" destOrd="0" presId="urn:microsoft.com/office/officeart/2005/8/layout/lProcess2"/>
    <dgm:cxn modelId="{E212D9B3-E95F-42E9-B573-A456A2E1426F}" type="presParOf" srcId="{44ABC3BE-B61B-4303-9315-9CC16EFA706C}" destId="{2DDBD96C-8A6A-48C2-87B6-217DF6D9E72E}" srcOrd="2" destOrd="0" presId="urn:microsoft.com/office/officeart/2005/8/layout/lProcess2"/>
    <dgm:cxn modelId="{AF90A59D-FD76-41B6-86A4-EDB0DDC365E3}" type="presParOf" srcId="{2DDBD96C-8A6A-48C2-87B6-217DF6D9E72E}" destId="{22A29781-19C0-4071-83D8-BA63E03341C7}" srcOrd="0" destOrd="0" presId="urn:microsoft.com/office/officeart/2005/8/layout/lProcess2"/>
    <dgm:cxn modelId="{59718A67-BEB7-4501-864D-1F74A5537414}" type="presParOf" srcId="{22A29781-19C0-4071-83D8-BA63E03341C7}" destId="{D87375C6-6A60-4DAF-9A65-B0233376F3AE}" srcOrd="0" destOrd="0" presId="urn:microsoft.com/office/officeart/2005/8/layout/lProcess2"/>
    <dgm:cxn modelId="{6B6514AE-6683-4BDB-8390-013B95075A08}" type="presParOf" srcId="{22A29781-19C0-4071-83D8-BA63E03341C7}" destId="{3DF50F5B-24F2-474D-88E3-38EB7A98C799}" srcOrd="1" destOrd="0" presId="urn:microsoft.com/office/officeart/2005/8/layout/lProcess2"/>
    <dgm:cxn modelId="{9561CF9F-0E30-4C52-BC0F-10061627E59F}" type="presParOf" srcId="{22A29781-19C0-4071-83D8-BA63E03341C7}" destId="{4918F929-5B6E-44BA-90D0-3629950D1EEE}" srcOrd="2" destOrd="0" presId="urn:microsoft.com/office/officeart/2005/8/layout/lProcess2"/>
    <dgm:cxn modelId="{CF2D77F8-60CF-4CAD-A245-A1C236E0B9ED}" type="presParOf" srcId="{22A29781-19C0-4071-83D8-BA63E03341C7}" destId="{EBF9C8DB-03CD-4111-B579-05469D45EF01}" srcOrd="3" destOrd="0" presId="urn:microsoft.com/office/officeart/2005/8/layout/lProcess2"/>
    <dgm:cxn modelId="{9E0A4FE3-F20F-4E77-A0B5-3823EF07B751}" type="presParOf" srcId="{22A29781-19C0-4071-83D8-BA63E03341C7}" destId="{32542C02-06D8-4C6B-B297-1268FE15A4D2}" srcOrd="4" destOrd="0" presId="urn:microsoft.com/office/officeart/2005/8/layout/lProcess2"/>
    <dgm:cxn modelId="{D336DFF4-D27F-45E8-83AD-69B3C0CC4C5C}" type="presParOf" srcId="{22A29781-19C0-4071-83D8-BA63E03341C7}" destId="{61AED339-DDB5-4E0E-B74B-0A108F42C000}" srcOrd="5" destOrd="0" presId="urn:microsoft.com/office/officeart/2005/8/layout/lProcess2"/>
    <dgm:cxn modelId="{0C3F6345-05D8-449D-BA15-B1A9350317FA}" type="presParOf" srcId="{22A29781-19C0-4071-83D8-BA63E03341C7}" destId="{5375E033-447A-4C6D-B2BA-3A7F752C9175}" srcOrd="6" destOrd="0" presId="urn:microsoft.com/office/officeart/2005/8/layout/lProcess2"/>
    <dgm:cxn modelId="{6D44562C-9CE3-4C56-A579-B857C04D8A91}" type="presParOf" srcId="{5055ADA9-2347-4C28-BF4B-4F73D9D59A1E}" destId="{9DBBF321-EEF4-4773-BE93-5C2C92796E8B}" srcOrd="3" destOrd="0" presId="urn:microsoft.com/office/officeart/2005/8/layout/lProcess2"/>
    <dgm:cxn modelId="{C81F8954-C997-49F4-87A8-0B2BAD61C60A}" type="presParOf" srcId="{5055ADA9-2347-4C28-BF4B-4F73D9D59A1E}" destId="{3126C6D9-236C-4D96-81E6-4AEA6E35957E}" srcOrd="4" destOrd="0" presId="urn:microsoft.com/office/officeart/2005/8/layout/lProcess2"/>
    <dgm:cxn modelId="{3E9D91A7-7FA4-407C-A2A6-D50BDB5FAD0E}" type="presParOf" srcId="{3126C6D9-236C-4D96-81E6-4AEA6E35957E}" destId="{9935AAE6-E57D-45AC-8658-0B5F3CC9AA5B}" srcOrd="0" destOrd="0" presId="urn:microsoft.com/office/officeart/2005/8/layout/lProcess2"/>
    <dgm:cxn modelId="{0E3318F5-66CC-4A4E-AC84-EB9067F3E706}" type="presParOf" srcId="{3126C6D9-236C-4D96-81E6-4AEA6E35957E}" destId="{47F9527B-6508-4C01-8399-37D9478B2EFB}" srcOrd="1" destOrd="0" presId="urn:microsoft.com/office/officeart/2005/8/layout/lProcess2"/>
    <dgm:cxn modelId="{F7227D5F-C5B6-4CE2-82D6-C2807E3C2727}" type="presParOf" srcId="{3126C6D9-236C-4D96-81E6-4AEA6E35957E}" destId="{14FBD22C-6C1A-4225-A622-F03740742A09}" srcOrd="2" destOrd="0" presId="urn:microsoft.com/office/officeart/2005/8/layout/lProcess2"/>
    <dgm:cxn modelId="{8C2F6968-4740-486A-B8B2-2453CCE4FCEB}" type="presParOf" srcId="{14FBD22C-6C1A-4225-A622-F03740742A09}" destId="{0A389166-843F-42EA-8F9A-7FC9AEA027F5}" srcOrd="0" destOrd="0" presId="urn:microsoft.com/office/officeart/2005/8/layout/lProcess2"/>
    <dgm:cxn modelId="{335A0CD1-0016-4EC3-A5D4-F868E311A6F7}" type="presParOf" srcId="{0A389166-843F-42EA-8F9A-7FC9AEA027F5}" destId="{0EE24E4B-DEFC-4489-9756-84FBD2FEF613}" srcOrd="0" destOrd="0" presId="urn:microsoft.com/office/officeart/2005/8/layout/lProcess2"/>
    <dgm:cxn modelId="{AE486AE1-CE93-401E-994D-5B3673A18771}" type="presParOf" srcId="{0A389166-843F-42EA-8F9A-7FC9AEA027F5}" destId="{076254CE-88BA-4F97-AB43-FA6ED3209882}" srcOrd="1" destOrd="0" presId="urn:microsoft.com/office/officeart/2005/8/layout/lProcess2"/>
    <dgm:cxn modelId="{C7A8C2E0-DE05-4616-8EDD-52E363AB8E99}" type="presParOf" srcId="{0A389166-843F-42EA-8F9A-7FC9AEA027F5}" destId="{A3FD65CB-FC7D-435E-9782-C43A844176EB}" srcOrd="2" destOrd="0" presId="urn:microsoft.com/office/officeart/2005/8/layout/lProcess2"/>
    <dgm:cxn modelId="{EB96B36A-22B4-49D8-B87F-4CD5CEACB015}" type="presParOf" srcId="{0A389166-843F-42EA-8F9A-7FC9AEA027F5}" destId="{B2BD3D8D-9EB4-4A1D-9B30-B99640DB9468}" srcOrd="3" destOrd="0" presId="urn:microsoft.com/office/officeart/2005/8/layout/lProcess2"/>
    <dgm:cxn modelId="{E889B3F0-BB49-4D13-8F44-3F1820F4A02C}" type="presParOf" srcId="{0A389166-843F-42EA-8F9A-7FC9AEA027F5}" destId="{236B0003-4656-4102-B33F-5D73C7B6BE33}" srcOrd="4" destOrd="0" presId="urn:microsoft.com/office/officeart/2005/8/layout/lProcess2"/>
    <dgm:cxn modelId="{D4FC6F73-D431-4401-B3E5-E4177CE757F0}" type="presParOf" srcId="{0A389166-843F-42EA-8F9A-7FC9AEA027F5}" destId="{62A4D4E9-0A65-44CD-B12A-633F86BEFE3E}" srcOrd="5" destOrd="0" presId="urn:microsoft.com/office/officeart/2005/8/layout/lProcess2"/>
    <dgm:cxn modelId="{1CBB7F5E-3F6A-47BC-8C72-EC39AE1F8FBC}" type="presParOf" srcId="{0A389166-843F-42EA-8F9A-7FC9AEA027F5}" destId="{F34A480F-7EB3-4CFF-AEF8-ECB81838E239}"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dgm:t>
        <a:bodyPr/>
        <a:lstStyle/>
        <a:p>
          <a:r>
            <a:rPr lang="en-US" dirty="0" smtClean="0"/>
            <a:t>Discover</a:t>
          </a:r>
          <a:endParaRPr lang="en-US" dirty="0"/>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dgm:spPr>
        <a:solidFill>
          <a:schemeClr val="bg1">
            <a:lumMod val="50000"/>
          </a:schemeClr>
        </a:solidFill>
      </dgm:spPr>
      <dgm:t>
        <a:bodyPr/>
        <a:lstStyle/>
        <a:p>
          <a:r>
            <a:rPr lang="en-US" dirty="0" smtClean="0">
              <a:solidFill>
                <a:schemeClr val="bg1"/>
              </a:solidFill>
            </a:rPr>
            <a:t>Review</a:t>
          </a:r>
          <a:r>
            <a:rPr lang="en-US" dirty="0" smtClean="0">
              <a:solidFill>
                <a:srgbClr val="002060"/>
              </a:solidFill>
            </a:rPr>
            <a:t> </a:t>
          </a:r>
          <a:r>
            <a:rPr lang="en-US" dirty="0" smtClean="0">
              <a:solidFill>
                <a:schemeClr val="bg1"/>
              </a:solidFill>
            </a:rPr>
            <a:t>Experiences</a:t>
          </a:r>
          <a:endParaRPr lang="en-US" dirty="0">
            <a:solidFill>
              <a:schemeClr val="bg1"/>
            </a:solidFill>
          </a:endParaRPr>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2A5F1ABC-74E2-489C-A0E2-A018E121EFC5}">
      <dgm:prSet phldrT="[Text]"/>
      <dgm:spPr/>
      <dgm:t>
        <a:bodyPr/>
        <a:lstStyle/>
        <a:p>
          <a:r>
            <a:rPr lang="en-US" dirty="0" smtClean="0"/>
            <a:t>Build</a:t>
          </a:r>
          <a:endParaRPr lang="en-US" dirty="0"/>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dgm:spPr>
        <a:solidFill>
          <a:schemeClr val="bg1">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9EE2B804-ECA7-4CA4-8164-7543F8678F2D}">
      <dgm:prSet phldrT="[Text]"/>
      <dgm:spPr>
        <a:solidFill>
          <a:schemeClr val="bg1">
            <a:lumMod val="50000"/>
          </a:schemeClr>
        </a:solidFill>
      </dgm:spPr>
      <dgm:t>
        <a:bodyPr/>
        <a:lstStyle/>
        <a:p>
          <a:r>
            <a:rPr lang="en-US" dirty="0" smtClean="0"/>
            <a:t>Impact Analysis Review</a:t>
          </a:r>
          <a:endParaRPr lang="en-US" dirty="0"/>
        </a:p>
      </dgm:t>
    </dgm:pt>
    <dgm:pt modelId="{C7942C2C-8C07-40AF-BD99-5F9650C97B06}" type="parTrans" cxnId="{51A044D4-5CBB-4656-8B9E-0161AA3B86CD}">
      <dgm:prSet/>
      <dgm:spPr/>
      <dgm:t>
        <a:bodyPr/>
        <a:lstStyle/>
        <a:p>
          <a:endParaRPr lang="en-US"/>
        </a:p>
      </dgm:t>
    </dgm:pt>
    <dgm:pt modelId="{BF2671F2-E505-47AD-82A5-A12C818FB57E}" type="sibTrans" cxnId="{51A044D4-5CBB-4656-8B9E-0161AA3B86CD}">
      <dgm:prSet/>
      <dgm:spPr/>
      <dgm:t>
        <a:bodyPr/>
        <a:lstStyle/>
        <a:p>
          <a:endParaRPr lang="en-US"/>
        </a:p>
      </dgm:t>
    </dgm:pt>
    <dgm:pt modelId="{274B13B3-78AB-49F1-A1FC-219000E6970E}">
      <dgm:prSet phldrT="[Text]"/>
      <dgm:spPr>
        <a:solidFill>
          <a:schemeClr val="bg1">
            <a:lumMod val="50000"/>
          </a:schemeClr>
        </a:solidFill>
      </dgm:spPr>
      <dgm:t>
        <a:bodyPr/>
        <a:lstStyle/>
        <a:p>
          <a:r>
            <a:rPr lang="en-US" dirty="0" smtClean="0"/>
            <a:t>Build Training</a:t>
          </a:r>
          <a:endParaRPr lang="en-US" dirty="0"/>
        </a:p>
      </dgm:t>
    </dgm:pt>
    <dgm:pt modelId="{E79E6AD7-A686-4805-9EDE-B316FCEA3DFF}" type="parTrans" cxnId="{B9E6AA8A-3873-4161-95B1-48CC98123DD1}">
      <dgm:prSet/>
      <dgm:spPr/>
      <dgm:t>
        <a:bodyPr/>
        <a:lstStyle/>
        <a:p>
          <a:endParaRPr lang="en-US"/>
        </a:p>
      </dgm:t>
    </dgm:pt>
    <dgm:pt modelId="{B6F0AE48-8D99-41D6-9F11-584806E167D3}" type="sibTrans" cxnId="{B9E6AA8A-3873-4161-95B1-48CC98123DD1}">
      <dgm:prSet/>
      <dgm:spPr/>
      <dgm:t>
        <a:bodyPr/>
        <a:lstStyle/>
        <a:p>
          <a:endParaRPr lang="en-US"/>
        </a:p>
      </dgm:t>
    </dgm:pt>
    <dgm:pt modelId="{34F1481F-2FAD-4E10-AEA2-70A761A6C05C}">
      <dgm:prSet phldrT="[Text]"/>
      <dgm:spPr>
        <a:solidFill>
          <a:schemeClr val="bg1">
            <a:lumMod val="50000"/>
          </a:schemeClr>
        </a:solidFill>
      </dgm:spPr>
      <dgm:t>
        <a:bodyPr/>
        <a:lstStyle/>
        <a:p>
          <a:r>
            <a:rPr lang="en-US" dirty="0" smtClean="0"/>
            <a:t>Establish Message</a:t>
          </a:r>
          <a:endParaRPr lang="en-US" dirty="0"/>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solidFill>
          <a:schemeClr val="bg1">
            <a:lumMod val="85000"/>
          </a:schemeClr>
        </a:solidFill>
      </dgm:spPr>
      <dgm:t>
        <a:bodyPr/>
        <a:lstStyle/>
        <a:p>
          <a:r>
            <a:rPr lang="en-US" dirty="0"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dgm:spPr>
        <a:solidFill>
          <a:schemeClr val="bg1">
            <a:lumMod val="50000"/>
          </a:schemeClr>
        </a:solidFill>
      </dgm:spPr>
      <dgm:t>
        <a:bodyPr/>
        <a:lstStyle/>
        <a:p>
          <a:r>
            <a:rPr lang="en-US" dirty="0" smtClean="0"/>
            <a:t>Define Success</a:t>
          </a:r>
          <a:endParaRPr lang="en-US" dirty="0"/>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dgm:spPr>
        <a:solidFill>
          <a:schemeClr val="bg1">
            <a:lumMod val="50000"/>
          </a:schemeClr>
        </a:solidFill>
      </dgm:spPr>
      <dgm:t>
        <a:bodyPr/>
        <a:lstStyle/>
        <a:p>
          <a:r>
            <a:rPr lang="en-US" dirty="0" smtClean="0"/>
            <a:t>Manage Expectations</a:t>
          </a:r>
          <a:endParaRPr lang="en-US" dirty="0"/>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dgm:spPr>
        <a:solidFill>
          <a:schemeClr val="bg1">
            <a:lumMod val="50000"/>
          </a:schemeClr>
        </a:solidFill>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dgm:spPr>
        <a:solidFill>
          <a:schemeClr val="bg1">
            <a:lumMod val="50000"/>
          </a:schemeClr>
        </a:solidFill>
      </dgm:spPr>
      <dgm:t>
        <a:bodyPr/>
        <a:lstStyle/>
        <a:p>
          <a:r>
            <a:rPr lang="en-US" dirty="0" smtClean="0"/>
            <a:t>Define Roles</a:t>
          </a:r>
          <a:endParaRPr lang="en-US" dirty="0"/>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dgm:spPr>
        <a:solidFill>
          <a:schemeClr val="accent1">
            <a:lumMod val="75000"/>
          </a:schemeClr>
        </a:solidFill>
      </dgm:spPr>
      <dgm:t>
        <a:bodyPr/>
        <a:lstStyle/>
        <a:p>
          <a:r>
            <a:rPr lang="en-US" dirty="0" smtClean="0">
              <a:solidFill>
                <a:schemeClr val="bg1"/>
              </a:solidFill>
            </a:rPr>
            <a:t>Audience</a:t>
          </a:r>
          <a:r>
            <a:rPr lang="en-US" dirty="0" smtClean="0">
              <a:solidFill>
                <a:srgbClr val="002060"/>
              </a:solidFill>
            </a:rPr>
            <a:t> </a:t>
          </a:r>
          <a:r>
            <a:rPr lang="en-US" dirty="0" smtClean="0">
              <a:solidFill>
                <a:schemeClr val="bg1"/>
              </a:solidFill>
            </a:rPr>
            <a:t>Analysis</a:t>
          </a:r>
          <a:endParaRPr lang="en-US" dirty="0">
            <a:solidFill>
              <a:schemeClr val="bg1"/>
            </a:solidFill>
          </a:endParaRPr>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24AEF554-A119-4282-8904-9A014EF84B24}">
      <dgm:prSet phldrT="[Text]"/>
      <dgm:spPr>
        <a:solidFill>
          <a:schemeClr val="bg1">
            <a:lumMod val="50000"/>
          </a:schemeClr>
        </a:solidFill>
      </dgm:spPr>
      <dgm:t>
        <a:bodyPr/>
        <a:lstStyle/>
        <a:p>
          <a:r>
            <a:rPr lang="en-US" smtClean="0"/>
            <a:t>Identify Barriers</a:t>
          </a:r>
          <a:endParaRPr lang="en-US" dirty="0"/>
        </a:p>
      </dgm:t>
    </dgm:pt>
    <dgm:pt modelId="{3E0E6E2D-15E8-43AF-8345-B65C449011E9}" type="parTrans" cxnId="{0AF2C340-2773-47B1-9CB1-3E3E617D6FD7}">
      <dgm:prSet/>
      <dgm:spPr/>
    </dgm:pt>
    <dgm:pt modelId="{F88E8C3D-209C-49F8-BD6D-667B4EEE40C0}" type="sibTrans" cxnId="{0AF2C340-2773-47B1-9CB1-3E3E617D6FD7}">
      <dgm:prSet/>
      <dgm:spPr/>
    </dgm:pt>
    <dgm:pt modelId="{E1A36A72-1F02-49AB-84DE-5D117A1570CD}">
      <dgm:prSet phldrT="[Text]"/>
      <dgm:spPr>
        <a:solidFill>
          <a:schemeClr val="bg1">
            <a:lumMod val="50000"/>
          </a:schemeClr>
        </a:solidFill>
      </dgm:spPr>
      <dgm:t>
        <a:bodyPr/>
        <a:lstStyle/>
        <a:p>
          <a:r>
            <a:rPr lang="en-US" dirty="0" smtClean="0"/>
            <a:t>Identify Action Items</a:t>
          </a:r>
          <a:endParaRPr lang="en-US" dirty="0"/>
        </a:p>
      </dgm:t>
    </dgm:pt>
    <dgm:pt modelId="{B8B94163-1B69-4BBE-8E23-F486348EC3D0}" type="parTrans" cxnId="{CB5D410B-DC2B-495A-A03A-A971AF97F209}">
      <dgm:prSet/>
      <dgm:spPr/>
    </dgm:pt>
    <dgm:pt modelId="{AE345A1C-F32E-432C-B88D-CAB65191424D}" type="sibTrans" cxnId="{CB5D410B-DC2B-495A-A03A-A971AF97F209}">
      <dgm:prSet/>
      <dgm:spPr/>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5375E033-447A-4C6D-B2BA-3A7F752C9175}" type="pres">
      <dgm:prSet presAssocID="{9EE2B804-ECA7-4CA4-8164-7543F8678F2D}" presName="childNode" presStyleLbl="node1" presStyleIdx="6" presStyleCnt="12">
        <dgm:presLayoutVars>
          <dgm:bulletEnabled val="1"/>
        </dgm:presLayoutVars>
      </dgm:prSet>
      <dgm:spPr/>
      <dgm:t>
        <a:bodyPr/>
        <a:lstStyle/>
        <a:p>
          <a:endParaRPr lang="en-US"/>
        </a:p>
      </dgm:t>
    </dgm:pt>
    <dgm:pt modelId="{F1D46AD5-19F5-4721-B7DF-8673E8DE992D}" type="pres">
      <dgm:prSet presAssocID="{9EE2B804-ECA7-4CA4-8164-7543F8678F2D}" presName="aSpace2" presStyleCnt="0"/>
      <dgm:spPr/>
    </dgm:pt>
    <dgm:pt modelId="{34551555-4FD3-454B-BB4D-342A96CAFAC3}" type="pres">
      <dgm:prSet presAssocID="{24AEF554-A119-4282-8904-9A014EF84B24}"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F34A480F-7EB3-4CFF-AEF8-ECB81838E239}" type="pres">
      <dgm:prSet presAssocID="{274B13B3-78AB-49F1-A1FC-219000E6970E}" presName="childNode" presStyleLbl="node1" presStyleIdx="10" presStyleCnt="12">
        <dgm:presLayoutVars>
          <dgm:bulletEnabled val="1"/>
        </dgm:presLayoutVars>
      </dgm:prSet>
      <dgm:spPr/>
      <dgm:t>
        <a:bodyPr/>
        <a:lstStyle/>
        <a:p>
          <a:endParaRPr lang="en-US"/>
        </a:p>
      </dgm:t>
    </dgm:pt>
    <dgm:pt modelId="{9E39FD24-B1A9-4A75-9757-37D855ED4C43}" type="pres">
      <dgm:prSet presAssocID="{274B13B3-78AB-49F1-A1FC-219000E6970E}" presName="aSpace2" presStyleCnt="0"/>
      <dgm:spPr/>
    </dgm:pt>
    <dgm:pt modelId="{F2E57FA7-53F1-44E0-9967-F574FD1ED91C}" type="pres">
      <dgm:prSet presAssocID="{E1A36A72-1F02-49AB-84DE-5D117A1570CD}" presName="childNode" presStyleLbl="node1" presStyleIdx="11" presStyleCnt="12">
        <dgm:presLayoutVars>
          <dgm:bulletEnabled val="1"/>
        </dgm:presLayoutVars>
      </dgm:prSet>
      <dgm:spPr/>
      <dgm:t>
        <a:bodyPr/>
        <a:lstStyle/>
        <a:p>
          <a:endParaRPr lang="en-US"/>
        </a:p>
      </dgm:t>
    </dgm:pt>
  </dgm:ptLst>
  <dgm:cxnLst>
    <dgm:cxn modelId="{148251C6-C4D3-461A-B503-D3C354E6B0AB}" type="presOf" srcId="{24AEF554-A119-4282-8904-9A014EF84B24}" destId="{34551555-4FD3-454B-BB4D-342A96CAFAC3}" srcOrd="0" destOrd="0" presId="urn:microsoft.com/office/officeart/2005/8/layout/lProcess2"/>
    <dgm:cxn modelId="{A8418D70-DFF5-405D-90BF-225B3B5652C3}" type="presOf" srcId="{DD55328B-7FF5-4EBF-ABB2-D09AADF1C691}" destId="{02B45284-9D6E-4750-AA6D-AFA6BA0DE215}" srcOrd="1" destOrd="0" presId="urn:microsoft.com/office/officeart/2005/8/layout/lProcess2"/>
    <dgm:cxn modelId="{DE1882E1-6CA3-462A-BB42-D36B802419F6}" type="presOf" srcId="{E1A36A72-1F02-49AB-84DE-5D117A1570CD}" destId="{F2E57FA7-53F1-44E0-9967-F574FD1ED91C}" srcOrd="0" destOrd="0" presId="urn:microsoft.com/office/officeart/2005/8/layout/lProcess2"/>
    <dgm:cxn modelId="{949E7824-3613-476B-B9F5-1AD63674FD4E}" type="presOf" srcId="{78AC5FF1-FEE1-4A0D-83C4-CB99D5E4D37D}" destId="{F71DEBC2-1DA9-4E29-B312-597DB50BBE42}" srcOrd="0" destOrd="0" presId="urn:microsoft.com/office/officeart/2005/8/layout/lProcess2"/>
    <dgm:cxn modelId="{A956B410-3048-46F5-9C6A-1A22977AD759}" srcId="{DD55328B-7FF5-4EBF-ABB2-D09AADF1C691}" destId="{88802EB5-6E59-4CD0-8474-19D552253A42}" srcOrd="1" destOrd="0" parTransId="{C78D04D9-1A3A-4C7B-98AD-0A9107CE7983}" sibTransId="{B14B3D22-FD41-42C0-AA34-CEF5264C9E7B}"/>
    <dgm:cxn modelId="{801C3B4B-644A-4CF1-A3ED-1002E51EBBCA}" type="presOf" srcId="{2A5F1ABC-74E2-489C-A0E2-A018E121EFC5}" destId="{9935AAE6-E57D-45AC-8658-0B5F3CC9AA5B}" srcOrd="0" destOrd="0" presId="urn:microsoft.com/office/officeart/2005/8/layout/lProcess2"/>
    <dgm:cxn modelId="{97978B7F-AA1A-4117-B9B5-8ECEF620CD4E}" srcId="{AC59F798-60DE-4630-8986-A8E67B80A03F}" destId="{DD55328B-7FF5-4EBF-ABB2-D09AADF1C691}" srcOrd="0" destOrd="0" parTransId="{390AD546-5E03-4F5C-85AA-0ACA77172502}" sibTransId="{B5BABE19-895A-42E0-BEEF-2287D782FEBC}"/>
    <dgm:cxn modelId="{6B72EF6E-73B3-4C02-ABF1-F1019E780C24}" srcId="{23D317CB-351B-4415-8064-65C205B1BC9E}" destId="{4D7FA368-FAD4-40E4-A21F-BC357FA82707}" srcOrd="0" destOrd="0" parTransId="{5D5F5754-90B5-4679-BBAB-D8B7A228E308}" sibTransId="{E3DEFA7B-E0CE-45B7-847B-0673BD51939A}"/>
    <dgm:cxn modelId="{BF581910-C8D1-4DFA-A5A1-FBD4FE279504}" srcId="{AC59F798-60DE-4630-8986-A8E67B80A03F}" destId="{2A5F1ABC-74E2-489C-A0E2-A018E121EFC5}" srcOrd="2" destOrd="0" parTransId="{8CAEBD5C-5EA6-48C7-B599-91BF49540313}" sibTransId="{59452CE8-2FA8-4CEE-A68F-D03576C6BB11}"/>
    <dgm:cxn modelId="{CB5D410B-DC2B-495A-A03A-A971AF97F209}" srcId="{2A5F1ABC-74E2-489C-A0E2-A018E121EFC5}" destId="{E1A36A72-1F02-49AB-84DE-5D117A1570CD}" srcOrd="3" destOrd="0" parTransId="{B8B94163-1B69-4BBE-8E23-F486348EC3D0}" sibTransId="{AE345A1C-F32E-432C-B88D-CAB65191424D}"/>
    <dgm:cxn modelId="{E15E877A-B5CD-417A-8951-8DA1C6D9A231}" type="presOf" srcId="{537620E3-6B1E-4D45-98BD-B9BC2AFD4BAC}" destId="{A3FD65CB-FC7D-435E-9782-C43A844176EB}" srcOrd="0" destOrd="0" presId="urn:microsoft.com/office/officeart/2005/8/layout/lProcess2"/>
    <dgm:cxn modelId="{6CE5BF47-035E-4AF7-A80F-2DD245FF83D0}" srcId="{2A5F1ABC-74E2-489C-A0E2-A018E121EFC5}" destId="{34F1481F-2FAD-4E10-AEA2-70A761A6C05C}" srcOrd="0" destOrd="0" parTransId="{4B1CDA04-739A-4AB7-9E45-67A104BEB037}" sibTransId="{2F636DB8-7475-448D-AD45-7A56FFD1E852}"/>
    <dgm:cxn modelId="{C055D2B2-476A-4F60-AF48-8FED8920AED7}" srcId="{DD55328B-7FF5-4EBF-ABB2-D09AADF1C691}" destId="{B50EAF02-47E9-4353-9A88-05D984D32150}" srcOrd="0" destOrd="0" parTransId="{BECD0158-6D39-43E2-80F2-6ED2C6D8BFB3}" sibTransId="{C6FED0C1-FC81-4A2F-B197-AE9BF14EECF6}"/>
    <dgm:cxn modelId="{7AEAC43C-E9F8-4FB6-B48E-4B887EB69E5F}" type="presOf" srcId="{B50EAF02-47E9-4353-9A88-05D984D32150}" destId="{F2309D85-9143-45DE-B4C8-B10B3D8EE7B9}" srcOrd="0" destOrd="0" presId="urn:microsoft.com/office/officeart/2005/8/layout/lProcess2"/>
    <dgm:cxn modelId="{78A8EB7D-05E4-45EF-8105-21CF615B7C52}" srcId="{2A5F1ABC-74E2-489C-A0E2-A018E121EFC5}" destId="{537620E3-6B1E-4D45-98BD-B9BC2AFD4BAC}" srcOrd="1" destOrd="0" parTransId="{D07CC1B9-4905-48F9-AF92-C9D4AC5811AA}" sibTransId="{7493488E-CB83-4E1B-A2B3-D326414C53B4}"/>
    <dgm:cxn modelId="{E5019233-0A17-411C-8BBC-009D8B9251A0}" type="presOf" srcId="{BF52C30D-2AB0-4122-BD36-BA394CE12C8B}" destId="{4918F929-5B6E-44BA-90D0-3629950D1EEE}" srcOrd="0" destOrd="0" presId="urn:microsoft.com/office/officeart/2005/8/layout/lProcess2"/>
    <dgm:cxn modelId="{8ED4FCE5-D91E-4567-8AAD-8FD54C67076E}" type="presOf" srcId="{23D317CB-351B-4415-8064-65C205B1BC9E}" destId="{B89717E3-9376-4ADB-A34E-CA65A5261F7F}" srcOrd="1" destOrd="0" presId="urn:microsoft.com/office/officeart/2005/8/layout/lProcess2"/>
    <dgm:cxn modelId="{80EB1029-627C-4910-BF04-0FC5FD5783F2}" type="presOf" srcId="{34F1481F-2FAD-4E10-AEA2-70A761A6C05C}" destId="{0EE24E4B-DEFC-4489-9756-84FBD2FEF613}" srcOrd="0" destOrd="0" presId="urn:microsoft.com/office/officeart/2005/8/layout/lProcess2"/>
    <dgm:cxn modelId="{64C11667-CF55-4A23-BEAD-86EEE0DE15E5}" type="presOf" srcId="{AC59F798-60DE-4630-8986-A8E67B80A03F}" destId="{5055ADA9-2347-4C28-BF4B-4F73D9D59A1E}" srcOrd="0" destOrd="0" presId="urn:microsoft.com/office/officeart/2005/8/layout/lProcess2"/>
    <dgm:cxn modelId="{B3B4B743-AA0D-4F5E-98DD-5D910DA53DAB}" type="presOf" srcId="{DD55328B-7FF5-4EBF-ABB2-D09AADF1C691}" destId="{27010089-FFEB-4D7D-A9F3-5E541D68D68C}" srcOrd="0" destOrd="0" presId="urn:microsoft.com/office/officeart/2005/8/layout/lProcess2"/>
    <dgm:cxn modelId="{363AF068-9515-4494-B6FB-2726F463CADD}" type="presOf" srcId="{23D317CB-351B-4415-8064-65C205B1BC9E}" destId="{A6F392C7-D6C3-4E0E-9EDF-D1A85E67B554}" srcOrd="0" destOrd="0" presId="urn:microsoft.com/office/officeart/2005/8/layout/lProcess2"/>
    <dgm:cxn modelId="{988DF1D5-EFFC-4B92-A237-38D611459D5B}" type="presOf" srcId="{4D7FA368-FAD4-40E4-A21F-BC357FA82707}" destId="{D87375C6-6A60-4DAF-9A65-B0233376F3AE}" srcOrd="0" destOrd="0" presId="urn:microsoft.com/office/officeart/2005/8/layout/lProcess2"/>
    <dgm:cxn modelId="{68879FC8-3FA4-4899-82FC-6D44A8C32444}" type="presOf" srcId="{88802EB5-6E59-4CD0-8474-19D552253A42}" destId="{178FE43A-84B7-47BC-A557-31F2BF6F3B02}" srcOrd="0" destOrd="0" presId="urn:microsoft.com/office/officeart/2005/8/layout/lProcess2"/>
    <dgm:cxn modelId="{BA788832-794C-42E3-995D-348519EF3D01}" srcId="{AC59F798-60DE-4630-8986-A8E67B80A03F}" destId="{23D317CB-351B-4415-8064-65C205B1BC9E}" srcOrd="1" destOrd="0" parTransId="{63CAEEFC-194A-48CB-9B7E-5F2A9A9303FE}" sibTransId="{0B5DE7C4-D2AD-4C18-BEE7-571F64845DD2}"/>
    <dgm:cxn modelId="{0FCCF229-6371-46F8-868E-7B3DC2FBC20D}" srcId="{DD55328B-7FF5-4EBF-ABB2-D09AADF1C691}" destId="{FB418EE3-5D95-4DC3-A720-C383FDC85DD5}" srcOrd="3" destOrd="0" parTransId="{2F5523F9-63A4-4ECC-8DB0-C508773F26C1}" sibTransId="{4AE35419-C801-415C-BF58-EEE52FF8BDEB}"/>
    <dgm:cxn modelId="{91FEA7DD-94C1-46A5-95FE-05B2C74B2DB9}" srcId="{23D317CB-351B-4415-8064-65C205B1BC9E}" destId="{BF52C30D-2AB0-4122-BD36-BA394CE12C8B}" srcOrd="1" destOrd="0" parTransId="{8302EB4A-83AA-494A-8EC8-C851339C72C0}" sibTransId="{C2DB990C-925B-4AFC-B9EE-AA8C0B4B25D0}"/>
    <dgm:cxn modelId="{51A044D4-5CBB-4656-8B9E-0161AA3B86CD}" srcId="{23D317CB-351B-4415-8064-65C205B1BC9E}" destId="{9EE2B804-ECA7-4CA4-8164-7543F8678F2D}" srcOrd="2" destOrd="0" parTransId="{C7942C2C-8C07-40AF-BD99-5F9650C97B06}" sibTransId="{BF2671F2-E505-47AD-82A5-A12C818FB57E}"/>
    <dgm:cxn modelId="{703B3D77-7DAB-4021-A3A4-1E92E1B3F46F}" type="presOf" srcId="{FB418EE3-5D95-4DC3-A720-C383FDC85DD5}" destId="{CE0C9506-48C3-4A1B-883D-CBB709754472}" srcOrd="0" destOrd="0" presId="urn:microsoft.com/office/officeart/2005/8/layout/lProcess2"/>
    <dgm:cxn modelId="{98581D7B-A68F-402B-BC00-EE2B64EC9ACA}" type="presOf" srcId="{9EE2B804-ECA7-4CA4-8164-7543F8678F2D}" destId="{5375E033-447A-4C6D-B2BA-3A7F752C9175}" srcOrd="0" destOrd="0" presId="urn:microsoft.com/office/officeart/2005/8/layout/lProcess2"/>
    <dgm:cxn modelId="{BAED4573-4436-4F2D-991D-26FE56A752BE}" srcId="{DD55328B-7FF5-4EBF-ABB2-D09AADF1C691}" destId="{78AC5FF1-FEE1-4A0D-83C4-CB99D5E4D37D}" srcOrd="2" destOrd="0" parTransId="{FB79BDE9-21DA-4D45-9185-D754765544C5}" sibTransId="{89B6AAB1-B8C2-4092-9005-AF4FFB381342}"/>
    <dgm:cxn modelId="{0AF2C340-2773-47B1-9CB1-3E3E617D6FD7}" srcId="{23D317CB-351B-4415-8064-65C205B1BC9E}" destId="{24AEF554-A119-4282-8904-9A014EF84B24}" srcOrd="3" destOrd="0" parTransId="{3E0E6E2D-15E8-43AF-8345-B65C449011E9}" sibTransId="{F88E8C3D-209C-49F8-BD6D-667B4EEE40C0}"/>
    <dgm:cxn modelId="{B9E6AA8A-3873-4161-95B1-48CC98123DD1}" srcId="{2A5F1ABC-74E2-489C-A0E2-A018E121EFC5}" destId="{274B13B3-78AB-49F1-A1FC-219000E6970E}" srcOrd="2" destOrd="0" parTransId="{E79E6AD7-A686-4805-9EDE-B316FCEA3DFF}" sibTransId="{B6F0AE48-8D99-41D6-9F11-584806E167D3}"/>
    <dgm:cxn modelId="{0E3B4F2F-1AFB-4BFA-824F-96D60180715D}" type="presOf" srcId="{2A5F1ABC-74E2-489C-A0E2-A018E121EFC5}" destId="{47F9527B-6508-4C01-8399-37D9478B2EFB}" srcOrd="1" destOrd="0" presId="urn:microsoft.com/office/officeart/2005/8/layout/lProcess2"/>
    <dgm:cxn modelId="{44156795-B5B1-414F-8AEF-C0F31C2849C5}" type="presOf" srcId="{274B13B3-78AB-49F1-A1FC-219000E6970E}" destId="{F34A480F-7EB3-4CFF-AEF8-ECB81838E239}" srcOrd="0" destOrd="0" presId="urn:microsoft.com/office/officeart/2005/8/layout/lProcess2"/>
    <dgm:cxn modelId="{F1D6C155-A7B8-4435-B306-A395C400E3D0}" type="presParOf" srcId="{5055ADA9-2347-4C28-BF4B-4F73D9D59A1E}" destId="{0247DFA2-8022-4A7D-B3BA-691F873741E0}" srcOrd="0" destOrd="0" presId="urn:microsoft.com/office/officeart/2005/8/layout/lProcess2"/>
    <dgm:cxn modelId="{36AB3288-C4A3-409E-A6FE-5B164A083875}" type="presParOf" srcId="{0247DFA2-8022-4A7D-B3BA-691F873741E0}" destId="{27010089-FFEB-4D7D-A9F3-5E541D68D68C}" srcOrd="0" destOrd="0" presId="urn:microsoft.com/office/officeart/2005/8/layout/lProcess2"/>
    <dgm:cxn modelId="{4F187005-D20B-4734-8376-AECCF635F58B}" type="presParOf" srcId="{0247DFA2-8022-4A7D-B3BA-691F873741E0}" destId="{02B45284-9D6E-4750-AA6D-AFA6BA0DE215}" srcOrd="1" destOrd="0" presId="urn:microsoft.com/office/officeart/2005/8/layout/lProcess2"/>
    <dgm:cxn modelId="{F03BA899-1D8C-4F5F-895D-F24BD848BE9B}" type="presParOf" srcId="{0247DFA2-8022-4A7D-B3BA-691F873741E0}" destId="{7EE3E8A0-14A1-4B71-B3FE-5014AED8C2BA}" srcOrd="2" destOrd="0" presId="urn:microsoft.com/office/officeart/2005/8/layout/lProcess2"/>
    <dgm:cxn modelId="{91B75956-471F-4136-84BA-526794CA7F25}" type="presParOf" srcId="{7EE3E8A0-14A1-4B71-B3FE-5014AED8C2BA}" destId="{6B252C4F-F1BF-4343-9FE3-BA5DA928216A}" srcOrd="0" destOrd="0" presId="urn:microsoft.com/office/officeart/2005/8/layout/lProcess2"/>
    <dgm:cxn modelId="{DF74397A-059B-4AD3-A310-2B21C853E297}" type="presParOf" srcId="{6B252C4F-F1BF-4343-9FE3-BA5DA928216A}" destId="{F2309D85-9143-45DE-B4C8-B10B3D8EE7B9}" srcOrd="0" destOrd="0" presId="urn:microsoft.com/office/officeart/2005/8/layout/lProcess2"/>
    <dgm:cxn modelId="{D3494F1E-F70B-4A8E-BD08-E06A922E174B}" type="presParOf" srcId="{6B252C4F-F1BF-4343-9FE3-BA5DA928216A}" destId="{B96507A1-FA56-4A3E-9D69-C7F1055D3F8D}" srcOrd="1" destOrd="0" presId="urn:microsoft.com/office/officeart/2005/8/layout/lProcess2"/>
    <dgm:cxn modelId="{887BF49D-BFC2-47AA-B299-9D615320D5EC}" type="presParOf" srcId="{6B252C4F-F1BF-4343-9FE3-BA5DA928216A}" destId="{178FE43A-84B7-47BC-A557-31F2BF6F3B02}" srcOrd="2" destOrd="0" presId="urn:microsoft.com/office/officeart/2005/8/layout/lProcess2"/>
    <dgm:cxn modelId="{E98E7F2F-F0E7-4049-87F4-A6A764E70BE8}" type="presParOf" srcId="{6B252C4F-F1BF-4343-9FE3-BA5DA928216A}" destId="{0DF440B3-7FD2-42D0-86D2-3D3106579A2E}" srcOrd="3" destOrd="0" presId="urn:microsoft.com/office/officeart/2005/8/layout/lProcess2"/>
    <dgm:cxn modelId="{AE452F1D-DE37-44E6-B79C-1D64F3D596F7}" type="presParOf" srcId="{6B252C4F-F1BF-4343-9FE3-BA5DA928216A}" destId="{F71DEBC2-1DA9-4E29-B312-597DB50BBE42}" srcOrd="4" destOrd="0" presId="urn:microsoft.com/office/officeart/2005/8/layout/lProcess2"/>
    <dgm:cxn modelId="{3A75BE40-601C-42D6-B9C7-A9269A036164}" type="presParOf" srcId="{6B252C4F-F1BF-4343-9FE3-BA5DA928216A}" destId="{4D14D36A-8198-4914-BC89-BBA56648E14B}" srcOrd="5" destOrd="0" presId="urn:microsoft.com/office/officeart/2005/8/layout/lProcess2"/>
    <dgm:cxn modelId="{06DAEEA9-48E0-4708-BF94-73FBDE44190F}" type="presParOf" srcId="{6B252C4F-F1BF-4343-9FE3-BA5DA928216A}" destId="{CE0C9506-48C3-4A1B-883D-CBB709754472}" srcOrd="6" destOrd="0" presId="urn:microsoft.com/office/officeart/2005/8/layout/lProcess2"/>
    <dgm:cxn modelId="{72916371-F2D5-4484-A19E-F8338AF13537}" type="presParOf" srcId="{5055ADA9-2347-4C28-BF4B-4F73D9D59A1E}" destId="{759BEBE0-F8C6-44AA-BD1E-D24EB9A79BC5}" srcOrd="1" destOrd="0" presId="urn:microsoft.com/office/officeart/2005/8/layout/lProcess2"/>
    <dgm:cxn modelId="{2291B79C-5562-4B21-895B-A5EB8524B3DF}" type="presParOf" srcId="{5055ADA9-2347-4C28-BF4B-4F73D9D59A1E}" destId="{44ABC3BE-B61B-4303-9315-9CC16EFA706C}" srcOrd="2" destOrd="0" presId="urn:microsoft.com/office/officeart/2005/8/layout/lProcess2"/>
    <dgm:cxn modelId="{5DEBEDAA-4A48-4934-A68C-43BEBF6E35F2}" type="presParOf" srcId="{44ABC3BE-B61B-4303-9315-9CC16EFA706C}" destId="{A6F392C7-D6C3-4E0E-9EDF-D1A85E67B554}" srcOrd="0" destOrd="0" presId="urn:microsoft.com/office/officeart/2005/8/layout/lProcess2"/>
    <dgm:cxn modelId="{45FB05DB-6176-458A-9E5C-ECED2A221F85}" type="presParOf" srcId="{44ABC3BE-B61B-4303-9315-9CC16EFA706C}" destId="{B89717E3-9376-4ADB-A34E-CA65A5261F7F}" srcOrd="1" destOrd="0" presId="urn:microsoft.com/office/officeart/2005/8/layout/lProcess2"/>
    <dgm:cxn modelId="{57CF6BB8-D4E0-49C6-901F-3E95FB06EE3E}" type="presParOf" srcId="{44ABC3BE-B61B-4303-9315-9CC16EFA706C}" destId="{2DDBD96C-8A6A-48C2-87B6-217DF6D9E72E}" srcOrd="2" destOrd="0" presId="urn:microsoft.com/office/officeart/2005/8/layout/lProcess2"/>
    <dgm:cxn modelId="{211B4842-AA3D-494C-847C-42B8998C27EB}" type="presParOf" srcId="{2DDBD96C-8A6A-48C2-87B6-217DF6D9E72E}" destId="{22A29781-19C0-4071-83D8-BA63E03341C7}" srcOrd="0" destOrd="0" presId="urn:microsoft.com/office/officeart/2005/8/layout/lProcess2"/>
    <dgm:cxn modelId="{FC38F5E7-46A9-4A9C-99ED-36689300CB49}" type="presParOf" srcId="{22A29781-19C0-4071-83D8-BA63E03341C7}" destId="{D87375C6-6A60-4DAF-9A65-B0233376F3AE}" srcOrd="0" destOrd="0" presId="urn:microsoft.com/office/officeart/2005/8/layout/lProcess2"/>
    <dgm:cxn modelId="{C19604EE-9D01-433A-AA17-D86E4164691C}" type="presParOf" srcId="{22A29781-19C0-4071-83D8-BA63E03341C7}" destId="{3DF50F5B-24F2-474D-88E3-38EB7A98C799}" srcOrd="1" destOrd="0" presId="urn:microsoft.com/office/officeart/2005/8/layout/lProcess2"/>
    <dgm:cxn modelId="{3A3519E8-9160-409C-A0E8-0FC20224593B}" type="presParOf" srcId="{22A29781-19C0-4071-83D8-BA63E03341C7}" destId="{4918F929-5B6E-44BA-90D0-3629950D1EEE}" srcOrd="2" destOrd="0" presId="urn:microsoft.com/office/officeart/2005/8/layout/lProcess2"/>
    <dgm:cxn modelId="{24C989A9-F591-4323-99BC-FA4FF4709773}" type="presParOf" srcId="{22A29781-19C0-4071-83D8-BA63E03341C7}" destId="{EBF9C8DB-03CD-4111-B579-05469D45EF01}" srcOrd="3" destOrd="0" presId="urn:microsoft.com/office/officeart/2005/8/layout/lProcess2"/>
    <dgm:cxn modelId="{7F894024-30B0-487B-8BFF-2C3C208BB435}" type="presParOf" srcId="{22A29781-19C0-4071-83D8-BA63E03341C7}" destId="{5375E033-447A-4C6D-B2BA-3A7F752C9175}" srcOrd="4" destOrd="0" presId="urn:microsoft.com/office/officeart/2005/8/layout/lProcess2"/>
    <dgm:cxn modelId="{BA6FF8BD-D461-44CC-A388-B706A5FEA1FA}" type="presParOf" srcId="{22A29781-19C0-4071-83D8-BA63E03341C7}" destId="{F1D46AD5-19F5-4721-B7DF-8673E8DE992D}" srcOrd="5" destOrd="0" presId="urn:microsoft.com/office/officeart/2005/8/layout/lProcess2"/>
    <dgm:cxn modelId="{B2C14232-2CCF-4E9F-B3D4-4F8A38789E29}" type="presParOf" srcId="{22A29781-19C0-4071-83D8-BA63E03341C7}" destId="{34551555-4FD3-454B-BB4D-342A96CAFAC3}" srcOrd="6" destOrd="0" presId="urn:microsoft.com/office/officeart/2005/8/layout/lProcess2"/>
    <dgm:cxn modelId="{13C31CCA-D44A-405E-9855-214600BD8772}" type="presParOf" srcId="{5055ADA9-2347-4C28-BF4B-4F73D9D59A1E}" destId="{9DBBF321-EEF4-4773-BE93-5C2C92796E8B}" srcOrd="3" destOrd="0" presId="urn:microsoft.com/office/officeart/2005/8/layout/lProcess2"/>
    <dgm:cxn modelId="{53DC0CC9-A979-4165-9AB6-BFBE64997775}" type="presParOf" srcId="{5055ADA9-2347-4C28-BF4B-4F73D9D59A1E}" destId="{3126C6D9-236C-4D96-81E6-4AEA6E35957E}" srcOrd="4" destOrd="0" presId="urn:microsoft.com/office/officeart/2005/8/layout/lProcess2"/>
    <dgm:cxn modelId="{75D49179-FCBE-4368-81DE-0325DFC553E2}" type="presParOf" srcId="{3126C6D9-236C-4D96-81E6-4AEA6E35957E}" destId="{9935AAE6-E57D-45AC-8658-0B5F3CC9AA5B}" srcOrd="0" destOrd="0" presId="urn:microsoft.com/office/officeart/2005/8/layout/lProcess2"/>
    <dgm:cxn modelId="{A5CF8FA3-5225-4124-A5C3-480FA1198D32}" type="presParOf" srcId="{3126C6D9-236C-4D96-81E6-4AEA6E35957E}" destId="{47F9527B-6508-4C01-8399-37D9478B2EFB}" srcOrd="1" destOrd="0" presId="urn:microsoft.com/office/officeart/2005/8/layout/lProcess2"/>
    <dgm:cxn modelId="{FDF63AD3-72F0-4984-B83C-E91E6C2761E2}" type="presParOf" srcId="{3126C6D9-236C-4D96-81E6-4AEA6E35957E}" destId="{14FBD22C-6C1A-4225-A622-F03740742A09}" srcOrd="2" destOrd="0" presId="urn:microsoft.com/office/officeart/2005/8/layout/lProcess2"/>
    <dgm:cxn modelId="{427520C2-87C1-4A9D-A452-AD2F0A3FC2E1}" type="presParOf" srcId="{14FBD22C-6C1A-4225-A622-F03740742A09}" destId="{0A389166-843F-42EA-8F9A-7FC9AEA027F5}" srcOrd="0" destOrd="0" presId="urn:microsoft.com/office/officeart/2005/8/layout/lProcess2"/>
    <dgm:cxn modelId="{8316446C-A4B7-444A-9F55-203A9A76330B}" type="presParOf" srcId="{0A389166-843F-42EA-8F9A-7FC9AEA027F5}" destId="{0EE24E4B-DEFC-4489-9756-84FBD2FEF613}" srcOrd="0" destOrd="0" presId="urn:microsoft.com/office/officeart/2005/8/layout/lProcess2"/>
    <dgm:cxn modelId="{0537490B-3EE1-4F62-A7E1-1DE24265436D}" type="presParOf" srcId="{0A389166-843F-42EA-8F9A-7FC9AEA027F5}" destId="{076254CE-88BA-4F97-AB43-FA6ED3209882}" srcOrd="1" destOrd="0" presId="urn:microsoft.com/office/officeart/2005/8/layout/lProcess2"/>
    <dgm:cxn modelId="{0D2BA325-24F2-4750-A47E-164A3A5A8C6A}" type="presParOf" srcId="{0A389166-843F-42EA-8F9A-7FC9AEA027F5}" destId="{A3FD65CB-FC7D-435E-9782-C43A844176EB}" srcOrd="2" destOrd="0" presId="urn:microsoft.com/office/officeart/2005/8/layout/lProcess2"/>
    <dgm:cxn modelId="{400D1370-56BD-4AE0-9AB1-9849BC3A5A5F}" type="presParOf" srcId="{0A389166-843F-42EA-8F9A-7FC9AEA027F5}" destId="{B2BD3D8D-9EB4-4A1D-9B30-B99640DB9468}" srcOrd="3" destOrd="0" presId="urn:microsoft.com/office/officeart/2005/8/layout/lProcess2"/>
    <dgm:cxn modelId="{A3F751E4-04C4-419E-BFE6-A2F9D63EA512}" type="presParOf" srcId="{0A389166-843F-42EA-8F9A-7FC9AEA027F5}" destId="{F34A480F-7EB3-4CFF-AEF8-ECB81838E239}" srcOrd="4" destOrd="0" presId="urn:microsoft.com/office/officeart/2005/8/layout/lProcess2"/>
    <dgm:cxn modelId="{3A0D8856-47F5-4972-8572-9B20A4BBDCC2}" type="presParOf" srcId="{0A389166-843F-42EA-8F9A-7FC9AEA027F5}" destId="{9E39FD24-B1A9-4A75-9757-37D855ED4C43}" srcOrd="5" destOrd="0" presId="urn:microsoft.com/office/officeart/2005/8/layout/lProcess2"/>
    <dgm:cxn modelId="{C9157A9D-6411-475B-A8A0-7EFDC2CA9ED7}" type="presParOf" srcId="{0A389166-843F-42EA-8F9A-7FC9AEA027F5}" destId="{F2E57FA7-53F1-44E0-9967-F574FD1ED91C}"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dgm:t>
        <a:bodyPr/>
        <a:lstStyle/>
        <a:p>
          <a:r>
            <a:rPr lang="en-US" dirty="0" smtClean="0"/>
            <a:t>Discover</a:t>
          </a:r>
          <a:endParaRPr lang="en-US" dirty="0"/>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dgm:spPr>
        <a:solidFill>
          <a:schemeClr val="bg1">
            <a:lumMod val="50000"/>
          </a:schemeClr>
        </a:solidFill>
      </dgm:spPr>
      <dgm:t>
        <a:bodyPr/>
        <a:lstStyle/>
        <a:p>
          <a:r>
            <a:rPr lang="en-US" dirty="0" smtClean="0">
              <a:solidFill>
                <a:schemeClr val="bg1"/>
              </a:solidFill>
            </a:rPr>
            <a:t>Review</a:t>
          </a:r>
          <a:r>
            <a:rPr lang="en-US" dirty="0" smtClean="0">
              <a:solidFill>
                <a:srgbClr val="002060"/>
              </a:solidFill>
            </a:rPr>
            <a:t> </a:t>
          </a:r>
          <a:r>
            <a:rPr lang="en-US" dirty="0" smtClean="0">
              <a:solidFill>
                <a:schemeClr val="bg1"/>
              </a:solidFill>
            </a:rPr>
            <a:t>Experiences</a:t>
          </a:r>
          <a:endParaRPr lang="en-US" dirty="0">
            <a:solidFill>
              <a:schemeClr val="bg1"/>
            </a:solidFill>
          </a:endParaRPr>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E68D877E-7B9D-4CD3-B933-93BA97FA378E}">
      <dgm:prSet phldrT="[Text]"/>
      <dgm:spPr>
        <a:solidFill>
          <a:schemeClr val="accent1">
            <a:lumMod val="75000"/>
          </a:schemeClr>
        </a:solidFill>
      </dgm:spPr>
      <dgm:t>
        <a:bodyPr/>
        <a:lstStyle/>
        <a:p>
          <a:r>
            <a:rPr lang="en-US" dirty="0" smtClean="0">
              <a:solidFill>
                <a:schemeClr val="bg1"/>
              </a:solidFill>
            </a:rPr>
            <a:t>Identify Barriers</a:t>
          </a:r>
          <a:endParaRPr lang="en-US" dirty="0">
            <a:solidFill>
              <a:schemeClr val="bg1"/>
            </a:solidFill>
          </a:endParaRPr>
        </a:p>
      </dgm:t>
    </dgm:pt>
    <dgm:pt modelId="{34C62EC0-F2B7-4ACE-A0C2-AE5E2DFDF0AE}" type="parTrans" cxnId="{D5B2F71C-7746-40FA-BD66-6466F0950C20}">
      <dgm:prSet/>
      <dgm:spPr/>
      <dgm:t>
        <a:bodyPr/>
        <a:lstStyle/>
        <a:p>
          <a:endParaRPr lang="en-US"/>
        </a:p>
      </dgm:t>
    </dgm:pt>
    <dgm:pt modelId="{E8106EA8-C727-418F-87F2-D84FDF54C0C3}" type="sibTrans" cxnId="{D5B2F71C-7746-40FA-BD66-6466F0950C20}">
      <dgm:prSet/>
      <dgm:spPr/>
      <dgm:t>
        <a:bodyPr/>
        <a:lstStyle/>
        <a:p>
          <a:endParaRPr lang="en-US"/>
        </a:p>
      </dgm:t>
    </dgm:pt>
    <dgm:pt modelId="{2A5F1ABC-74E2-489C-A0E2-A018E121EFC5}">
      <dgm:prSet phldrT="[Text]"/>
      <dgm:spPr/>
      <dgm:t>
        <a:bodyPr/>
        <a:lstStyle/>
        <a:p>
          <a:r>
            <a:rPr lang="en-US" dirty="0" smtClean="0"/>
            <a:t>Build</a:t>
          </a:r>
          <a:endParaRPr lang="en-US" dirty="0"/>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dgm:spPr>
        <a:solidFill>
          <a:schemeClr val="bg1">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274B13B3-78AB-49F1-A1FC-219000E6970E}">
      <dgm:prSet phldrT="[Text]"/>
      <dgm:spPr>
        <a:solidFill>
          <a:schemeClr val="bg1">
            <a:lumMod val="50000"/>
          </a:schemeClr>
        </a:solidFill>
      </dgm:spPr>
      <dgm:t>
        <a:bodyPr/>
        <a:lstStyle/>
        <a:p>
          <a:r>
            <a:rPr lang="en-US" dirty="0" smtClean="0"/>
            <a:t>Build Training</a:t>
          </a:r>
          <a:endParaRPr lang="en-US" dirty="0"/>
        </a:p>
      </dgm:t>
    </dgm:pt>
    <dgm:pt modelId="{E79E6AD7-A686-4805-9EDE-B316FCEA3DFF}" type="parTrans" cxnId="{B9E6AA8A-3873-4161-95B1-48CC98123DD1}">
      <dgm:prSet/>
      <dgm:spPr/>
      <dgm:t>
        <a:bodyPr/>
        <a:lstStyle/>
        <a:p>
          <a:endParaRPr lang="en-US"/>
        </a:p>
      </dgm:t>
    </dgm:pt>
    <dgm:pt modelId="{B6F0AE48-8D99-41D6-9F11-584806E167D3}" type="sibTrans" cxnId="{B9E6AA8A-3873-4161-95B1-48CC98123DD1}">
      <dgm:prSet/>
      <dgm:spPr/>
      <dgm:t>
        <a:bodyPr/>
        <a:lstStyle/>
        <a:p>
          <a:endParaRPr lang="en-US"/>
        </a:p>
      </dgm:t>
    </dgm:pt>
    <dgm:pt modelId="{34F1481F-2FAD-4E10-AEA2-70A761A6C05C}">
      <dgm:prSet phldrT="[Text]"/>
      <dgm:spPr>
        <a:solidFill>
          <a:schemeClr val="bg1">
            <a:lumMod val="50000"/>
          </a:schemeClr>
        </a:solidFill>
      </dgm:spPr>
      <dgm:t>
        <a:bodyPr/>
        <a:lstStyle/>
        <a:p>
          <a:r>
            <a:rPr lang="en-US" dirty="0" smtClean="0"/>
            <a:t>Establish Message</a:t>
          </a:r>
          <a:endParaRPr lang="en-US" dirty="0"/>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solidFill>
          <a:schemeClr val="bg1">
            <a:lumMod val="85000"/>
          </a:schemeClr>
        </a:solidFill>
      </dgm:spPr>
      <dgm:t>
        <a:bodyPr/>
        <a:lstStyle/>
        <a:p>
          <a:r>
            <a:rPr lang="en-US" dirty="0"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dgm:spPr>
        <a:solidFill>
          <a:schemeClr val="bg1">
            <a:lumMod val="50000"/>
          </a:schemeClr>
        </a:solidFill>
      </dgm:spPr>
      <dgm:t>
        <a:bodyPr/>
        <a:lstStyle/>
        <a:p>
          <a:r>
            <a:rPr lang="en-US" dirty="0" smtClean="0"/>
            <a:t>Define Success</a:t>
          </a:r>
          <a:endParaRPr lang="en-US" dirty="0"/>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dgm:spPr>
        <a:solidFill>
          <a:schemeClr val="bg1">
            <a:lumMod val="50000"/>
          </a:schemeClr>
        </a:solidFill>
      </dgm:spPr>
      <dgm:t>
        <a:bodyPr/>
        <a:lstStyle/>
        <a:p>
          <a:r>
            <a:rPr lang="en-US" dirty="0" smtClean="0"/>
            <a:t>Manage Expectations</a:t>
          </a:r>
          <a:endParaRPr lang="en-US" dirty="0"/>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dgm:spPr>
        <a:solidFill>
          <a:schemeClr val="bg1">
            <a:lumMod val="50000"/>
          </a:schemeClr>
        </a:solidFill>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dgm:spPr>
        <a:solidFill>
          <a:schemeClr val="bg1">
            <a:lumMod val="50000"/>
          </a:schemeClr>
        </a:solidFill>
      </dgm:spPr>
      <dgm:t>
        <a:bodyPr/>
        <a:lstStyle/>
        <a:p>
          <a:r>
            <a:rPr lang="en-US" dirty="0" smtClean="0"/>
            <a:t>Define Roles</a:t>
          </a:r>
          <a:endParaRPr lang="en-US" dirty="0"/>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dgm:spPr>
        <a:solidFill>
          <a:schemeClr val="bg1">
            <a:lumMod val="50000"/>
          </a:schemeClr>
        </a:solidFill>
      </dgm:spPr>
      <dgm:t>
        <a:bodyPr/>
        <a:lstStyle/>
        <a:p>
          <a:r>
            <a:rPr lang="en-US" dirty="0" smtClean="0">
              <a:solidFill>
                <a:schemeClr val="bg1"/>
              </a:solidFill>
            </a:rPr>
            <a:t>Audience</a:t>
          </a:r>
          <a:r>
            <a:rPr lang="en-US" dirty="0" smtClean="0">
              <a:solidFill>
                <a:srgbClr val="002060"/>
              </a:solidFill>
            </a:rPr>
            <a:t> </a:t>
          </a:r>
          <a:r>
            <a:rPr lang="en-US" dirty="0" smtClean="0">
              <a:solidFill>
                <a:schemeClr val="bg1"/>
              </a:solidFill>
            </a:rPr>
            <a:t>Analysis</a:t>
          </a:r>
          <a:endParaRPr lang="en-US" dirty="0">
            <a:solidFill>
              <a:schemeClr val="bg1"/>
            </a:solidFill>
          </a:endParaRPr>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2F6A528F-28B0-49E4-97B2-2CF107BDC399}">
      <dgm:prSet phldrT="[Text]"/>
      <dgm:spPr>
        <a:solidFill>
          <a:schemeClr val="bg1">
            <a:lumMod val="50000"/>
          </a:schemeClr>
        </a:solidFill>
      </dgm:spPr>
      <dgm:t>
        <a:bodyPr/>
        <a:lstStyle/>
        <a:p>
          <a:r>
            <a:rPr lang="en-US" dirty="0" smtClean="0"/>
            <a:t>Impact Analysis Review</a:t>
          </a:r>
          <a:endParaRPr lang="en-US" dirty="0">
            <a:solidFill>
              <a:schemeClr val="bg1"/>
            </a:solidFill>
          </a:endParaRPr>
        </a:p>
      </dgm:t>
    </dgm:pt>
    <dgm:pt modelId="{FCCF5E1D-7D9D-4574-93EE-310B2A7393F6}" type="parTrans" cxnId="{3F15CCD3-B6A8-46D6-BB0B-B4A500D6387E}">
      <dgm:prSet/>
      <dgm:spPr/>
    </dgm:pt>
    <dgm:pt modelId="{93419511-4EE4-45E1-925A-9C3C4DF61968}" type="sibTrans" cxnId="{3F15CCD3-B6A8-46D6-BB0B-B4A500D6387E}">
      <dgm:prSet/>
      <dgm:spPr/>
    </dgm:pt>
    <dgm:pt modelId="{41D69352-C382-42B3-B18E-7ADC8ADA3A15}">
      <dgm:prSet phldrT="[Text]"/>
      <dgm:spPr>
        <a:solidFill>
          <a:schemeClr val="bg1">
            <a:lumMod val="50000"/>
          </a:schemeClr>
        </a:solidFill>
      </dgm:spPr>
      <dgm:t>
        <a:bodyPr/>
        <a:lstStyle/>
        <a:p>
          <a:r>
            <a:rPr lang="en-US" dirty="0" smtClean="0"/>
            <a:t>Identify Action Items</a:t>
          </a:r>
          <a:endParaRPr lang="en-US" dirty="0"/>
        </a:p>
      </dgm:t>
    </dgm:pt>
    <dgm:pt modelId="{FDD58E41-800A-49EE-97B2-B4E34CAF19F6}" type="parTrans" cxnId="{C290DFE3-D26D-40A2-925E-D70BA7966789}">
      <dgm:prSet/>
      <dgm:spPr/>
    </dgm:pt>
    <dgm:pt modelId="{29FEBCAC-14CE-43D4-ABB7-E238227DB6BF}" type="sibTrans" cxnId="{C290DFE3-D26D-40A2-925E-D70BA7966789}">
      <dgm:prSet/>
      <dgm:spPr/>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BB898A00-60EA-4E86-BC4F-809BA45FC500}" type="pres">
      <dgm:prSet presAssocID="{2F6A528F-28B0-49E4-97B2-2CF107BDC399}" presName="childNode" presStyleLbl="node1" presStyleIdx="6" presStyleCnt="12">
        <dgm:presLayoutVars>
          <dgm:bulletEnabled val="1"/>
        </dgm:presLayoutVars>
      </dgm:prSet>
      <dgm:spPr/>
      <dgm:t>
        <a:bodyPr/>
        <a:lstStyle/>
        <a:p>
          <a:endParaRPr lang="en-US"/>
        </a:p>
      </dgm:t>
    </dgm:pt>
    <dgm:pt modelId="{7F12B092-5878-495E-92A0-47F610757D80}" type="pres">
      <dgm:prSet presAssocID="{2F6A528F-28B0-49E4-97B2-2CF107BDC399}" presName="aSpace2" presStyleCnt="0"/>
      <dgm:spPr/>
    </dgm:pt>
    <dgm:pt modelId="{32542C02-06D8-4C6B-B297-1268FE15A4D2}" type="pres">
      <dgm:prSet presAssocID="{E68D877E-7B9D-4CD3-B933-93BA97FA378E}"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F34A480F-7EB3-4CFF-AEF8-ECB81838E239}" type="pres">
      <dgm:prSet presAssocID="{274B13B3-78AB-49F1-A1FC-219000E6970E}" presName="childNode" presStyleLbl="node1" presStyleIdx="10" presStyleCnt="12">
        <dgm:presLayoutVars>
          <dgm:bulletEnabled val="1"/>
        </dgm:presLayoutVars>
      </dgm:prSet>
      <dgm:spPr/>
      <dgm:t>
        <a:bodyPr/>
        <a:lstStyle/>
        <a:p>
          <a:endParaRPr lang="en-US"/>
        </a:p>
      </dgm:t>
    </dgm:pt>
    <dgm:pt modelId="{61EA18C7-06B0-49BF-BD21-FE78568D3A73}" type="pres">
      <dgm:prSet presAssocID="{274B13B3-78AB-49F1-A1FC-219000E6970E}" presName="aSpace2" presStyleCnt="0"/>
      <dgm:spPr/>
    </dgm:pt>
    <dgm:pt modelId="{2CDB23E8-7453-4471-90B5-DCE5816B05BD}" type="pres">
      <dgm:prSet presAssocID="{41D69352-C382-42B3-B18E-7ADC8ADA3A15}" presName="childNode" presStyleLbl="node1" presStyleIdx="11" presStyleCnt="12">
        <dgm:presLayoutVars>
          <dgm:bulletEnabled val="1"/>
        </dgm:presLayoutVars>
      </dgm:prSet>
      <dgm:spPr/>
      <dgm:t>
        <a:bodyPr/>
        <a:lstStyle/>
        <a:p>
          <a:endParaRPr lang="en-US"/>
        </a:p>
      </dgm:t>
    </dgm:pt>
  </dgm:ptLst>
  <dgm:cxnLst>
    <dgm:cxn modelId="{B51FE3E9-01FA-40CE-AFFB-93B8D67AAB3C}" type="presOf" srcId="{23D317CB-351B-4415-8064-65C205B1BC9E}" destId="{B89717E3-9376-4ADB-A34E-CA65A5261F7F}" srcOrd="1" destOrd="0" presId="urn:microsoft.com/office/officeart/2005/8/layout/lProcess2"/>
    <dgm:cxn modelId="{063F0FBA-F264-4F53-8606-5740BAFD1A31}" type="presOf" srcId="{AC59F798-60DE-4630-8986-A8E67B80A03F}" destId="{5055ADA9-2347-4C28-BF4B-4F73D9D59A1E}" srcOrd="0" destOrd="0" presId="urn:microsoft.com/office/officeart/2005/8/layout/lProcess2"/>
    <dgm:cxn modelId="{CFE8ABC4-489D-438B-944E-7F84AECA888D}" type="presOf" srcId="{88802EB5-6E59-4CD0-8474-19D552253A42}" destId="{178FE43A-84B7-47BC-A557-31F2BF6F3B02}" srcOrd="0" destOrd="0" presId="urn:microsoft.com/office/officeart/2005/8/layout/lProcess2"/>
    <dgm:cxn modelId="{FAC7353F-F0A6-42A2-ACD5-ED86FF6591C5}" type="presOf" srcId="{2A5F1ABC-74E2-489C-A0E2-A018E121EFC5}" destId="{9935AAE6-E57D-45AC-8658-0B5F3CC9AA5B}" srcOrd="0" destOrd="0" presId="urn:microsoft.com/office/officeart/2005/8/layout/lProcess2"/>
    <dgm:cxn modelId="{C290DFE3-D26D-40A2-925E-D70BA7966789}" srcId="{2A5F1ABC-74E2-489C-A0E2-A018E121EFC5}" destId="{41D69352-C382-42B3-B18E-7ADC8ADA3A15}" srcOrd="3" destOrd="0" parTransId="{FDD58E41-800A-49EE-97B2-B4E34CAF19F6}" sibTransId="{29FEBCAC-14CE-43D4-ABB7-E238227DB6BF}"/>
    <dgm:cxn modelId="{78A8EB7D-05E4-45EF-8105-21CF615B7C52}" srcId="{2A5F1ABC-74E2-489C-A0E2-A018E121EFC5}" destId="{537620E3-6B1E-4D45-98BD-B9BC2AFD4BAC}" srcOrd="1" destOrd="0" parTransId="{D07CC1B9-4905-48F9-AF92-C9D4AC5811AA}" sibTransId="{7493488E-CB83-4E1B-A2B3-D326414C53B4}"/>
    <dgm:cxn modelId="{F50638BC-E4B5-4D54-B4DE-88A8F9BEEAA8}" type="presOf" srcId="{BF52C30D-2AB0-4122-BD36-BA394CE12C8B}" destId="{4918F929-5B6E-44BA-90D0-3629950D1EEE}" srcOrd="0" destOrd="0" presId="urn:microsoft.com/office/officeart/2005/8/layout/lProcess2"/>
    <dgm:cxn modelId="{847DD3CC-74E9-48F8-B8A1-840B84402F2A}" type="presOf" srcId="{2A5F1ABC-74E2-489C-A0E2-A018E121EFC5}" destId="{47F9527B-6508-4C01-8399-37D9478B2EFB}" srcOrd="1" destOrd="0" presId="urn:microsoft.com/office/officeart/2005/8/layout/lProcess2"/>
    <dgm:cxn modelId="{9206EB81-A446-437F-9779-6EAE45293F4B}" type="presOf" srcId="{E68D877E-7B9D-4CD3-B933-93BA97FA378E}" destId="{32542C02-06D8-4C6B-B297-1268FE15A4D2}" srcOrd="0" destOrd="0" presId="urn:microsoft.com/office/officeart/2005/8/layout/lProcess2"/>
    <dgm:cxn modelId="{91FEA7DD-94C1-46A5-95FE-05B2C74B2DB9}" srcId="{23D317CB-351B-4415-8064-65C205B1BC9E}" destId="{BF52C30D-2AB0-4122-BD36-BA394CE12C8B}" srcOrd="1" destOrd="0" parTransId="{8302EB4A-83AA-494A-8EC8-C851339C72C0}" sibTransId="{C2DB990C-925B-4AFC-B9EE-AA8C0B4B25D0}"/>
    <dgm:cxn modelId="{97978B7F-AA1A-4117-B9B5-8ECEF620CD4E}" srcId="{AC59F798-60DE-4630-8986-A8E67B80A03F}" destId="{DD55328B-7FF5-4EBF-ABB2-D09AADF1C691}" srcOrd="0" destOrd="0" parTransId="{390AD546-5E03-4F5C-85AA-0ACA77172502}" sibTransId="{B5BABE19-895A-42E0-BEEF-2287D782FEBC}"/>
    <dgm:cxn modelId="{D5B2F71C-7746-40FA-BD66-6466F0950C20}" srcId="{23D317CB-351B-4415-8064-65C205B1BC9E}" destId="{E68D877E-7B9D-4CD3-B933-93BA97FA378E}" srcOrd="3" destOrd="0" parTransId="{34C62EC0-F2B7-4ACE-A0C2-AE5E2DFDF0AE}" sibTransId="{E8106EA8-C727-418F-87F2-D84FDF54C0C3}"/>
    <dgm:cxn modelId="{3F15CCD3-B6A8-46D6-BB0B-B4A500D6387E}" srcId="{23D317CB-351B-4415-8064-65C205B1BC9E}" destId="{2F6A528F-28B0-49E4-97B2-2CF107BDC399}" srcOrd="2" destOrd="0" parTransId="{FCCF5E1D-7D9D-4574-93EE-310B2A7393F6}" sibTransId="{93419511-4EE4-45E1-925A-9C3C4DF61968}"/>
    <dgm:cxn modelId="{A956B410-3048-46F5-9C6A-1A22977AD759}" srcId="{DD55328B-7FF5-4EBF-ABB2-D09AADF1C691}" destId="{88802EB5-6E59-4CD0-8474-19D552253A42}" srcOrd="1" destOrd="0" parTransId="{C78D04D9-1A3A-4C7B-98AD-0A9107CE7983}" sibTransId="{B14B3D22-FD41-42C0-AA34-CEF5264C9E7B}"/>
    <dgm:cxn modelId="{BAED4573-4436-4F2D-991D-26FE56A752BE}" srcId="{DD55328B-7FF5-4EBF-ABB2-D09AADF1C691}" destId="{78AC5FF1-FEE1-4A0D-83C4-CB99D5E4D37D}" srcOrd="2" destOrd="0" parTransId="{FB79BDE9-21DA-4D45-9185-D754765544C5}" sibTransId="{89B6AAB1-B8C2-4092-9005-AF4FFB381342}"/>
    <dgm:cxn modelId="{F5D93201-E3D9-4F8D-AA03-F1C53C7491D9}" type="presOf" srcId="{78AC5FF1-FEE1-4A0D-83C4-CB99D5E4D37D}" destId="{F71DEBC2-1DA9-4E29-B312-597DB50BBE42}" srcOrd="0" destOrd="0" presId="urn:microsoft.com/office/officeart/2005/8/layout/lProcess2"/>
    <dgm:cxn modelId="{C055D2B2-476A-4F60-AF48-8FED8920AED7}" srcId="{DD55328B-7FF5-4EBF-ABB2-D09AADF1C691}" destId="{B50EAF02-47E9-4353-9A88-05D984D32150}" srcOrd="0" destOrd="0" parTransId="{BECD0158-6D39-43E2-80F2-6ED2C6D8BFB3}" sibTransId="{C6FED0C1-FC81-4A2F-B197-AE9BF14EECF6}"/>
    <dgm:cxn modelId="{B0B6ED63-3BCF-4178-9B73-16D9013F8298}" type="presOf" srcId="{23D317CB-351B-4415-8064-65C205B1BC9E}" destId="{A6F392C7-D6C3-4E0E-9EDF-D1A85E67B554}" srcOrd="0" destOrd="0" presId="urn:microsoft.com/office/officeart/2005/8/layout/lProcess2"/>
    <dgm:cxn modelId="{0FCCF229-6371-46F8-868E-7B3DC2FBC20D}" srcId="{DD55328B-7FF5-4EBF-ABB2-D09AADF1C691}" destId="{FB418EE3-5D95-4DC3-A720-C383FDC85DD5}" srcOrd="3" destOrd="0" parTransId="{2F5523F9-63A4-4ECC-8DB0-C508773F26C1}" sibTransId="{4AE35419-C801-415C-BF58-EEE52FF8BDEB}"/>
    <dgm:cxn modelId="{759719A0-2E6C-482D-8024-2621B3772D99}" type="presOf" srcId="{FB418EE3-5D95-4DC3-A720-C383FDC85DD5}" destId="{CE0C9506-48C3-4A1B-883D-CBB709754472}" srcOrd="0" destOrd="0" presId="urn:microsoft.com/office/officeart/2005/8/layout/lProcess2"/>
    <dgm:cxn modelId="{64F5E8C7-A177-4A21-A002-688C58AF4AD5}" type="presOf" srcId="{B50EAF02-47E9-4353-9A88-05D984D32150}" destId="{F2309D85-9143-45DE-B4C8-B10B3D8EE7B9}" srcOrd="0" destOrd="0" presId="urn:microsoft.com/office/officeart/2005/8/layout/lProcess2"/>
    <dgm:cxn modelId="{CFCBF1AF-EE4F-416B-83AB-C79DFA69696D}" type="presOf" srcId="{34F1481F-2FAD-4E10-AEA2-70A761A6C05C}" destId="{0EE24E4B-DEFC-4489-9756-84FBD2FEF613}" srcOrd="0" destOrd="0" presId="urn:microsoft.com/office/officeart/2005/8/layout/lProcess2"/>
    <dgm:cxn modelId="{6CE5BF47-035E-4AF7-A80F-2DD245FF83D0}" srcId="{2A5F1ABC-74E2-489C-A0E2-A018E121EFC5}" destId="{34F1481F-2FAD-4E10-AEA2-70A761A6C05C}" srcOrd="0" destOrd="0" parTransId="{4B1CDA04-739A-4AB7-9E45-67A104BEB037}" sibTransId="{2F636DB8-7475-448D-AD45-7A56FFD1E852}"/>
    <dgm:cxn modelId="{174B38CC-B97B-48CB-B33D-8FB3872216E8}" type="presOf" srcId="{DD55328B-7FF5-4EBF-ABB2-D09AADF1C691}" destId="{27010089-FFEB-4D7D-A9F3-5E541D68D68C}" srcOrd="0" destOrd="0" presId="urn:microsoft.com/office/officeart/2005/8/layout/lProcess2"/>
    <dgm:cxn modelId="{79AB3897-0733-4EB0-A3FE-34E33C1C113D}" type="presOf" srcId="{41D69352-C382-42B3-B18E-7ADC8ADA3A15}" destId="{2CDB23E8-7453-4471-90B5-DCE5816B05BD}" srcOrd="0" destOrd="0" presId="urn:microsoft.com/office/officeart/2005/8/layout/lProcess2"/>
    <dgm:cxn modelId="{C05D5B51-6ADE-47C9-B50F-0299A0471CD4}" type="presOf" srcId="{4D7FA368-FAD4-40E4-A21F-BC357FA82707}" destId="{D87375C6-6A60-4DAF-9A65-B0233376F3AE}" srcOrd="0" destOrd="0" presId="urn:microsoft.com/office/officeart/2005/8/layout/lProcess2"/>
    <dgm:cxn modelId="{B9E6AA8A-3873-4161-95B1-48CC98123DD1}" srcId="{2A5F1ABC-74E2-489C-A0E2-A018E121EFC5}" destId="{274B13B3-78AB-49F1-A1FC-219000E6970E}" srcOrd="2" destOrd="0" parTransId="{E79E6AD7-A686-4805-9EDE-B316FCEA3DFF}" sibTransId="{B6F0AE48-8D99-41D6-9F11-584806E167D3}"/>
    <dgm:cxn modelId="{6B72EF6E-73B3-4C02-ABF1-F1019E780C24}" srcId="{23D317CB-351B-4415-8064-65C205B1BC9E}" destId="{4D7FA368-FAD4-40E4-A21F-BC357FA82707}" srcOrd="0" destOrd="0" parTransId="{5D5F5754-90B5-4679-BBAB-D8B7A228E308}" sibTransId="{E3DEFA7B-E0CE-45B7-847B-0673BD51939A}"/>
    <dgm:cxn modelId="{81B4F428-DD13-4E7B-A5FA-CBDA1E1598BB}" type="presOf" srcId="{2F6A528F-28B0-49E4-97B2-2CF107BDC399}" destId="{BB898A00-60EA-4E86-BC4F-809BA45FC500}" srcOrd="0" destOrd="0" presId="urn:microsoft.com/office/officeart/2005/8/layout/lProcess2"/>
    <dgm:cxn modelId="{BA788832-794C-42E3-995D-348519EF3D01}" srcId="{AC59F798-60DE-4630-8986-A8E67B80A03F}" destId="{23D317CB-351B-4415-8064-65C205B1BC9E}" srcOrd="1" destOrd="0" parTransId="{63CAEEFC-194A-48CB-9B7E-5F2A9A9303FE}" sibTransId="{0B5DE7C4-D2AD-4C18-BEE7-571F64845DD2}"/>
    <dgm:cxn modelId="{F331C674-4738-4128-BA38-30767EA343B6}" type="presOf" srcId="{DD55328B-7FF5-4EBF-ABB2-D09AADF1C691}" destId="{02B45284-9D6E-4750-AA6D-AFA6BA0DE215}" srcOrd="1" destOrd="0" presId="urn:microsoft.com/office/officeart/2005/8/layout/lProcess2"/>
    <dgm:cxn modelId="{BF581910-C8D1-4DFA-A5A1-FBD4FE279504}" srcId="{AC59F798-60DE-4630-8986-A8E67B80A03F}" destId="{2A5F1ABC-74E2-489C-A0E2-A018E121EFC5}" srcOrd="2" destOrd="0" parTransId="{8CAEBD5C-5EA6-48C7-B599-91BF49540313}" sibTransId="{59452CE8-2FA8-4CEE-A68F-D03576C6BB11}"/>
    <dgm:cxn modelId="{DBEB241F-E0D4-404D-86EA-8E2174D11CB8}" type="presOf" srcId="{274B13B3-78AB-49F1-A1FC-219000E6970E}" destId="{F34A480F-7EB3-4CFF-AEF8-ECB81838E239}" srcOrd="0" destOrd="0" presId="urn:microsoft.com/office/officeart/2005/8/layout/lProcess2"/>
    <dgm:cxn modelId="{695B2642-EB24-4E2F-A910-99BF5B74C55C}" type="presOf" srcId="{537620E3-6B1E-4D45-98BD-B9BC2AFD4BAC}" destId="{A3FD65CB-FC7D-435E-9782-C43A844176EB}" srcOrd="0" destOrd="0" presId="urn:microsoft.com/office/officeart/2005/8/layout/lProcess2"/>
    <dgm:cxn modelId="{8A4E1CC6-4C70-4DD6-82A4-58F65DAFF09B}" type="presParOf" srcId="{5055ADA9-2347-4C28-BF4B-4F73D9D59A1E}" destId="{0247DFA2-8022-4A7D-B3BA-691F873741E0}" srcOrd="0" destOrd="0" presId="urn:microsoft.com/office/officeart/2005/8/layout/lProcess2"/>
    <dgm:cxn modelId="{02FFB862-1F01-4C64-983C-4C1921CCB9D5}" type="presParOf" srcId="{0247DFA2-8022-4A7D-B3BA-691F873741E0}" destId="{27010089-FFEB-4D7D-A9F3-5E541D68D68C}" srcOrd="0" destOrd="0" presId="urn:microsoft.com/office/officeart/2005/8/layout/lProcess2"/>
    <dgm:cxn modelId="{EF3C6FEC-384D-40E1-8893-06BB19D5A14E}" type="presParOf" srcId="{0247DFA2-8022-4A7D-B3BA-691F873741E0}" destId="{02B45284-9D6E-4750-AA6D-AFA6BA0DE215}" srcOrd="1" destOrd="0" presId="urn:microsoft.com/office/officeart/2005/8/layout/lProcess2"/>
    <dgm:cxn modelId="{E94D5C1E-5861-40AA-9C27-0BF5EF693A77}" type="presParOf" srcId="{0247DFA2-8022-4A7D-B3BA-691F873741E0}" destId="{7EE3E8A0-14A1-4B71-B3FE-5014AED8C2BA}" srcOrd="2" destOrd="0" presId="urn:microsoft.com/office/officeart/2005/8/layout/lProcess2"/>
    <dgm:cxn modelId="{7B40959F-6ED4-48C5-85E0-B4B669DD25C8}" type="presParOf" srcId="{7EE3E8A0-14A1-4B71-B3FE-5014AED8C2BA}" destId="{6B252C4F-F1BF-4343-9FE3-BA5DA928216A}" srcOrd="0" destOrd="0" presId="urn:microsoft.com/office/officeart/2005/8/layout/lProcess2"/>
    <dgm:cxn modelId="{8487A43A-9F84-4A4F-ADFA-96DAA749546C}" type="presParOf" srcId="{6B252C4F-F1BF-4343-9FE3-BA5DA928216A}" destId="{F2309D85-9143-45DE-B4C8-B10B3D8EE7B9}" srcOrd="0" destOrd="0" presId="urn:microsoft.com/office/officeart/2005/8/layout/lProcess2"/>
    <dgm:cxn modelId="{4CE43F2D-C822-42B1-9690-10B01236E14C}" type="presParOf" srcId="{6B252C4F-F1BF-4343-9FE3-BA5DA928216A}" destId="{B96507A1-FA56-4A3E-9D69-C7F1055D3F8D}" srcOrd="1" destOrd="0" presId="urn:microsoft.com/office/officeart/2005/8/layout/lProcess2"/>
    <dgm:cxn modelId="{AB5B33A3-71D0-4F9D-9225-37A477DB9A30}" type="presParOf" srcId="{6B252C4F-F1BF-4343-9FE3-BA5DA928216A}" destId="{178FE43A-84B7-47BC-A557-31F2BF6F3B02}" srcOrd="2" destOrd="0" presId="urn:microsoft.com/office/officeart/2005/8/layout/lProcess2"/>
    <dgm:cxn modelId="{A2861026-6130-4BAB-9F59-E5BD7FA7B3D0}" type="presParOf" srcId="{6B252C4F-F1BF-4343-9FE3-BA5DA928216A}" destId="{0DF440B3-7FD2-42D0-86D2-3D3106579A2E}" srcOrd="3" destOrd="0" presId="urn:microsoft.com/office/officeart/2005/8/layout/lProcess2"/>
    <dgm:cxn modelId="{C0D176A4-7F9B-43F1-998E-6073BFB9C2CC}" type="presParOf" srcId="{6B252C4F-F1BF-4343-9FE3-BA5DA928216A}" destId="{F71DEBC2-1DA9-4E29-B312-597DB50BBE42}" srcOrd="4" destOrd="0" presId="urn:microsoft.com/office/officeart/2005/8/layout/lProcess2"/>
    <dgm:cxn modelId="{D508C481-B3E9-4455-B884-D090E8EFD1FB}" type="presParOf" srcId="{6B252C4F-F1BF-4343-9FE3-BA5DA928216A}" destId="{4D14D36A-8198-4914-BC89-BBA56648E14B}" srcOrd="5" destOrd="0" presId="urn:microsoft.com/office/officeart/2005/8/layout/lProcess2"/>
    <dgm:cxn modelId="{EADD4E30-9E50-4E9B-81A4-243CEE8850D3}" type="presParOf" srcId="{6B252C4F-F1BF-4343-9FE3-BA5DA928216A}" destId="{CE0C9506-48C3-4A1B-883D-CBB709754472}" srcOrd="6" destOrd="0" presId="urn:microsoft.com/office/officeart/2005/8/layout/lProcess2"/>
    <dgm:cxn modelId="{386DC4B0-C267-4CA1-A87B-1B3D3B6D281A}" type="presParOf" srcId="{5055ADA9-2347-4C28-BF4B-4F73D9D59A1E}" destId="{759BEBE0-F8C6-44AA-BD1E-D24EB9A79BC5}" srcOrd="1" destOrd="0" presId="urn:microsoft.com/office/officeart/2005/8/layout/lProcess2"/>
    <dgm:cxn modelId="{8E49D0AB-CBCD-4BBB-85B9-F703D154A1ED}" type="presParOf" srcId="{5055ADA9-2347-4C28-BF4B-4F73D9D59A1E}" destId="{44ABC3BE-B61B-4303-9315-9CC16EFA706C}" srcOrd="2" destOrd="0" presId="urn:microsoft.com/office/officeart/2005/8/layout/lProcess2"/>
    <dgm:cxn modelId="{05EEC27F-8AE1-4907-9576-30C236A1FA4D}" type="presParOf" srcId="{44ABC3BE-B61B-4303-9315-9CC16EFA706C}" destId="{A6F392C7-D6C3-4E0E-9EDF-D1A85E67B554}" srcOrd="0" destOrd="0" presId="urn:microsoft.com/office/officeart/2005/8/layout/lProcess2"/>
    <dgm:cxn modelId="{79DF1C1A-6193-4963-B359-5CE71769B021}" type="presParOf" srcId="{44ABC3BE-B61B-4303-9315-9CC16EFA706C}" destId="{B89717E3-9376-4ADB-A34E-CA65A5261F7F}" srcOrd="1" destOrd="0" presId="urn:microsoft.com/office/officeart/2005/8/layout/lProcess2"/>
    <dgm:cxn modelId="{243469B7-BF87-4074-B11B-9D47834A9942}" type="presParOf" srcId="{44ABC3BE-B61B-4303-9315-9CC16EFA706C}" destId="{2DDBD96C-8A6A-48C2-87B6-217DF6D9E72E}" srcOrd="2" destOrd="0" presId="urn:microsoft.com/office/officeart/2005/8/layout/lProcess2"/>
    <dgm:cxn modelId="{29995D13-388F-4BC3-BC6F-F7E60036265A}" type="presParOf" srcId="{2DDBD96C-8A6A-48C2-87B6-217DF6D9E72E}" destId="{22A29781-19C0-4071-83D8-BA63E03341C7}" srcOrd="0" destOrd="0" presId="urn:microsoft.com/office/officeart/2005/8/layout/lProcess2"/>
    <dgm:cxn modelId="{3BCD5458-A920-497B-8CEF-82FA5AB7DAD5}" type="presParOf" srcId="{22A29781-19C0-4071-83D8-BA63E03341C7}" destId="{D87375C6-6A60-4DAF-9A65-B0233376F3AE}" srcOrd="0" destOrd="0" presId="urn:microsoft.com/office/officeart/2005/8/layout/lProcess2"/>
    <dgm:cxn modelId="{B8211B01-3D6F-4EAB-A2C1-597CB10D1079}" type="presParOf" srcId="{22A29781-19C0-4071-83D8-BA63E03341C7}" destId="{3DF50F5B-24F2-474D-88E3-38EB7A98C799}" srcOrd="1" destOrd="0" presId="urn:microsoft.com/office/officeart/2005/8/layout/lProcess2"/>
    <dgm:cxn modelId="{D55558E5-8030-4A6D-BCEF-2233367B9DBC}" type="presParOf" srcId="{22A29781-19C0-4071-83D8-BA63E03341C7}" destId="{4918F929-5B6E-44BA-90D0-3629950D1EEE}" srcOrd="2" destOrd="0" presId="urn:microsoft.com/office/officeart/2005/8/layout/lProcess2"/>
    <dgm:cxn modelId="{E1AA8D00-64EB-4390-82BE-FBBBFC9D7108}" type="presParOf" srcId="{22A29781-19C0-4071-83D8-BA63E03341C7}" destId="{EBF9C8DB-03CD-4111-B579-05469D45EF01}" srcOrd="3" destOrd="0" presId="urn:microsoft.com/office/officeart/2005/8/layout/lProcess2"/>
    <dgm:cxn modelId="{13287D26-9B96-4615-B5F2-00B94278093B}" type="presParOf" srcId="{22A29781-19C0-4071-83D8-BA63E03341C7}" destId="{BB898A00-60EA-4E86-BC4F-809BA45FC500}" srcOrd="4" destOrd="0" presId="urn:microsoft.com/office/officeart/2005/8/layout/lProcess2"/>
    <dgm:cxn modelId="{6B921D21-2C8E-47B0-8F5E-5C912F28887E}" type="presParOf" srcId="{22A29781-19C0-4071-83D8-BA63E03341C7}" destId="{7F12B092-5878-495E-92A0-47F610757D80}" srcOrd="5" destOrd="0" presId="urn:microsoft.com/office/officeart/2005/8/layout/lProcess2"/>
    <dgm:cxn modelId="{6D4B4905-FDEB-4E40-B7E7-5B86A76E0552}" type="presParOf" srcId="{22A29781-19C0-4071-83D8-BA63E03341C7}" destId="{32542C02-06D8-4C6B-B297-1268FE15A4D2}" srcOrd="6" destOrd="0" presId="urn:microsoft.com/office/officeart/2005/8/layout/lProcess2"/>
    <dgm:cxn modelId="{20CE3C22-BD29-4092-8674-27FC24BA4F94}" type="presParOf" srcId="{5055ADA9-2347-4C28-BF4B-4F73D9D59A1E}" destId="{9DBBF321-EEF4-4773-BE93-5C2C92796E8B}" srcOrd="3" destOrd="0" presId="urn:microsoft.com/office/officeart/2005/8/layout/lProcess2"/>
    <dgm:cxn modelId="{5E149416-A8B3-45F0-9F2A-93435BC65AE1}" type="presParOf" srcId="{5055ADA9-2347-4C28-BF4B-4F73D9D59A1E}" destId="{3126C6D9-236C-4D96-81E6-4AEA6E35957E}" srcOrd="4" destOrd="0" presId="urn:microsoft.com/office/officeart/2005/8/layout/lProcess2"/>
    <dgm:cxn modelId="{1408BCF8-5C84-4FAC-B9DC-864A73AC6EDA}" type="presParOf" srcId="{3126C6D9-236C-4D96-81E6-4AEA6E35957E}" destId="{9935AAE6-E57D-45AC-8658-0B5F3CC9AA5B}" srcOrd="0" destOrd="0" presId="urn:microsoft.com/office/officeart/2005/8/layout/lProcess2"/>
    <dgm:cxn modelId="{734C2761-B836-4FCF-B4BD-EB54576459CE}" type="presParOf" srcId="{3126C6D9-236C-4D96-81E6-4AEA6E35957E}" destId="{47F9527B-6508-4C01-8399-37D9478B2EFB}" srcOrd="1" destOrd="0" presId="urn:microsoft.com/office/officeart/2005/8/layout/lProcess2"/>
    <dgm:cxn modelId="{E0E4D272-4283-4465-9408-3BA6BFECD1DE}" type="presParOf" srcId="{3126C6D9-236C-4D96-81E6-4AEA6E35957E}" destId="{14FBD22C-6C1A-4225-A622-F03740742A09}" srcOrd="2" destOrd="0" presId="urn:microsoft.com/office/officeart/2005/8/layout/lProcess2"/>
    <dgm:cxn modelId="{4A82200C-7072-4FDD-B6E0-27D4E1C8B89E}" type="presParOf" srcId="{14FBD22C-6C1A-4225-A622-F03740742A09}" destId="{0A389166-843F-42EA-8F9A-7FC9AEA027F5}" srcOrd="0" destOrd="0" presId="urn:microsoft.com/office/officeart/2005/8/layout/lProcess2"/>
    <dgm:cxn modelId="{526756F9-03A6-4FB7-8284-92EEC4D81BD2}" type="presParOf" srcId="{0A389166-843F-42EA-8F9A-7FC9AEA027F5}" destId="{0EE24E4B-DEFC-4489-9756-84FBD2FEF613}" srcOrd="0" destOrd="0" presId="urn:microsoft.com/office/officeart/2005/8/layout/lProcess2"/>
    <dgm:cxn modelId="{EBD2B828-E421-488B-9F46-669641459E07}" type="presParOf" srcId="{0A389166-843F-42EA-8F9A-7FC9AEA027F5}" destId="{076254CE-88BA-4F97-AB43-FA6ED3209882}" srcOrd="1" destOrd="0" presId="urn:microsoft.com/office/officeart/2005/8/layout/lProcess2"/>
    <dgm:cxn modelId="{3BE4B11A-4AB6-4B48-833D-D1FC3F98A359}" type="presParOf" srcId="{0A389166-843F-42EA-8F9A-7FC9AEA027F5}" destId="{A3FD65CB-FC7D-435E-9782-C43A844176EB}" srcOrd="2" destOrd="0" presId="urn:microsoft.com/office/officeart/2005/8/layout/lProcess2"/>
    <dgm:cxn modelId="{162623CE-DA1F-4F24-8004-9214270FF246}" type="presParOf" srcId="{0A389166-843F-42EA-8F9A-7FC9AEA027F5}" destId="{B2BD3D8D-9EB4-4A1D-9B30-B99640DB9468}" srcOrd="3" destOrd="0" presId="urn:microsoft.com/office/officeart/2005/8/layout/lProcess2"/>
    <dgm:cxn modelId="{F07945E2-4343-4BBD-9FE9-50B3319DF793}" type="presParOf" srcId="{0A389166-843F-42EA-8F9A-7FC9AEA027F5}" destId="{F34A480F-7EB3-4CFF-AEF8-ECB81838E239}" srcOrd="4" destOrd="0" presId="urn:microsoft.com/office/officeart/2005/8/layout/lProcess2"/>
    <dgm:cxn modelId="{ACF47F1C-21CF-4A89-946C-2499A30F79A4}" type="presParOf" srcId="{0A389166-843F-42EA-8F9A-7FC9AEA027F5}" destId="{61EA18C7-06B0-49BF-BD21-FE78568D3A73}" srcOrd="5" destOrd="0" presId="urn:microsoft.com/office/officeart/2005/8/layout/lProcess2"/>
    <dgm:cxn modelId="{B4349DB3-6F7B-4B44-889A-FD94EE2169BF}" type="presParOf" srcId="{0A389166-843F-42EA-8F9A-7FC9AEA027F5}" destId="{2CDB23E8-7453-4471-90B5-DCE5816B05B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dgm:t>
        <a:bodyPr/>
        <a:lstStyle/>
        <a:p>
          <a:r>
            <a:rPr lang="en-US" dirty="0" smtClean="0"/>
            <a:t>Discover</a:t>
          </a:r>
          <a:endParaRPr lang="en-US" dirty="0"/>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dgm:spPr>
        <a:solidFill>
          <a:schemeClr val="bg1">
            <a:lumMod val="50000"/>
          </a:schemeClr>
        </a:solidFill>
      </dgm:spPr>
      <dgm:t>
        <a:bodyPr/>
        <a:lstStyle/>
        <a:p>
          <a:r>
            <a:rPr lang="en-US" dirty="0" smtClean="0">
              <a:solidFill>
                <a:schemeClr val="bg1"/>
              </a:solidFill>
            </a:rPr>
            <a:t>Review</a:t>
          </a:r>
          <a:r>
            <a:rPr lang="en-US" dirty="0" smtClean="0">
              <a:solidFill>
                <a:srgbClr val="002060"/>
              </a:solidFill>
            </a:rPr>
            <a:t> </a:t>
          </a:r>
          <a:r>
            <a:rPr lang="en-US" dirty="0" smtClean="0">
              <a:solidFill>
                <a:schemeClr val="bg1"/>
              </a:solidFill>
            </a:rPr>
            <a:t>Experiences</a:t>
          </a:r>
          <a:endParaRPr lang="en-US" dirty="0">
            <a:solidFill>
              <a:schemeClr val="bg1"/>
            </a:solidFill>
          </a:endParaRPr>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2A5F1ABC-74E2-489C-A0E2-A018E121EFC5}">
      <dgm:prSet phldrT="[Text]"/>
      <dgm:spPr/>
      <dgm:t>
        <a:bodyPr/>
        <a:lstStyle/>
        <a:p>
          <a:r>
            <a:rPr lang="en-US" dirty="0" smtClean="0"/>
            <a:t>Build</a:t>
          </a:r>
          <a:endParaRPr lang="en-US" dirty="0"/>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dgm:spPr>
        <a:solidFill>
          <a:schemeClr val="bg1">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940BA69F-B91D-44C5-A723-316B29F424D0}">
      <dgm:prSet phldrT="[Text]"/>
      <dgm:spPr>
        <a:solidFill>
          <a:schemeClr val="bg1">
            <a:lumMod val="50000"/>
          </a:schemeClr>
        </a:solidFill>
      </dgm:spPr>
      <dgm:t>
        <a:bodyPr/>
        <a:lstStyle/>
        <a:p>
          <a:r>
            <a:rPr lang="en-US" dirty="0" smtClean="0"/>
            <a:t>Build Training</a:t>
          </a:r>
          <a:endParaRPr lang="en-US" dirty="0"/>
        </a:p>
      </dgm:t>
    </dgm:pt>
    <dgm:pt modelId="{3B8B29B4-33B1-43E0-AA74-D58658C4E8DB}" type="parTrans" cxnId="{C68167E4-317F-4C25-B28B-76B7FBD051D9}">
      <dgm:prSet/>
      <dgm:spPr/>
      <dgm:t>
        <a:bodyPr/>
        <a:lstStyle/>
        <a:p>
          <a:endParaRPr lang="en-US"/>
        </a:p>
      </dgm:t>
    </dgm:pt>
    <dgm:pt modelId="{3C01E211-C11B-43CE-BEB4-4E5415AD5CE0}" type="sibTrans" cxnId="{C68167E4-317F-4C25-B28B-76B7FBD051D9}">
      <dgm:prSet/>
      <dgm:spPr/>
      <dgm:t>
        <a:bodyPr/>
        <a:lstStyle/>
        <a:p>
          <a:endParaRPr lang="en-US"/>
        </a:p>
      </dgm:t>
    </dgm:pt>
    <dgm:pt modelId="{9EE2B804-ECA7-4CA4-8164-7543F8678F2D}">
      <dgm:prSet phldrT="[Text]"/>
      <dgm:spPr>
        <a:solidFill>
          <a:schemeClr val="bg1">
            <a:lumMod val="50000"/>
          </a:schemeClr>
        </a:solidFill>
      </dgm:spPr>
      <dgm:t>
        <a:bodyPr/>
        <a:lstStyle/>
        <a:p>
          <a:r>
            <a:rPr lang="en-US" dirty="0" smtClean="0"/>
            <a:t>Impact Analysis Review</a:t>
          </a:r>
          <a:endParaRPr lang="en-US" dirty="0"/>
        </a:p>
      </dgm:t>
    </dgm:pt>
    <dgm:pt modelId="{C7942C2C-8C07-40AF-BD99-5F9650C97B06}" type="parTrans" cxnId="{51A044D4-5CBB-4656-8B9E-0161AA3B86CD}">
      <dgm:prSet/>
      <dgm:spPr/>
      <dgm:t>
        <a:bodyPr/>
        <a:lstStyle/>
        <a:p>
          <a:endParaRPr lang="en-US"/>
        </a:p>
      </dgm:t>
    </dgm:pt>
    <dgm:pt modelId="{BF2671F2-E505-47AD-82A5-A12C818FB57E}" type="sibTrans" cxnId="{51A044D4-5CBB-4656-8B9E-0161AA3B86CD}">
      <dgm:prSet/>
      <dgm:spPr/>
      <dgm:t>
        <a:bodyPr/>
        <a:lstStyle/>
        <a:p>
          <a:endParaRPr lang="en-US"/>
        </a:p>
      </dgm:t>
    </dgm:pt>
    <dgm:pt modelId="{34F1481F-2FAD-4E10-AEA2-70A761A6C05C}">
      <dgm:prSet phldrT="[Text]"/>
      <dgm:spPr>
        <a:solidFill>
          <a:schemeClr val="accent4">
            <a:lumMod val="50000"/>
          </a:schemeClr>
        </a:solidFill>
      </dgm:spPr>
      <dgm:t>
        <a:bodyPr/>
        <a:lstStyle/>
        <a:p>
          <a:r>
            <a:rPr lang="en-US" dirty="0" smtClean="0"/>
            <a:t>Establish Message</a:t>
          </a:r>
          <a:endParaRPr lang="en-US" dirty="0"/>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solidFill>
          <a:schemeClr val="bg1">
            <a:lumMod val="85000"/>
          </a:schemeClr>
        </a:solidFill>
      </dgm:spPr>
      <dgm:t>
        <a:bodyPr/>
        <a:lstStyle/>
        <a:p>
          <a:r>
            <a:rPr lang="en-US" dirty="0"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dgm:spPr>
        <a:solidFill>
          <a:schemeClr val="bg1">
            <a:lumMod val="50000"/>
          </a:schemeClr>
        </a:solidFill>
      </dgm:spPr>
      <dgm:t>
        <a:bodyPr/>
        <a:lstStyle/>
        <a:p>
          <a:r>
            <a:rPr lang="en-US" dirty="0" smtClean="0"/>
            <a:t>Define Success</a:t>
          </a:r>
          <a:endParaRPr lang="en-US" dirty="0"/>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dgm:spPr>
        <a:solidFill>
          <a:schemeClr val="bg1">
            <a:lumMod val="50000"/>
          </a:schemeClr>
        </a:solidFill>
      </dgm:spPr>
      <dgm:t>
        <a:bodyPr/>
        <a:lstStyle/>
        <a:p>
          <a:r>
            <a:rPr lang="en-US" dirty="0" smtClean="0"/>
            <a:t>Manage Expectations</a:t>
          </a:r>
          <a:endParaRPr lang="en-US" dirty="0"/>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dgm:spPr>
        <a:solidFill>
          <a:schemeClr val="bg1">
            <a:lumMod val="50000"/>
          </a:schemeClr>
        </a:solidFill>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dgm:spPr>
        <a:solidFill>
          <a:schemeClr val="bg1">
            <a:lumMod val="50000"/>
          </a:schemeClr>
        </a:solidFill>
      </dgm:spPr>
      <dgm:t>
        <a:bodyPr/>
        <a:lstStyle/>
        <a:p>
          <a:r>
            <a:rPr lang="en-US" dirty="0" smtClean="0"/>
            <a:t>Define Roles</a:t>
          </a:r>
          <a:endParaRPr lang="en-US" dirty="0"/>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dgm:spPr>
        <a:solidFill>
          <a:schemeClr val="bg1">
            <a:lumMod val="50000"/>
          </a:schemeClr>
        </a:solidFill>
      </dgm:spPr>
      <dgm:t>
        <a:bodyPr/>
        <a:lstStyle/>
        <a:p>
          <a:r>
            <a:rPr lang="en-US" dirty="0" smtClean="0">
              <a:solidFill>
                <a:schemeClr val="bg1"/>
              </a:solidFill>
            </a:rPr>
            <a:t>Audience</a:t>
          </a:r>
          <a:r>
            <a:rPr lang="en-US" dirty="0" smtClean="0">
              <a:solidFill>
                <a:srgbClr val="002060"/>
              </a:solidFill>
            </a:rPr>
            <a:t> </a:t>
          </a:r>
          <a:r>
            <a:rPr lang="en-US" dirty="0" smtClean="0">
              <a:solidFill>
                <a:schemeClr val="bg1"/>
              </a:solidFill>
            </a:rPr>
            <a:t>Analysis</a:t>
          </a:r>
          <a:endParaRPr lang="en-US" dirty="0">
            <a:solidFill>
              <a:schemeClr val="bg1"/>
            </a:solidFill>
          </a:endParaRPr>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6D097B6B-2B4B-47B8-9180-DDB22776DB39}">
      <dgm:prSet phldrT="[Text]"/>
      <dgm:spPr>
        <a:solidFill>
          <a:schemeClr val="bg1">
            <a:lumMod val="50000"/>
          </a:schemeClr>
        </a:solidFill>
      </dgm:spPr>
      <dgm:t>
        <a:bodyPr/>
        <a:lstStyle/>
        <a:p>
          <a:r>
            <a:rPr lang="en-US" smtClean="0">
              <a:solidFill>
                <a:schemeClr val="bg1"/>
              </a:solidFill>
            </a:rPr>
            <a:t>Identify Barriers</a:t>
          </a:r>
          <a:endParaRPr lang="en-US" dirty="0"/>
        </a:p>
      </dgm:t>
    </dgm:pt>
    <dgm:pt modelId="{7506C8A3-EA33-4500-9AEF-335265E98986}" type="parTrans" cxnId="{0EC249AE-7726-408D-A68C-41FF60A6A2C0}">
      <dgm:prSet/>
      <dgm:spPr/>
    </dgm:pt>
    <dgm:pt modelId="{DF06DB7C-9E04-4A71-959B-CF11B88D3171}" type="sibTrans" cxnId="{0EC249AE-7726-408D-A68C-41FF60A6A2C0}">
      <dgm:prSet/>
      <dgm:spPr/>
    </dgm:pt>
    <dgm:pt modelId="{2BD39248-82EE-4D8A-8F9C-144C41E0DFD3}">
      <dgm:prSet phldrT="[Text]"/>
      <dgm:spPr>
        <a:solidFill>
          <a:schemeClr val="bg1">
            <a:lumMod val="50000"/>
          </a:schemeClr>
        </a:solidFill>
      </dgm:spPr>
      <dgm:t>
        <a:bodyPr/>
        <a:lstStyle/>
        <a:p>
          <a:r>
            <a:rPr lang="en-US" dirty="0" smtClean="0"/>
            <a:t>Identify Action Items</a:t>
          </a:r>
          <a:endParaRPr lang="en-US" dirty="0"/>
        </a:p>
      </dgm:t>
    </dgm:pt>
    <dgm:pt modelId="{3BA1A479-C984-43B7-B7E6-82FAEE726D3B}" type="parTrans" cxnId="{700357E3-944C-4906-911D-6F4AEA6F8683}">
      <dgm:prSet/>
      <dgm:spPr/>
    </dgm:pt>
    <dgm:pt modelId="{16AB2C2C-420A-49FA-B982-17AA34FC672C}" type="sibTrans" cxnId="{700357E3-944C-4906-911D-6F4AEA6F8683}">
      <dgm:prSet/>
      <dgm:spPr/>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5375E033-447A-4C6D-B2BA-3A7F752C9175}" type="pres">
      <dgm:prSet presAssocID="{9EE2B804-ECA7-4CA4-8164-7543F8678F2D}" presName="childNode" presStyleLbl="node1" presStyleIdx="6" presStyleCnt="12">
        <dgm:presLayoutVars>
          <dgm:bulletEnabled val="1"/>
        </dgm:presLayoutVars>
      </dgm:prSet>
      <dgm:spPr/>
      <dgm:t>
        <a:bodyPr/>
        <a:lstStyle/>
        <a:p>
          <a:endParaRPr lang="en-US"/>
        </a:p>
      </dgm:t>
    </dgm:pt>
    <dgm:pt modelId="{BAC8FB33-B2E4-405B-B917-C455D6C4A847}" type="pres">
      <dgm:prSet presAssocID="{9EE2B804-ECA7-4CA4-8164-7543F8678F2D}" presName="aSpace2" presStyleCnt="0"/>
      <dgm:spPr/>
    </dgm:pt>
    <dgm:pt modelId="{7E75B204-9372-43FE-AE2D-0491FC552845}" type="pres">
      <dgm:prSet presAssocID="{6D097B6B-2B4B-47B8-9180-DDB22776DB39}"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236B0003-4656-4102-B33F-5D73C7B6BE33}" type="pres">
      <dgm:prSet presAssocID="{940BA69F-B91D-44C5-A723-316B29F424D0}" presName="childNode" presStyleLbl="node1" presStyleIdx="10" presStyleCnt="12">
        <dgm:presLayoutVars>
          <dgm:bulletEnabled val="1"/>
        </dgm:presLayoutVars>
      </dgm:prSet>
      <dgm:spPr/>
      <dgm:t>
        <a:bodyPr/>
        <a:lstStyle/>
        <a:p>
          <a:endParaRPr lang="en-US"/>
        </a:p>
      </dgm:t>
    </dgm:pt>
    <dgm:pt modelId="{62A4D4E9-0A65-44CD-B12A-633F86BEFE3E}" type="pres">
      <dgm:prSet presAssocID="{940BA69F-B91D-44C5-A723-316B29F424D0}" presName="aSpace2" presStyleCnt="0"/>
      <dgm:spPr/>
    </dgm:pt>
    <dgm:pt modelId="{F3F9896B-7014-47F7-B6C2-4216EA75F253}" type="pres">
      <dgm:prSet presAssocID="{2BD39248-82EE-4D8A-8F9C-144C41E0DFD3}" presName="childNode" presStyleLbl="node1" presStyleIdx="11" presStyleCnt="12">
        <dgm:presLayoutVars>
          <dgm:bulletEnabled val="1"/>
        </dgm:presLayoutVars>
      </dgm:prSet>
      <dgm:spPr/>
      <dgm:t>
        <a:bodyPr/>
        <a:lstStyle/>
        <a:p>
          <a:endParaRPr lang="en-US"/>
        </a:p>
      </dgm:t>
    </dgm:pt>
  </dgm:ptLst>
  <dgm:cxnLst>
    <dgm:cxn modelId="{0F4E99CA-099D-4B62-8AF6-692BCB435091}" type="presOf" srcId="{537620E3-6B1E-4D45-98BD-B9BC2AFD4BAC}" destId="{A3FD65CB-FC7D-435E-9782-C43A844176EB}" srcOrd="0" destOrd="0" presId="urn:microsoft.com/office/officeart/2005/8/layout/lProcess2"/>
    <dgm:cxn modelId="{4C924CD4-AEBE-4452-96FF-81DB7FC3390E}" type="presOf" srcId="{23D317CB-351B-4415-8064-65C205B1BC9E}" destId="{B89717E3-9376-4ADB-A34E-CA65A5261F7F}" srcOrd="1" destOrd="0" presId="urn:microsoft.com/office/officeart/2005/8/layout/lProcess2"/>
    <dgm:cxn modelId="{A956B410-3048-46F5-9C6A-1A22977AD759}" srcId="{DD55328B-7FF5-4EBF-ABB2-D09AADF1C691}" destId="{88802EB5-6E59-4CD0-8474-19D552253A42}" srcOrd="1" destOrd="0" parTransId="{C78D04D9-1A3A-4C7B-98AD-0A9107CE7983}" sibTransId="{B14B3D22-FD41-42C0-AA34-CEF5264C9E7B}"/>
    <dgm:cxn modelId="{2BA1DCC4-C467-492D-897B-CD7A94B1578F}" type="presOf" srcId="{88802EB5-6E59-4CD0-8474-19D552253A42}" destId="{178FE43A-84B7-47BC-A557-31F2BF6F3B02}" srcOrd="0" destOrd="0" presId="urn:microsoft.com/office/officeart/2005/8/layout/lProcess2"/>
    <dgm:cxn modelId="{F782A2C8-F5E0-4B6F-8ED7-BC9FD0EC871F}" type="presOf" srcId="{23D317CB-351B-4415-8064-65C205B1BC9E}" destId="{A6F392C7-D6C3-4E0E-9EDF-D1A85E67B554}" srcOrd="0" destOrd="0" presId="urn:microsoft.com/office/officeart/2005/8/layout/lProcess2"/>
    <dgm:cxn modelId="{97978B7F-AA1A-4117-B9B5-8ECEF620CD4E}" srcId="{AC59F798-60DE-4630-8986-A8E67B80A03F}" destId="{DD55328B-7FF5-4EBF-ABB2-D09AADF1C691}" srcOrd="0" destOrd="0" parTransId="{390AD546-5E03-4F5C-85AA-0ACA77172502}" sibTransId="{B5BABE19-895A-42E0-BEEF-2287D782FEBC}"/>
    <dgm:cxn modelId="{6B72EF6E-73B3-4C02-ABF1-F1019E780C24}" srcId="{23D317CB-351B-4415-8064-65C205B1BC9E}" destId="{4D7FA368-FAD4-40E4-A21F-BC357FA82707}" srcOrd="0" destOrd="0" parTransId="{5D5F5754-90B5-4679-BBAB-D8B7A228E308}" sibTransId="{E3DEFA7B-E0CE-45B7-847B-0673BD51939A}"/>
    <dgm:cxn modelId="{169448D7-ECCF-4D6C-842F-7FE167FFCEDF}" type="presOf" srcId="{2BD39248-82EE-4D8A-8F9C-144C41E0DFD3}" destId="{F3F9896B-7014-47F7-B6C2-4216EA75F253}" srcOrd="0" destOrd="0" presId="urn:microsoft.com/office/officeart/2005/8/layout/lProcess2"/>
    <dgm:cxn modelId="{BF581910-C8D1-4DFA-A5A1-FBD4FE279504}" srcId="{AC59F798-60DE-4630-8986-A8E67B80A03F}" destId="{2A5F1ABC-74E2-489C-A0E2-A018E121EFC5}" srcOrd="2" destOrd="0" parTransId="{8CAEBD5C-5EA6-48C7-B599-91BF49540313}" sibTransId="{59452CE8-2FA8-4CEE-A68F-D03576C6BB11}"/>
    <dgm:cxn modelId="{6DBB8C42-0079-44D0-8C8E-C8D3F90DE742}" type="presOf" srcId="{AC59F798-60DE-4630-8986-A8E67B80A03F}" destId="{5055ADA9-2347-4C28-BF4B-4F73D9D59A1E}" srcOrd="0" destOrd="0" presId="urn:microsoft.com/office/officeart/2005/8/layout/lProcess2"/>
    <dgm:cxn modelId="{133097CA-6516-4830-8ADE-B6F9192CB2B2}" type="presOf" srcId="{DD55328B-7FF5-4EBF-ABB2-D09AADF1C691}" destId="{02B45284-9D6E-4750-AA6D-AFA6BA0DE215}" srcOrd="1" destOrd="0" presId="urn:microsoft.com/office/officeart/2005/8/layout/lProcess2"/>
    <dgm:cxn modelId="{0EC249AE-7726-408D-A68C-41FF60A6A2C0}" srcId="{23D317CB-351B-4415-8064-65C205B1BC9E}" destId="{6D097B6B-2B4B-47B8-9180-DDB22776DB39}" srcOrd="3" destOrd="0" parTransId="{7506C8A3-EA33-4500-9AEF-335265E98986}" sibTransId="{DF06DB7C-9E04-4A71-959B-CF11B88D3171}"/>
    <dgm:cxn modelId="{6CE5BF47-035E-4AF7-A80F-2DD245FF83D0}" srcId="{2A5F1ABC-74E2-489C-A0E2-A018E121EFC5}" destId="{34F1481F-2FAD-4E10-AEA2-70A761A6C05C}" srcOrd="0" destOrd="0" parTransId="{4B1CDA04-739A-4AB7-9E45-67A104BEB037}" sibTransId="{2F636DB8-7475-448D-AD45-7A56FFD1E852}"/>
    <dgm:cxn modelId="{C055D2B2-476A-4F60-AF48-8FED8920AED7}" srcId="{DD55328B-7FF5-4EBF-ABB2-D09AADF1C691}" destId="{B50EAF02-47E9-4353-9A88-05D984D32150}" srcOrd="0" destOrd="0" parTransId="{BECD0158-6D39-43E2-80F2-6ED2C6D8BFB3}" sibTransId="{C6FED0C1-FC81-4A2F-B197-AE9BF14EECF6}"/>
    <dgm:cxn modelId="{7A53B3AD-AAEC-4903-A5CF-852545449CD3}" type="presOf" srcId="{BF52C30D-2AB0-4122-BD36-BA394CE12C8B}" destId="{4918F929-5B6E-44BA-90D0-3629950D1EEE}" srcOrd="0" destOrd="0" presId="urn:microsoft.com/office/officeart/2005/8/layout/lProcess2"/>
    <dgm:cxn modelId="{8BCEF8BE-0B73-4CFA-98F5-09BBEF7D5B25}" type="presOf" srcId="{78AC5FF1-FEE1-4A0D-83C4-CB99D5E4D37D}" destId="{F71DEBC2-1DA9-4E29-B312-597DB50BBE42}" srcOrd="0" destOrd="0" presId="urn:microsoft.com/office/officeart/2005/8/layout/lProcess2"/>
    <dgm:cxn modelId="{78A8EB7D-05E4-45EF-8105-21CF615B7C52}" srcId="{2A5F1ABC-74E2-489C-A0E2-A018E121EFC5}" destId="{537620E3-6B1E-4D45-98BD-B9BC2AFD4BAC}" srcOrd="1" destOrd="0" parTransId="{D07CC1B9-4905-48F9-AF92-C9D4AC5811AA}" sibTransId="{7493488E-CB83-4E1B-A2B3-D326414C53B4}"/>
    <dgm:cxn modelId="{25804CE6-43FE-4D10-ABD5-5C7BD8F57D72}" type="presOf" srcId="{6D097B6B-2B4B-47B8-9180-DDB22776DB39}" destId="{7E75B204-9372-43FE-AE2D-0491FC552845}" srcOrd="0" destOrd="0" presId="urn:microsoft.com/office/officeart/2005/8/layout/lProcess2"/>
    <dgm:cxn modelId="{7A58C651-2557-46D6-B417-8C91917930B1}" type="presOf" srcId="{B50EAF02-47E9-4353-9A88-05D984D32150}" destId="{F2309D85-9143-45DE-B4C8-B10B3D8EE7B9}" srcOrd="0" destOrd="0" presId="urn:microsoft.com/office/officeart/2005/8/layout/lProcess2"/>
    <dgm:cxn modelId="{E8DF090D-0323-4317-B82B-B4054B31BC88}" type="presOf" srcId="{940BA69F-B91D-44C5-A723-316B29F424D0}" destId="{236B0003-4656-4102-B33F-5D73C7B6BE33}" srcOrd="0" destOrd="0" presId="urn:microsoft.com/office/officeart/2005/8/layout/lProcess2"/>
    <dgm:cxn modelId="{6374709C-FE87-4DF0-A1CE-5AC32297DD53}" type="presOf" srcId="{2A5F1ABC-74E2-489C-A0E2-A018E121EFC5}" destId="{9935AAE6-E57D-45AC-8658-0B5F3CC9AA5B}" srcOrd="0" destOrd="0" presId="urn:microsoft.com/office/officeart/2005/8/layout/lProcess2"/>
    <dgm:cxn modelId="{96F50EF3-A6F2-44A4-8D9E-9546B7761EF6}" type="presOf" srcId="{34F1481F-2FAD-4E10-AEA2-70A761A6C05C}" destId="{0EE24E4B-DEFC-4489-9756-84FBD2FEF613}" srcOrd="0" destOrd="0" presId="urn:microsoft.com/office/officeart/2005/8/layout/lProcess2"/>
    <dgm:cxn modelId="{BA788832-794C-42E3-995D-348519EF3D01}" srcId="{AC59F798-60DE-4630-8986-A8E67B80A03F}" destId="{23D317CB-351B-4415-8064-65C205B1BC9E}" srcOrd="1" destOrd="0" parTransId="{63CAEEFC-194A-48CB-9B7E-5F2A9A9303FE}" sibTransId="{0B5DE7C4-D2AD-4C18-BEE7-571F64845DD2}"/>
    <dgm:cxn modelId="{16E2DA17-4D5C-42F2-A944-A6BF2D858C01}" type="presOf" srcId="{2A5F1ABC-74E2-489C-A0E2-A018E121EFC5}" destId="{47F9527B-6508-4C01-8399-37D9478B2EFB}" srcOrd="1" destOrd="0" presId="urn:microsoft.com/office/officeart/2005/8/layout/lProcess2"/>
    <dgm:cxn modelId="{C68167E4-317F-4C25-B28B-76B7FBD051D9}" srcId="{2A5F1ABC-74E2-489C-A0E2-A018E121EFC5}" destId="{940BA69F-B91D-44C5-A723-316B29F424D0}" srcOrd="2" destOrd="0" parTransId="{3B8B29B4-33B1-43E0-AA74-D58658C4E8DB}" sibTransId="{3C01E211-C11B-43CE-BEB4-4E5415AD5CE0}"/>
    <dgm:cxn modelId="{0FCCF229-6371-46F8-868E-7B3DC2FBC20D}" srcId="{DD55328B-7FF5-4EBF-ABB2-D09AADF1C691}" destId="{FB418EE3-5D95-4DC3-A720-C383FDC85DD5}" srcOrd="3" destOrd="0" parTransId="{2F5523F9-63A4-4ECC-8DB0-C508773F26C1}" sibTransId="{4AE35419-C801-415C-BF58-EEE52FF8BDEB}"/>
    <dgm:cxn modelId="{91FEA7DD-94C1-46A5-95FE-05B2C74B2DB9}" srcId="{23D317CB-351B-4415-8064-65C205B1BC9E}" destId="{BF52C30D-2AB0-4122-BD36-BA394CE12C8B}" srcOrd="1" destOrd="0" parTransId="{8302EB4A-83AA-494A-8EC8-C851339C72C0}" sibTransId="{C2DB990C-925B-4AFC-B9EE-AA8C0B4B25D0}"/>
    <dgm:cxn modelId="{702181D5-5CA4-47E8-A3E6-00B8513C4280}" type="presOf" srcId="{9EE2B804-ECA7-4CA4-8164-7543F8678F2D}" destId="{5375E033-447A-4C6D-B2BA-3A7F752C9175}" srcOrd="0" destOrd="0" presId="urn:microsoft.com/office/officeart/2005/8/layout/lProcess2"/>
    <dgm:cxn modelId="{DDE7431E-6F82-4E5F-812C-13129041A003}" type="presOf" srcId="{FB418EE3-5D95-4DC3-A720-C383FDC85DD5}" destId="{CE0C9506-48C3-4A1B-883D-CBB709754472}" srcOrd="0" destOrd="0" presId="urn:microsoft.com/office/officeart/2005/8/layout/lProcess2"/>
    <dgm:cxn modelId="{51A044D4-5CBB-4656-8B9E-0161AA3B86CD}" srcId="{23D317CB-351B-4415-8064-65C205B1BC9E}" destId="{9EE2B804-ECA7-4CA4-8164-7543F8678F2D}" srcOrd="2" destOrd="0" parTransId="{C7942C2C-8C07-40AF-BD99-5F9650C97B06}" sibTransId="{BF2671F2-E505-47AD-82A5-A12C818FB57E}"/>
    <dgm:cxn modelId="{700357E3-944C-4906-911D-6F4AEA6F8683}" srcId="{2A5F1ABC-74E2-489C-A0E2-A018E121EFC5}" destId="{2BD39248-82EE-4D8A-8F9C-144C41E0DFD3}" srcOrd="3" destOrd="0" parTransId="{3BA1A479-C984-43B7-B7E6-82FAEE726D3B}" sibTransId="{16AB2C2C-420A-49FA-B982-17AA34FC672C}"/>
    <dgm:cxn modelId="{BAED4573-4436-4F2D-991D-26FE56A752BE}" srcId="{DD55328B-7FF5-4EBF-ABB2-D09AADF1C691}" destId="{78AC5FF1-FEE1-4A0D-83C4-CB99D5E4D37D}" srcOrd="2" destOrd="0" parTransId="{FB79BDE9-21DA-4D45-9185-D754765544C5}" sibTransId="{89B6AAB1-B8C2-4092-9005-AF4FFB381342}"/>
    <dgm:cxn modelId="{FB1E8EF9-3493-40C0-BC91-AA23B2B44773}" type="presOf" srcId="{DD55328B-7FF5-4EBF-ABB2-D09AADF1C691}" destId="{27010089-FFEB-4D7D-A9F3-5E541D68D68C}" srcOrd="0" destOrd="0" presId="urn:microsoft.com/office/officeart/2005/8/layout/lProcess2"/>
    <dgm:cxn modelId="{0B6ADD11-7C0A-44F2-ACDE-85887988BD08}" type="presOf" srcId="{4D7FA368-FAD4-40E4-A21F-BC357FA82707}" destId="{D87375C6-6A60-4DAF-9A65-B0233376F3AE}" srcOrd="0" destOrd="0" presId="urn:microsoft.com/office/officeart/2005/8/layout/lProcess2"/>
    <dgm:cxn modelId="{58FE2186-714E-40F2-ADB0-1BCE0D84AC95}" type="presParOf" srcId="{5055ADA9-2347-4C28-BF4B-4F73D9D59A1E}" destId="{0247DFA2-8022-4A7D-B3BA-691F873741E0}" srcOrd="0" destOrd="0" presId="urn:microsoft.com/office/officeart/2005/8/layout/lProcess2"/>
    <dgm:cxn modelId="{FF48D4CB-02CC-46DA-BA78-486824B4E9EB}" type="presParOf" srcId="{0247DFA2-8022-4A7D-B3BA-691F873741E0}" destId="{27010089-FFEB-4D7D-A9F3-5E541D68D68C}" srcOrd="0" destOrd="0" presId="urn:microsoft.com/office/officeart/2005/8/layout/lProcess2"/>
    <dgm:cxn modelId="{A171CAE3-B421-431F-A8E6-89D4D47B20D6}" type="presParOf" srcId="{0247DFA2-8022-4A7D-B3BA-691F873741E0}" destId="{02B45284-9D6E-4750-AA6D-AFA6BA0DE215}" srcOrd="1" destOrd="0" presId="urn:microsoft.com/office/officeart/2005/8/layout/lProcess2"/>
    <dgm:cxn modelId="{E3ED6403-9DCC-433D-8D68-A7584E3221EB}" type="presParOf" srcId="{0247DFA2-8022-4A7D-B3BA-691F873741E0}" destId="{7EE3E8A0-14A1-4B71-B3FE-5014AED8C2BA}" srcOrd="2" destOrd="0" presId="urn:microsoft.com/office/officeart/2005/8/layout/lProcess2"/>
    <dgm:cxn modelId="{4E3A13A3-E3D7-480E-9DC7-B57A5E4AB79C}" type="presParOf" srcId="{7EE3E8A0-14A1-4B71-B3FE-5014AED8C2BA}" destId="{6B252C4F-F1BF-4343-9FE3-BA5DA928216A}" srcOrd="0" destOrd="0" presId="urn:microsoft.com/office/officeart/2005/8/layout/lProcess2"/>
    <dgm:cxn modelId="{9FD4FA10-0BA2-47A2-BDA1-3CF7B0E64485}" type="presParOf" srcId="{6B252C4F-F1BF-4343-9FE3-BA5DA928216A}" destId="{F2309D85-9143-45DE-B4C8-B10B3D8EE7B9}" srcOrd="0" destOrd="0" presId="urn:microsoft.com/office/officeart/2005/8/layout/lProcess2"/>
    <dgm:cxn modelId="{8F3E97CF-48BD-45C1-B8F3-6C4694927F9B}" type="presParOf" srcId="{6B252C4F-F1BF-4343-9FE3-BA5DA928216A}" destId="{B96507A1-FA56-4A3E-9D69-C7F1055D3F8D}" srcOrd="1" destOrd="0" presId="urn:microsoft.com/office/officeart/2005/8/layout/lProcess2"/>
    <dgm:cxn modelId="{5AB54D1E-189F-4760-8311-969A8054385A}" type="presParOf" srcId="{6B252C4F-F1BF-4343-9FE3-BA5DA928216A}" destId="{178FE43A-84B7-47BC-A557-31F2BF6F3B02}" srcOrd="2" destOrd="0" presId="urn:microsoft.com/office/officeart/2005/8/layout/lProcess2"/>
    <dgm:cxn modelId="{0C9690A7-C7EF-4DCA-B7C1-AF6F49C4ACBA}" type="presParOf" srcId="{6B252C4F-F1BF-4343-9FE3-BA5DA928216A}" destId="{0DF440B3-7FD2-42D0-86D2-3D3106579A2E}" srcOrd="3" destOrd="0" presId="urn:microsoft.com/office/officeart/2005/8/layout/lProcess2"/>
    <dgm:cxn modelId="{03CC8C0B-D88E-4442-9FE6-61CE4145367F}" type="presParOf" srcId="{6B252C4F-F1BF-4343-9FE3-BA5DA928216A}" destId="{F71DEBC2-1DA9-4E29-B312-597DB50BBE42}" srcOrd="4" destOrd="0" presId="urn:microsoft.com/office/officeart/2005/8/layout/lProcess2"/>
    <dgm:cxn modelId="{B22CA723-C3B2-4D50-B249-B66D4B8C47C7}" type="presParOf" srcId="{6B252C4F-F1BF-4343-9FE3-BA5DA928216A}" destId="{4D14D36A-8198-4914-BC89-BBA56648E14B}" srcOrd="5" destOrd="0" presId="urn:microsoft.com/office/officeart/2005/8/layout/lProcess2"/>
    <dgm:cxn modelId="{47862115-61E3-497B-86B1-3F52805B4843}" type="presParOf" srcId="{6B252C4F-F1BF-4343-9FE3-BA5DA928216A}" destId="{CE0C9506-48C3-4A1B-883D-CBB709754472}" srcOrd="6" destOrd="0" presId="urn:microsoft.com/office/officeart/2005/8/layout/lProcess2"/>
    <dgm:cxn modelId="{73FEC0E4-ED4D-4E20-BD0B-0592B54D860E}" type="presParOf" srcId="{5055ADA9-2347-4C28-BF4B-4F73D9D59A1E}" destId="{759BEBE0-F8C6-44AA-BD1E-D24EB9A79BC5}" srcOrd="1" destOrd="0" presId="urn:microsoft.com/office/officeart/2005/8/layout/lProcess2"/>
    <dgm:cxn modelId="{68DE8448-87D2-4338-B9BF-9A0D720D53AE}" type="presParOf" srcId="{5055ADA9-2347-4C28-BF4B-4F73D9D59A1E}" destId="{44ABC3BE-B61B-4303-9315-9CC16EFA706C}" srcOrd="2" destOrd="0" presId="urn:microsoft.com/office/officeart/2005/8/layout/lProcess2"/>
    <dgm:cxn modelId="{8C98CC65-1287-4C2F-9A30-3A7B6B99C70E}" type="presParOf" srcId="{44ABC3BE-B61B-4303-9315-9CC16EFA706C}" destId="{A6F392C7-D6C3-4E0E-9EDF-D1A85E67B554}" srcOrd="0" destOrd="0" presId="urn:microsoft.com/office/officeart/2005/8/layout/lProcess2"/>
    <dgm:cxn modelId="{13B3C74A-90E6-40CA-8573-B504701A4DE1}" type="presParOf" srcId="{44ABC3BE-B61B-4303-9315-9CC16EFA706C}" destId="{B89717E3-9376-4ADB-A34E-CA65A5261F7F}" srcOrd="1" destOrd="0" presId="urn:microsoft.com/office/officeart/2005/8/layout/lProcess2"/>
    <dgm:cxn modelId="{A39F7AC2-72DB-4245-839C-796817F97F7D}" type="presParOf" srcId="{44ABC3BE-B61B-4303-9315-9CC16EFA706C}" destId="{2DDBD96C-8A6A-48C2-87B6-217DF6D9E72E}" srcOrd="2" destOrd="0" presId="urn:microsoft.com/office/officeart/2005/8/layout/lProcess2"/>
    <dgm:cxn modelId="{70D4BDD3-0812-4E1C-B10C-350F1CD84E84}" type="presParOf" srcId="{2DDBD96C-8A6A-48C2-87B6-217DF6D9E72E}" destId="{22A29781-19C0-4071-83D8-BA63E03341C7}" srcOrd="0" destOrd="0" presId="urn:microsoft.com/office/officeart/2005/8/layout/lProcess2"/>
    <dgm:cxn modelId="{DA3CE89A-C2D3-49E0-93E7-3024C91677AE}" type="presParOf" srcId="{22A29781-19C0-4071-83D8-BA63E03341C7}" destId="{D87375C6-6A60-4DAF-9A65-B0233376F3AE}" srcOrd="0" destOrd="0" presId="urn:microsoft.com/office/officeart/2005/8/layout/lProcess2"/>
    <dgm:cxn modelId="{B7EC4529-1901-45CA-B17F-7F47FC51F42C}" type="presParOf" srcId="{22A29781-19C0-4071-83D8-BA63E03341C7}" destId="{3DF50F5B-24F2-474D-88E3-38EB7A98C799}" srcOrd="1" destOrd="0" presId="urn:microsoft.com/office/officeart/2005/8/layout/lProcess2"/>
    <dgm:cxn modelId="{D7E039B8-E4AA-4E26-BFD6-68B0757AF751}" type="presParOf" srcId="{22A29781-19C0-4071-83D8-BA63E03341C7}" destId="{4918F929-5B6E-44BA-90D0-3629950D1EEE}" srcOrd="2" destOrd="0" presId="urn:microsoft.com/office/officeart/2005/8/layout/lProcess2"/>
    <dgm:cxn modelId="{3B94C972-67EC-4E97-842E-ED9C9B553A82}" type="presParOf" srcId="{22A29781-19C0-4071-83D8-BA63E03341C7}" destId="{EBF9C8DB-03CD-4111-B579-05469D45EF01}" srcOrd="3" destOrd="0" presId="urn:microsoft.com/office/officeart/2005/8/layout/lProcess2"/>
    <dgm:cxn modelId="{845AEF75-DE10-418E-8590-37DBC36ADF2B}" type="presParOf" srcId="{22A29781-19C0-4071-83D8-BA63E03341C7}" destId="{5375E033-447A-4C6D-B2BA-3A7F752C9175}" srcOrd="4" destOrd="0" presId="urn:microsoft.com/office/officeart/2005/8/layout/lProcess2"/>
    <dgm:cxn modelId="{BDBC37BC-D458-4BD0-B79C-F3ADE27F388A}" type="presParOf" srcId="{22A29781-19C0-4071-83D8-BA63E03341C7}" destId="{BAC8FB33-B2E4-405B-B917-C455D6C4A847}" srcOrd="5" destOrd="0" presId="urn:microsoft.com/office/officeart/2005/8/layout/lProcess2"/>
    <dgm:cxn modelId="{C90E5003-ED1E-419C-917C-74B6BED243D1}" type="presParOf" srcId="{22A29781-19C0-4071-83D8-BA63E03341C7}" destId="{7E75B204-9372-43FE-AE2D-0491FC552845}" srcOrd="6" destOrd="0" presId="urn:microsoft.com/office/officeart/2005/8/layout/lProcess2"/>
    <dgm:cxn modelId="{6CBB5548-071B-4E55-8D2D-5563221EA4FE}" type="presParOf" srcId="{5055ADA9-2347-4C28-BF4B-4F73D9D59A1E}" destId="{9DBBF321-EEF4-4773-BE93-5C2C92796E8B}" srcOrd="3" destOrd="0" presId="urn:microsoft.com/office/officeart/2005/8/layout/lProcess2"/>
    <dgm:cxn modelId="{E106ED9B-9582-4F7F-9627-B8B134A627F2}" type="presParOf" srcId="{5055ADA9-2347-4C28-BF4B-4F73D9D59A1E}" destId="{3126C6D9-236C-4D96-81E6-4AEA6E35957E}" srcOrd="4" destOrd="0" presId="urn:microsoft.com/office/officeart/2005/8/layout/lProcess2"/>
    <dgm:cxn modelId="{F470769E-27BF-4B77-AEAE-DDF7051925A9}" type="presParOf" srcId="{3126C6D9-236C-4D96-81E6-4AEA6E35957E}" destId="{9935AAE6-E57D-45AC-8658-0B5F3CC9AA5B}" srcOrd="0" destOrd="0" presId="urn:microsoft.com/office/officeart/2005/8/layout/lProcess2"/>
    <dgm:cxn modelId="{E2458D86-40F2-4CDD-91ED-F59327722726}" type="presParOf" srcId="{3126C6D9-236C-4D96-81E6-4AEA6E35957E}" destId="{47F9527B-6508-4C01-8399-37D9478B2EFB}" srcOrd="1" destOrd="0" presId="urn:microsoft.com/office/officeart/2005/8/layout/lProcess2"/>
    <dgm:cxn modelId="{9BAEAB2A-62EA-4BF6-B3B3-55A7A1D92E68}" type="presParOf" srcId="{3126C6D9-236C-4D96-81E6-4AEA6E35957E}" destId="{14FBD22C-6C1A-4225-A622-F03740742A09}" srcOrd="2" destOrd="0" presId="urn:microsoft.com/office/officeart/2005/8/layout/lProcess2"/>
    <dgm:cxn modelId="{353198C2-CFED-4C51-A1B7-4EFE3EECD60C}" type="presParOf" srcId="{14FBD22C-6C1A-4225-A622-F03740742A09}" destId="{0A389166-843F-42EA-8F9A-7FC9AEA027F5}" srcOrd="0" destOrd="0" presId="urn:microsoft.com/office/officeart/2005/8/layout/lProcess2"/>
    <dgm:cxn modelId="{12FE112E-6816-483C-AA0D-1222AB3F2898}" type="presParOf" srcId="{0A389166-843F-42EA-8F9A-7FC9AEA027F5}" destId="{0EE24E4B-DEFC-4489-9756-84FBD2FEF613}" srcOrd="0" destOrd="0" presId="urn:microsoft.com/office/officeart/2005/8/layout/lProcess2"/>
    <dgm:cxn modelId="{8F9E559D-D549-46C8-9368-EF18CB615654}" type="presParOf" srcId="{0A389166-843F-42EA-8F9A-7FC9AEA027F5}" destId="{076254CE-88BA-4F97-AB43-FA6ED3209882}" srcOrd="1" destOrd="0" presId="urn:microsoft.com/office/officeart/2005/8/layout/lProcess2"/>
    <dgm:cxn modelId="{55E56191-BA20-40BA-9951-57FAB68CB40A}" type="presParOf" srcId="{0A389166-843F-42EA-8F9A-7FC9AEA027F5}" destId="{A3FD65CB-FC7D-435E-9782-C43A844176EB}" srcOrd="2" destOrd="0" presId="urn:microsoft.com/office/officeart/2005/8/layout/lProcess2"/>
    <dgm:cxn modelId="{D19F9CA5-9ED4-4D65-9B03-840E14F0A7FE}" type="presParOf" srcId="{0A389166-843F-42EA-8F9A-7FC9AEA027F5}" destId="{B2BD3D8D-9EB4-4A1D-9B30-B99640DB9468}" srcOrd="3" destOrd="0" presId="urn:microsoft.com/office/officeart/2005/8/layout/lProcess2"/>
    <dgm:cxn modelId="{22230A0E-7B43-4A80-AB70-CD780DA05F41}" type="presParOf" srcId="{0A389166-843F-42EA-8F9A-7FC9AEA027F5}" destId="{236B0003-4656-4102-B33F-5D73C7B6BE33}" srcOrd="4" destOrd="0" presId="urn:microsoft.com/office/officeart/2005/8/layout/lProcess2"/>
    <dgm:cxn modelId="{61CBE250-ED08-4F31-A87B-C5F0CFF1D56F}" type="presParOf" srcId="{0A389166-843F-42EA-8F9A-7FC9AEA027F5}" destId="{62A4D4E9-0A65-44CD-B12A-633F86BEFE3E}" srcOrd="5" destOrd="0" presId="urn:microsoft.com/office/officeart/2005/8/layout/lProcess2"/>
    <dgm:cxn modelId="{22976254-47FA-4591-9B6B-4A54FA1DC78F}" type="presParOf" srcId="{0A389166-843F-42EA-8F9A-7FC9AEA027F5}" destId="{F3F9896B-7014-47F7-B6C2-4216EA75F253}"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dgm:t>
        <a:bodyPr/>
        <a:lstStyle/>
        <a:p>
          <a:r>
            <a:rPr lang="en-US" dirty="0" smtClean="0"/>
            <a:t>Discover</a:t>
          </a:r>
          <a:endParaRPr lang="en-US" dirty="0"/>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dgm:spPr>
        <a:solidFill>
          <a:schemeClr val="bg1">
            <a:lumMod val="50000"/>
          </a:schemeClr>
        </a:solidFill>
      </dgm:spPr>
      <dgm:t>
        <a:bodyPr/>
        <a:lstStyle/>
        <a:p>
          <a:r>
            <a:rPr lang="en-US" dirty="0" smtClean="0">
              <a:solidFill>
                <a:schemeClr val="bg1"/>
              </a:solidFill>
            </a:rPr>
            <a:t>Review</a:t>
          </a:r>
          <a:r>
            <a:rPr lang="en-US" dirty="0" smtClean="0">
              <a:solidFill>
                <a:srgbClr val="002060"/>
              </a:solidFill>
            </a:rPr>
            <a:t> </a:t>
          </a:r>
          <a:r>
            <a:rPr lang="en-US" dirty="0" smtClean="0">
              <a:solidFill>
                <a:schemeClr val="bg1"/>
              </a:solidFill>
            </a:rPr>
            <a:t>Experiences</a:t>
          </a:r>
          <a:endParaRPr lang="en-US" dirty="0">
            <a:solidFill>
              <a:schemeClr val="bg1"/>
            </a:solidFill>
          </a:endParaRPr>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2A5F1ABC-74E2-489C-A0E2-A018E121EFC5}">
      <dgm:prSet phldrT="[Text]"/>
      <dgm:spPr/>
      <dgm:t>
        <a:bodyPr/>
        <a:lstStyle/>
        <a:p>
          <a:r>
            <a:rPr lang="en-US" dirty="0" smtClean="0"/>
            <a:t>Build</a:t>
          </a:r>
          <a:endParaRPr lang="en-US" dirty="0"/>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dgm:spPr>
        <a:solidFill>
          <a:schemeClr val="accent4">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9EE2B804-ECA7-4CA4-8164-7543F8678F2D}">
      <dgm:prSet phldrT="[Text]"/>
      <dgm:spPr>
        <a:solidFill>
          <a:schemeClr val="bg1">
            <a:lumMod val="50000"/>
          </a:schemeClr>
        </a:solidFill>
      </dgm:spPr>
      <dgm:t>
        <a:bodyPr/>
        <a:lstStyle/>
        <a:p>
          <a:r>
            <a:rPr lang="en-US" dirty="0" smtClean="0"/>
            <a:t>Impact Analysis Review</a:t>
          </a:r>
          <a:endParaRPr lang="en-US" dirty="0"/>
        </a:p>
      </dgm:t>
    </dgm:pt>
    <dgm:pt modelId="{C7942C2C-8C07-40AF-BD99-5F9650C97B06}" type="parTrans" cxnId="{51A044D4-5CBB-4656-8B9E-0161AA3B86CD}">
      <dgm:prSet/>
      <dgm:spPr/>
      <dgm:t>
        <a:bodyPr/>
        <a:lstStyle/>
        <a:p>
          <a:endParaRPr lang="en-US"/>
        </a:p>
      </dgm:t>
    </dgm:pt>
    <dgm:pt modelId="{BF2671F2-E505-47AD-82A5-A12C818FB57E}" type="sibTrans" cxnId="{51A044D4-5CBB-4656-8B9E-0161AA3B86CD}">
      <dgm:prSet/>
      <dgm:spPr/>
      <dgm:t>
        <a:bodyPr/>
        <a:lstStyle/>
        <a:p>
          <a:endParaRPr lang="en-US"/>
        </a:p>
      </dgm:t>
    </dgm:pt>
    <dgm:pt modelId="{274B13B3-78AB-49F1-A1FC-219000E6970E}">
      <dgm:prSet phldrT="[Text]"/>
      <dgm:spPr>
        <a:solidFill>
          <a:schemeClr val="bg1">
            <a:lumMod val="50000"/>
          </a:schemeClr>
        </a:solidFill>
      </dgm:spPr>
      <dgm:t>
        <a:bodyPr/>
        <a:lstStyle/>
        <a:p>
          <a:r>
            <a:rPr lang="en-US" dirty="0" smtClean="0"/>
            <a:t>Build Training</a:t>
          </a:r>
          <a:endParaRPr lang="en-US" dirty="0"/>
        </a:p>
      </dgm:t>
    </dgm:pt>
    <dgm:pt modelId="{E79E6AD7-A686-4805-9EDE-B316FCEA3DFF}" type="parTrans" cxnId="{B9E6AA8A-3873-4161-95B1-48CC98123DD1}">
      <dgm:prSet/>
      <dgm:spPr/>
      <dgm:t>
        <a:bodyPr/>
        <a:lstStyle/>
        <a:p>
          <a:endParaRPr lang="en-US"/>
        </a:p>
      </dgm:t>
    </dgm:pt>
    <dgm:pt modelId="{B6F0AE48-8D99-41D6-9F11-584806E167D3}" type="sibTrans" cxnId="{B9E6AA8A-3873-4161-95B1-48CC98123DD1}">
      <dgm:prSet/>
      <dgm:spPr/>
      <dgm:t>
        <a:bodyPr/>
        <a:lstStyle/>
        <a:p>
          <a:endParaRPr lang="en-US"/>
        </a:p>
      </dgm:t>
    </dgm:pt>
    <dgm:pt modelId="{34F1481F-2FAD-4E10-AEA2-70A761A6C05C}">
      <dgm:prSet phldrT="[Text]"/>
      <dgm:spPr>
        <a:solidFill>
          <a:schemeClr val="bg1">
            <a:lumMod val="50000"/>
          </a:schemeClr>
        </a:solidFill>
      </dgm:spPr>
      <dgm:t>
        <a:bodyPr/>
        <a:lstStyle/>
        <a:p>
          <a:r>
            <a:rPr lang="en-US" dirty="0" smtClean="0"/>
            <a:t>Establish Message</a:t>
          </a:r>
          <a:endParaRPr lang="en-US" dirty="0"/>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solidFill>
          <a:schemeClr val="bg1">
            <a:lumMod val="85000"/>
          </a:schemeClr>
        </a:solidFill>
      </dgm:spPr>
      <dgm:t>
        <a:bodyPr/>
        <a:lstStyle/>
        <a:p>
          <a:r>
            <a:rPr lang="en-US" dirty="0"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dgm:spPr>
        <a:solidFill>
          <a:schemeClr val="bg1">
            <a:lumMod val="50000"/>
          </a:schemeClr>
        </a:solidFill>
      </dgm:spPr>
      <dgm:t>
        <a:bodyPr/>
        <a:lstStyle/>
        <a:p>
          <a:r>
            <a:rPr lang="en-US" dirty="0" smtClean="0"/>
            <a:t>Define Success</a:t>
          </a:r>
          <a:endParaRPr lang="en-US" dirty="0"/>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dgm:spPr>
        <a:solidFill>
          <a:schemeClr val="bg1">
            <a:lumMod val="50000"/>
          </a:schemeClr>
        </a:solidFill>
      </dgm:spPr>
      <dgm:t>
        <a:bodyPr/>
        <a:lstStyle/>
        <a:p>
          <a:r>
            <a:rPr lang="en-US" dirty="0" smtClean="0"/>
            <a:t>Manage Expectations</a:t>
          </a:r>
          <a:endParaRPr lang="en-US" dirty="0"/>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dgm:spPr>
        <a:solidFill>
          <a:schemeClr val="bg1">
            <a:lumMod val="50000"/>
          </a:schemeClr>
        </a:solidFill>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dgm:spPr>
        <a:solidFill>
          <a:schemeClr val="bg1">
            <a:lumMod val="50000"/>
          </a:schemeClr>
        </a:solidFill>
      </dgm:spPr>
      <dgm:t>
        <a:bodyPr/>
        <a:lstStyle/>
        <a:p>
          <a:r>
            <a:rPr lang="en-US" dirty="0" smtClean="0"/>
            <a:t>Define Roles</a:t>
          </a:r>
          <a:endParaRPr lang="en-US" dirty="0"/>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dgm:spPr>
        <a:solidFill>
          <a:schemeClr val="bg1">
            <a:lumMod val="50000"/>
          </a:schemeClr>
        </a:solidFill>
      </dgm:spPr>
      <dgm:t>
        <a:bodyPr/>
        <a:lstStyle/>
        <a:p>
          <a:r>
            <a:rPr lang="en-US" dirty="0" smtClean="0">
              <a:solidFill>
                <a:schemeClr val="bg1"/>
              </a:solidFill>
            </a:rPr>
            <a:t>Audience</a:t>
          </a:r>
          <a:r>
            <a:rPr lang="en-US" dirty="0" smtClean="0">
              <a:solidFill>
                <a:srgbClr val="002060"/>
              </a:solidFill>
            </a:rPr>
            <a:t> </a:t>
          </a:r>
          <a:r>
            <a:rPr lang="en-US" dirty="0" smtClean="0">
              <a:solidFill>
                <a:schemeClr val="bg1"/>
              </a:solidFill>
            </a:rPr>
            <a:t>Analysis</a:t>
          </a:r>
          <a:endParaRPr lang="en-US" dirty="0">
            <a:solidFill>
              <a:schemeClr val="bg1"/>
            </a:solidFill>
          </a:endParaRPr>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CA99B622-BD9C-4193-8223-5F54D2737766}">
      <dgm:prSet phldrT="[Text]"/>
      <dgm:spPr>
        <a:solidFill>
          <a:schemeClr val="bg1">
            <a:lumMod val="50000"/>
          </a:schemeClr>
        </a:solidFill>
      </dgm:spPr>
      <dgm:t>
        <a:bodyPr/>
        <a:lstStyle/>
        <a:p>
          <a:r>
            <a:rPr lang="en-US" smtClean="0">
              <a:solidFill>
                <a:schemeClr val="bg1"/>
              </a:solidFill>
            </a:rPr>
            <a:t>Identify Barriers</a:t>
          </a:r>
          <a:endParaRPr lang="en-US" dirty="0"/>
        </a:p>
      </dgm:t>
    </dgm:pt>
    <dgm:pt modelId="{F71BDEF2-5CD9-4153-AECE-CB79C99095D5}" type="parTrans" cxnId="{F8881C38-C80F-45E5-98A3-163781203FDF}">
      <dgm:prSet/>
      <dgm:spPr/>
    </dgm:pt>
    <dgm:pt modelId="{21E39A8A-D868-4119-8F49-B659827E95D6}" type="sibTrans" cxnId="{F8881C38-C80F-45E5-98A3-163781203FDF}">
      <dgm:prSet/>
      <dgm:spPr/>
    </dgm:pt>
    <dgm:pt modelId="{AB52738E-116A-44CB-BE8F-072F15DA1B2F}">
      <dgm:prSet phldrT="[Text]"/>
      <dgm:spPr>
        <a:solidFill>
          <a:schemeClr val="bg1">
            <a:lumMod val="50000"/>
          </a:schemeClr>
        </a:solidFill>
      </dgm:spPr>
      <dgm:t>
        <a:bodyPr/>
        <a:lstStyle/>
        <a:p>
          <a:r>
            <a:rPr lang="en-US" dirty="0" smtClean="0"/>
            <a:t>Identify Action Items</a:t>
          </a:r>
          <a:endParaRPr lang="en-US" dirty="0"/>
        </a:p>
      </dgm:t>
    </dgm:pt>
    <dgm:pt modelId="{EE006F97-CA53-40EB-BCE6-D7C9A2846F32}" type="parTrans" cxnId="{C2A178DC-80A1-455C-91E3-4483C648312E}">
      <dgm:prSet/>
      <dgm:spPr/>
    </dgm:pt>
    <dgm:pt modelId="{87E60CF8-0E37-4DE2-8CAD-39E2B177CE9F}" type="sibTrans" cxnId="{C2A178DC-80A1-455C-91E3-4483C648312E}">
      <dgm:prSet/>
      <dgm:spPr/>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5375E033-447A-4C6D-B2BA-3A7F752C9175}" type="pres">
      <dgm:prSet presAssocID="{9EE2B804-ECA7-4CA4-8164-7543F8678F2D}" presName="childNode" presStyleLbl="node1" presStyleIdx="6" presStyleCnt="12">
        <dgm:presLayoutVars>
          <dgm:bulletEnabled val="1"/>
        </dgm:presLayoutVars>
      </dgm:prSet>
      <dgm:spPr/>
      <dgm:t>
        <a:bodyPr/>
        <a:lstStyle/>
        <a:p>
          <a:endParaRPr lang="en-US"/>
        </a:p>
      </dgm:t>
    </dgm:pt>
    <dgm:pt modelId="{CC9BD64B-3DCD-40ED-9F93-FDD836F5FDDD}" type="pres">
      <dgm:prSet presAssocID="{9EE2B804-ECA7-4CA4-8164-7543F8678F2D}" presName="aSpace2" presStyleCnt="0"/>
      <dgm:spPr/>
    </dgm:pt>
    <dgm:pt modelId="{F90759EF-A853-4EED-A414-608A95110903}" type="pres">
      <dgm:prSet presAssocID="{CA99B622-BD9C-4193-8223-5F54D2737766}"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F34A480F-7EB3-4CFF-AEF8-ECB81838E239}" type="pres">
      <dgm:prSet presAssocID="{274B13B3-78AB-49F1-A1FC-219000E6970E}" presName="childNode" presStyleLbl="node1" presStyleIdx="10" presStyleCnt="12">
        <dgm:presLayoutVars>
          <dgm:bulletEnabled val="1"/>
        </dgm:presLayoutVars>
      </dgm:prSet>
      <dgm:spPr/>
      <dgm:t>
        <a:bodyPr/>
        <a:lstStyle/>
        <a:p>
          <a:endParaRPr lang="en-US"/>
        </a:p>
      </dgm:t>
    </dgm:pt>
    <dgm:pt modelId="{BDF7C4CD-EAF7-4937-B653-D3EE1036CE96}" type="pres">
      <dgm:prSet presAssocID="{274B13B3-78AB-49F1-A1FC-219000E6970E}" presName="aSpace2" presStyleCnt="0"/>
      <dgm:spPr/>
    </dgm:pt>
    <dgm:pt modelId="{1B0C63AB-AA96-4A35-958B-932E7C1DF3AB}" type="pres">
      <dgm:prSet presAssocID="{AB52738E-116A-44CB-BE8F-072F15DA1B2F}" presName="childNode" presStyleLbl="node1" presStyleIdx="11" presStyleCnt="12">
        <dgm:presLayoutVars>
          <dgm:bulletEnabled val="1"/>
        </dgm:presLayoutVars>
      </dgm:prSet>
      <dgm:spPr/>
      <dgm:t>
        <a:bodyPr/>
        <a:lstStyle/>
        <a:p>
          <a:endParaRPr lang="en-US"/>
        </a:p>
      </dgm:t>
    </dgm:pt>
  </dgm:ptLst>
  <dgm:cxnLst>
    <dgm:cxn modelId="{7E2660DB-3C62-404E-BA9B-E151C050C134}" type="presOf" srcId="{2A5F1ABC-74E2-489C-A0E2-A018E121EFC5}" destId="{47F9527B-6508-4C01-8399-37D9478B2EFB}" srcOrd="1" destOrd="0" presId="urn:microsoft.com/office/officeart/2005/8/layout/lProcess2"/>
    <dgm:cxn modelId="{ED719DDE-5665-431D-B01A-7D184347BDFB}" type="presOf" srcId="{4D7FA368-FAD4-40E4-A21F-BC357FA82707}" destId="{D87375C6-6A60-4DAF-9A65-B0233376F3AE}" srcOrd="0" destOrd="0" presId="urn:microsoft.com/office/officeart/2005/8/layout/lProcess2"/>
    <dgm:cxn modelId="{A956B410-3048-46F5-9C6A-1A22977AD759}" srcId="{DD55328B-7FF5-4EBF-ABB2-D09AADF1C691}" destId="{88802EB5-6E59-4CD0-8474-19D552253A42}" srcOrd="1" destOrd="0" parTransId="{C78D04D9-1A3A-4C7B-98AD-0A9107CE7983}" sibTransId="{B14B3D22-FD41-42C0-AA34-CEF5264C9E7B}"/>
    <dgm:cxn modelId="{981207E2-5A99-4A0A-89BD-E490E1A93224}" type="presOf" srcId="{88802EB5-6E59-4CD0-8474-19D552253A42}" destId="{178FE43A-84B7-47BC-A557-31F2BF6F3B02}" srcOrd="0" destOrd="0" presId="urn:microsoft.com/office/officeart/2005/8/layout/lProcess2"/>
    <dgm:cxn modelId="{5E730B20-A004-4903-BA36-304930F316AF}" type="presOf" srcId="{AC59F798-60DE-4630-8986-A8E67B80A03F}" destId="{5055ADA9-2347-4C28-BF4B-4F73D9D59A1E}" srcOrd="0" destOrd="0" presId="urn:microsoft.com/office/officeart/2005/8/layout/lProcess2"/>
    <dgm:cxn modelId="{C2A178DC-80A1-455C-91E3-4483C648312E}" srcId="{2A5F1ABC-74E2-489C-A0E2-A018E121EFC5}" destId="{AB52738E-116A-44CB-BE8F-072F15DA1B2F}" srcOrd="3" destOrd="0" parTransId="{EE006F97-CA53-40EB-BCE6-D7C9A2846F32}" sibTransId="{87E60CF8-0E37-4DE2-8CAD-39E2B177CE9F}"/>
    <dgm:cxn modelId="{97978B7F-AA1A-4117-B9B5-8ECEF620CD4E}" srcId="{AC59F798-60DE-4630-8986-A8E67B80A03F}" destId="{DD55328B-7FF5-4EBF-ABB2-D09AADF1C691}" srcOrd="0" destOrd="0" parTransId="{390AD546-5E03-4F5C-85AA-0ACA77172502}" sibTransId="{B5BABE19-895A-42E0-BEEF-2287D782FEBC}"/>
    <dgm:cxn modelId="{6B72EF6E-73B3-4C02-ABF1-F1019E780C24}" srcId="{23D317CB-351B-4415-8064-65C205B1BC9E}" destId="{4D7FA368-FAD4-40E4-A21F-BC357FA82707}" srcOrd="0" destOrd="0" parTransId="{5D5F5754-90B5-4679-BBAB-D8B7A228E308}" sibTransId="{E3DEFA7B-E0CE-45B7-847B-0673BD51939A}"/>
    <dgm:cxn modelId="{BF581910-C8D1-4DFA-A5A1-FBD4FE279504}" srcId="{AC59F798-60DE-4630-8986-A8E67B80A03F}" destId="{2A5F1ABC-74E2-489C-A0E2-A018E121EFC5}" srcOrd="2" destOrd="0" parTransId="{8CAEBD5C-5EA6-48C7-B599-91BF49540313}" sibTransId="{59452CE8-2FA8-4CEE-A68F-D03576C6BB11}"/>
    <dgm:cxn modelId="{59D58F09-E54D-4FC0-861E-8F6F9C55065E}" type="presOf" srcId="{23D317CB-351B-4415-8064-65C205B1BC9E}" destId="{B89717E3-9376-4ADB-A34E-CA65A5261F7F}" srcOrd="1" destOrd="0" presId="urn:microsoft.com/office/officeart/2005/8/layout/lProcess2"/>
    <dgm:cxn modelId="{6CE5BF47-035E-4AF7-A80F-2DD245FF83D0}" srcId="{2A5F1ABC-74E2-489C-A0E2-A018E121EFC5}" destId="{34F1481F-2FAD-4E10-AEA2-70A761A6C05C}" srcOrd="0" destOrd="0" parTransId="{4B1CDA04-739A-4AB7-9E45-67A104BEB037}" sibTransId="{2F636DB8-7475-448D-AD45-7A56FFD1E852}"/>
    <dgm:cxn modelId="{C055D2B2-476A-4F60-AF48-8FED8920AED7}" srcId="{DD55328B-7FF5-4EBF-ABB2-D09AADF1C691}" destId="{B50EAF02-47E9-4353-9A88-05D984D32150}" srcOrd="0" destOrd="0" parTransId="{BECD0158-6D39-43E2-80F2-6ED2C6D8BFB3}" sibTransId="{C6FED0C1-FC81-4A2F-B197-AE9BF14EECF6}"/>
    <dgm:cxn modelId="{78A8EB7D-05E4-45EF-8105-21CF615B7C52}" srcId="{2A5F1ABC-74E2-489C-A0E2-A018E121EFC5}" destId="{537620E3-6B1E-4D45-98BD-B9BC2AFD4BAC}" srcOrd="1" destOrd="0" parTransId="{D07CC1B9-4905-48F9-AF92-C9D4AC5811AA}" sibTransId="{7493488E-CB83-4E1B-A2B3-D326414C53B4}"/>
    <dgm:cxn modelId="{A5083E95-315F-4B30-AF2A-1120C8418FE1}" type="presOf" srcId="{DD55328B-7FF5-4EBF-ABB2-D09AADF1C691}" destId="{27010089-FFEB-4D7D-A9F3-5E541D68D68C}" srcOrd="0" destOrd="0" presId="urn:microsoft.com/office/officeart/2005/8/layout/lProcess2"/>
    <dgm:cxn modelId="{2DA06CC3-4146-4717-9E35-0EA479FE9668}" type="presOf" srcId="{B50EAF02-47E9-4353-9A88-05D984D32150}" destId="{F2309D85-9143-45DE-B4C8-B10B3D8EE7B9}" srcOrd="0" destOrd="0" presId="urn:microsoft.com/office/officeart/2005/8/layout/lProcess2"/>
    <dgm:cxn modelId="{F8881C38-C80F-45E5-98A3-163781203FDF}" srcId="{23D317CB-351B-4415-8064-65C205B1BC9E}" destId="{CA99B622-BD9C-4193-8223-5F54D2737766}" srcOrd="3" destOrd="0" parTransId="{F71BDEF2-5CD9-4153-AECE-CB79C99095D5}" sibTransId="{21E39A8A-D868-4119-8F49-B659827E95D6}"/>
    <dgm:cxn modelId="{114C9DDF-766E-46FB-A4C1-E3F2745E8B02}" type="presOf" srcId="{AB52738E-116A-44CB-BE8F-072F15DA1B2F}" destId="{1B0C63AB-AA96-4A35-958B-932E7C1DF3AB}" srcOrd="0" destOrd="0" presId="urn:microsoft.com/office/officeart/2005/8/layout/lProcess2"/>
    <dgm:cxn modelId="{D960FB19-B15B-443F-A786-0525515F473A}" type="presOf" srcId="{FB418EE3-5D95-4DC3-A720-C383FDC85DD5}" destId="{CE0C9506-48C3-4A1B-883D-CBB709754472}" srcOrd="0" destOrd="0" presId="urn:microsoft.com/office/officeart/2005/8/layout/lProcess2"/>
    <dgm:cxn modelId="{BA788832-794C-42E3-995D-348519EF3D01}" srcId="{AC59F798-60DE-4630-8986-A8E67B80A03F}" destId="{23D317CB-351B-4415-8064-65C205B1BC9E}" srcOrd="1" destOrd="0" parTransId="{63CAEEFC-194A-48CB-9B7E-5F2A9A9303FE}" sibTransId="{0B5DE7C4-D2AD-4C18-BEE7-571F64845DD2}"/>
    <dgm:cxn modelId="{3B855313-C2F4-4648-8AB2-F52FDC91DB93}" type="presOf" srcId="{537620E3-6B1E-4D45-98BD-B9BC2AFD4BAC}" destId="{A3FD65CB-FC7D-435E-9782-C43A844176EB}" srcOrd="0" destOrd="0" presId="urn:microsoft.com/office/officeart/2005/8/layout/lProcess2"/>
    <dgm:cxn modelId="{1D72D68E-B3B5-457E-A759-A3FCC15172F8}" type="presOf" srcId="{DD55328B-7FF5-4EBF-ABB2-D09AADF1C691}" destId="{02B45284-9D6E-4750-AA6D-AFA6BA0DE215}" srcOrd="1" destOrd="0" presId="urn:microsoft.com/office/officeart/2005/8/layout/lProcess2"/>
    <dgm:cxn modelId="{087CABD5-9C0D-4D1A-B55E-3CA5BCB391C0}" type="presOf" srcId="{BF52C30D-2AB0-4122-BD36-BA394CE12C8B}" destId="{4918F929-5B6E-44BA-90D0-3629950D1EEE}" srcOrd="0" destOrd="0" presId="urn:microsoft.com/office/officeart/2005/8/layout/lProcess2"/>
    <dgm:cxn modelId="{0FCCF229-6371-46F8-868E-7B3DC2FBC20D}" srcId="{DD55328B-7FF5-4EBF-ABB2-D09AADF1C691}" destId="{FB418EE3-5D95-4DC3-A720-C383FDC85DD5}" srcOrd="3" destOrd="0" parTransId="{2F5523F9-63A4-4ECC-8DB0-C508773F26C1}" sibTransId="{4AE35419-C801-415C-BF58-EEE52FF8BDEB}"/>
    <dgm:cxn modelId="{91FEA7DD-94C1-46A5-95FE-05B2C74B2DB9}" srcId="{23D317CB-351B-4415-8064-65C205B1BC9E}" destId="{BF52C30D-2AB0-4122-BD36-BA394CE12C8B}" srcOrd="1" destOrd="0" parTransId="{8302EB4A-83AA-494A-8EC8-C851339C72C0}" sibTransId="{C2DB990C-925B-4AFC-B9EE-AA8C0B4B25D0}"/>
    <dgm:cxn modelId="{6F4451EC-ABC0-4D12-BA9C-F47BF0A6CDF4}" type="presOf" srcId="{274B13B3-78AB-49F1-A1FC-219000E6970E}" destId="{F34A480F-7EB3-4CFF-AEF8-ECB81838E239}" srcOrd="0" destOrd="0" presId="urn:microsoft.com/office/officeart/2005/8/layout/lProcess2"/>
    <dgm:cxn modelId="{CA412D96-E828-40B2-AE83-D7797A54D5C9}" type="presOf" srcId="{2A5F1ABC-74E2-489C-A0E2-A018E121EFC5}" destId="{9935AAE6-E57D-45AC-8658-0B5F3CC9AA5B}" srcOrd="0" destOrd="0" presId="urn:microsoft.com/office/officeart/2005/8/layout/lProcess2"/>
    <dgm:cxn modelId="{327B2EFA-0EEB-4AF2-B73E-9BA08C10EAAE}" type="presOf" srcId="{23D317CB-351B-4415-8064-65C205B1BC9E}" destId="{A6F392C7-D6C3-4E0E-9EDF-D1A85E67B554}" srcOrd="0" destOrd="0" presId="urn:microsoft.com/office/officeart/2005/8/layout/lProcess2"/>
    <dgm:cxn modelId="{51A044D4-5CBB-4656-8B9E-0161AA3B86CD}" srcId="{23D317CB-351B-4415-8064-65C205B1BC9E}" destId="{9EE2B804-ECA7-4CA4-8164-7543F8678F2D}" srcOrd="2" destOrd="0" parTransId="{C7942C2C-8C07-40AF-BD99-5F9650C97B06}" sibTransId="{BF2671F2-E505-47AD-82A5-A12C818FB57E}"/>
    <dgm:cxn modelId="{57510408-D03A-4EA0-A97A-365A37E8102D}" type="presOf" srcId="{34F1481F-2FAD-4E10-AEA2-70A761A6C05C}" destId="{0EE24E4B-DEFC-4489-9756-84FBD2FEF613}" srcOrd="0" destOrd="0" presId="urn:microsoft.com/office/officeart/2005/8/layout/lProcess2"/>
    <dgm:cxn modelId="{BAED4573-4436-4F2D-991D-26FE56A752BE}" srcId="{DD55328B-7FF5-4EBF-ABB2-D09AADF1C691}" destId="{78AC5FF1-FEE1-4A0D-83C4-CB99D5E4D37D}" srcOrd="2" destOrd="0" parTransId="{FB79BDE9-21DA-4D45-9185-D754765544C5}" sibTransId="{89B6AAB1-B8C2-4092-9005-AF4FFB381342}"/>
    <dgm:cxn modelId="{F72B429F-096E-49A7-B3AD-938FCD188EDA}" type="presOf" srcId="{9EE2B804-ECA7-4CA4-8164-7543F8678F2D}" destId="{5375E033-447A-4C6D-B2BA-3A7F752C9175}" srcOrd="0" destOrd="0" presId="urn:microsoft.com/office/officeart/2005/8/layout/lProcess2"/>
    <dgm:cxn modelId="{B9E6AA8A-3873-4161-95B1-48CC98123DD1}" srcId="{2A5F1ABC-74E2-489C-A0E2-A018E121EFC5}" destId="{274B13B3-78AB-49F1-A1FC-219000E6970E}" srcOrd="2" destOrd="0" parTransId="{E79E6AD7-A686-4805-9EDE-B316FCEA3DFF}" sibTransId="{B6F0AE48-8D99-41D6-9F11-584806E167D3}"/>
    <dgm:cxn modelId="{1C9719EC-8947-4AE6-A8E8-452F562E6B73}" type="presOf" srcId="{78AC5FF1-FEE1-4A0D-83C4-CB99D5E4D37D}" destId="{F71DEBC2-1DA9-4E29-B312-597DB50BBE42}" srcOrd="0" destOrd="0" presId="urn:microsoft.com/office/officeart/2005/8/layout/lProcess2"/>
    <dgm:cxn modelId="{24B418F3-A951-41AB-9B3F-6F52F5F120AC}" type="presOf" srcId="{CA99B622-BD9C-4193-8223-5F54D2737766}" destId="{F90759EF-A853-4EED-A414-608A95110903}" srcOrd="0" destOrd="0" presId="urn:microsoft.com/office/officeart/2005/8/layout/lProcess2"/>
    <dgm:cxn modelId="{89AE4967-919B-4FFA-A2C7-300D0B0B42A0}" type="presParOf" srcId="{5055ADA9-2347-4C28-BF4B-4F73D9D59A1E}" destId="{0247DFA2-8022-4A7D-B3BA-691F873741E0}" srcOrd="0" destOrd="0" presId="urn:microsoft.com/office/officeart/2005/8/layout/lProcess2"/>
    <dgm:cxn modelId="{3DA53080-880B-4142-9930-E78AF8C50DBF}" type="presParOf" srcId="{0247DFA2-8022-4A7D-B3BA-691F873741E0}" destId="{27010089-FFEB-4D7D-A9F3-5E541D68D68C}" srcOrd="0" destOrd="0" presId="urn:microsoft.com/office/officeart/2005/8/layout/lProcess2"/>
    <dgm:cxn modelId="{A4832469-9B3E-4E48-936A-278793E43919}" type="presParOf" srcId="{0247DFA2-8022-4A7D-B3BA-691F873741E0}" destId="{02B45284-9D6E-4750-AA6D-AFA6BA0DE215}" srcOrd="1" destOrd="0" presId="urn:microsoft.com/office/officeart/2005/8/layout/lProcess2"/>
    <dgm:cxn modelId="{82224DCF-5939-40E6-9F12-FF4AB0646AE9}" type="presParOf" srcId="{0247DFA2-8022-4A7D-B3BA-691F873741E0}" destId="{7EE3E8A0-14A1-4B71-B3FE-5014AED8C2BA}" srcOrd="2" destOrd="0" presId="urn:microsoft.com/office/officeart/2005/8/layout/lProcess2"/>
    <dgm:cxn modelId="{95A7F88A-12D4-49DE-8BA1-F3F1741367DB}" type="presParOf" srcId="{7EE3E8A0-14A1-4B71-B3FE-5014AED8C2BA}" destId="{6B252C4F-F1BF-4343-9FE3-BA5DA928216A}" srcOrd="0" destOrd="0" presId="urn:microsoft.com/office/officeart/2005/8/layout/lProcess2"/>
    <dgm:cxn modelId="{4C2B2E57-9CFD-42FA-AEFA-B6208F706995}" type="presParOf" srcId="{6B252C4F-F1BF-4343-9FE3-BA5DA928216A}" destId="{F2309D85-9143-45DE-B4C8-B10B3D8EE7B9}" srcOrd="0" destOrd="0" presId="urn:microsoft.com/office/officeart/2005/8/layout/lProcess2"/>
    <dgm:cxn modelId="{08A05E07-7018-4FBF-B3AB-709E422D869B}" type="presParOf" srcId="{6B252C4F-F1BF-4343-9FE3-BA5DA928216A}" destId="{B96507A1-FA56-4A3E-9D69-C7F1055D3F8D}" srcOrd="1" destOrd="0" presId="urn:microsoft.com/office/officeart/2005/8/layout/lProcess2"/>
    <dgm:cxn modelId="{43A54F45-E115-4DC0-A282-E60323AB4C55}" type="presParOf" srcId="{6B252C4F-F1BF-4343-9FE3-BA5DA928216A}" destId="{178FE43A-84B7-47BC-A557-31F2BF6F3B02}" srcOrd="2" destOrd="0" presId="urn:microsoft.com/office/officeart/2005/8/layout/lProcess2"/>
    <dgm:cxn modelId="{157330D4-05E3-44CD-B487-38ADF56896EA}" type="presParOf" srcId="{6B252C4F-F1BF-4343-9FE3-BA5DA928216A}" destId="{0DF440B3-7FD2-42D0-86D2-3D3106579A2E}" srcOrd="3" destOrd="0" presId="urn:microsoft.com/office/officeart/2005/8/layout/lProcess2"/>
    <dgm:cxn modelId="{53252CFB-0911-46FF-BC7B-CBC92C2FD2D2}" type="presParOf" srcId="{6B252C4F-F1BF-4343-9FE3-BA5DA928216A}" destId="{F71DEBC2-1DA9-4E29-B312-597DB50BBE42}" srcOrd="4" destOrd="0" presId="urn:microsoft.com/office/officeart/2005/8/layout/lProcess2"/>
    <dgm:cxn modelId="{83A6087A-08B8-4AC3-926C-B7DC322BB114}" type="presParOf" srcId="{6B252C4F-F1BF-4343-9FE3-BA5DA928216A}" destId="{4D14D36A-8198-4914-BC89-BBA56648E14B}" srcOrd="5" destOrd="0" presId="urn:microsoft.com/office/officeart/2005/8/layout/lProcess2"/>
    <dgm:cxn modelId="{647A3162-7A2C-4A6B-9A0F-3007C84571F0}" type="presParOf" srcId="{6B252C4F-F1BF-4343-9FE3-BA5DA928216A}" destId="{CE0C9506-48C3-4A1B-883D-CBB709754472}" srcOrd="6" destOrd="0" presId="urn:microsoft.com/office/officeart/2005/8/layout/lProcess2"/>
    <dgm:cxn modelId="{B4A7803F-8BA5-4843-BB6C-0981EE41512A}" type="presParOf" srcId="{5055ADA9-2347-4C28-BF4B-4F73D9D59A1E}" destId="{759BEBE0-F8C6-44AA-BD1E-D24EB9A79BC5}" srcOrd="1" destOrd="0" presId="urn:microsoft.com/office/officeart/2005/8/layout/lProcess2"/>
    <dgm:cxn modelId="{7B18BAE5-C9D8-44A3-B4BD-9853244684CE}" type="presParOf" srcId="{5055ADA9-2347-4C28-BF4B-4F73D9D59A1E}" destId="{44ABC3BE-B61B-4303-9315-9CC16EFA706C}" srcOrd="2" destOrd="0" presId="urn:microsoft.com/office/officeart/2005/8/layout/lProcess2"/>
    <dgm:cxn modelId="{3CC28D46-C292-4D63-8404-7F3CEB24B9A1}" type="presParOf" srcId="{44ABC3BE-B61B-4303-9315-9CC16EFA706C}" destId="{A6F392C7-D6C3-4E0E-9EDF-D1A85E67B554}" srcOrd="0" destOrd="0" presId="urn:microsoft.com/office/officeart/2005/8/layout/lProcess2"/>
    <dgm:cxn modelId="{806E54EC-F841-47E8-86C4-8F33272E1520}" type="presParOf" srcId="{44ABC3BE-B61B-4303-9315-9CC16EFA706C}" destId="{B89717E3-9376-4ADB-A34E-CA65A5261F7F}" srcOrd="1" destOrd="0" presId="urn:microsoft.com/office/officeart/2005/8/layout/lProcess2"/>
    <dgm:cxn modelId="{B1519784-EA85-4244-B437-EAC48A8C420E}" type="presParOf" srcId="{44ABC3BE-B61B-4303-9315-9CC16EFA706C}" destId="{2DDBD96C-8A6A-48C2-87B6-217DF6D9E72E}" srcOrd="2" destOrd="0" presId="urn:microsoft.com/office/officeart/2005/8/layout/lProcess2"/>
    <dgm:cxn modelId="{2F8F8DC1-C007-4A84-9286-5C3D54CA2567}" type="presParOf" srcId="{2DDBD96C-8A6A-48C2-87B6-217DF6D9E72E}" destId="{22A29781-19C0-4071-83D8-BA63E03341C7}" srcOrd="0" destOrd="0" presId="urn:microsoft.com/office/officeart/2005/8/layout/lProcess2"/>
    <dgm:cxn modelId="{A7155E47-2592-4E2C-9873-93FA1D14B2CF}" type="presParOf" srcId="{22A29781-19C0-4071-83D8-BA63E03341C7}" destId="{D87375C6-6A60-4DAF-9A65-B0233376F3AE}" srcOrd="0" destOrd="0" presId="urn:microsoft.com/office/officeart/2005/8/layout/lProcess2"/>
    <dgm:cxn modelId="{9B6ED016-47E7-4E50-B41A-DA18BBB21984}" type="presParOf" srcId="{22A29781-19C0-4071-83D8-BA63E03341C7}" destId="{3DF50F5B-24F2-474D-88E3-38EB7A98C799}" srcOrd="1" destOrd="0" presId="urn:microsoft.com/office/officeart/2005/8/layout/lProcess2"/>
    <dgm:cxn modelId="{99A3D94C-888C-487B-B546-FFDCA2AE24E2}" type="presParOf" srcId="{22A29781-19C0-4071-83D8-BA63E03341C7}" destId="{4918F929-5B6E-44BA-90D0-3629950D1EEE}" srcOrd="2" destOrd="0" presId="urn:microsoft.com/office/officeart/2005/8/layout/lProcess2"/>
    <dgm:cxn modelId="{71360431-9CF1-40A0-80B6-D4E856FADA22}" type="presParOf" srcId="{22A29781-19C0-4071-83D8-BA63E03341C7}" destId="{EBF9C8DB-03CD-4111-B579-05469D45EF01}" srcOrd="3" destOrd="0" presId="urn:microsoft.com/office/officeart/2005/8/layout/lProcess2"/>
    <dgm:cxn modelId="{B927922A-A07A-4508-9B0F-D692809DB25B}" type="presParOf" srcId="{22A29781-19C0-4071-83D8-BA63E03341C7}" destId="{5375E033-447A-4C6D-B2BA-3A7F752C9175}" srcOrd="4" destOrd="0" presId="urn:microsoft.com/office/officeart/2005/8/layout/lProcess2"/>
    <dgm:cxn modelId="{6DE1DE62-71EE-4CFE-B5EA-A80956E9711B}" type="presParOf" srcId="{22A29781-19C0-4071-83D8-BA63E03341C7}" destId="{CC9BD64B-3DCD-40ED-9F93-FDD836F5FDDD}" srcOrd="5" destOrd="0" presId="urn:microsoft.com/office/officeart/2005/8/layout/lProcess2"/>
    <dgm:cxn modelId="{D9CB8B2A-3336-42A6-BCF1-A13BD086EAD0}" type="presParOf" srcId="{22A29781-19C0-4071-83D8-BA63E03341C7}" destId="{F90759EF-A853-4EED-A414-608A95110903}" srcOrd="6" destOrd="0" presId="urn:microsoft.com/office/officeart/2005/8/layout/lProcess2"/>
    <dgm:cxn modelId="{AE9789AA-15B2-4B45-8CFB-19C238887CE1}" type="presParOf" srcId="{5055ADA9-2347-4C28-BF4B-4F73D9D59A1E}" destId="{9DBBF321-EEF4-4773-BE93-5C2C92796E8B}" srcOrd="3" destOrd="0" presId="urn:microsoft.com/office/officeart/2005/8/layout/lProcess2"/>
    <dgm:cxn modelId="{A151E7FC-D3E4-4776-BF7C-F10B1ABB388B}" type="presParOf" srcId="{5055ADA9-2347-4C28-BF4B-4F73D9D59A1E}" destId="{3126C6D9-236C-4D96-81E6-4AEA6E35957E}" srcOrd="4" destOrd="0" presId="urn:microsoft.com/office/officeart/2005/8/layout/lProcess2"/>
    <dgm:cxn modelId="{A9C2080C-1907-428C-AA61-302C42B33E64}" type="presParOf" srcId="{3126C6D9-236C-4D96-81E6-4AEA6E35957E}" destId="{9935AAE6-E57D-45AC-8658-0B5F3CC9AA5B}" srcOrd="0" destOrd="0" presId="urn:microsoft.com/office/officeart/2005/8/layout/lProcess2"/>
    <dgm:cxn modelId="{6622A5FB-FA61-4946-8F91-B25E00C71D57}" type="presParOf" srcId="{3126C6D9-236C-4D96-81E6-4AEA6E35957E}" destId="{47F9527B-6508-4C01-8399-37D9478B2EFB}" srcOrd="1" destOrd="0" presId="urn:microsoft.com/office/officeart/2005/8/layout/lProcess2"/>
    <dgm:cxn modelId="{AFA2963F-CC89-4D44-BD72-6CEDC0066016}" type="presParOf" srcId="{3126C6D9-236C-4D96-81E6-4AEA6E35957E}" destId="{14FBD22C-6C1A-4225-A622-F03740742A09}" srcOrd="2" destOrd="0" presId="urn:microsoft.com/office/officeart/2005/8/layout/lProcess2"/>
    <dgm:cxn modelId="{939104FF-2CDF-4D1D-93BB-16CAA0EA7FE8}" type="presParOf" srcId="{14FBD22C-6C1A-4225-A622-F03740742A09}" destId="{0A389166-843F-42EA-8F9A-7FC9AEA027F5}" srcOrd="0" destOrd="0" presId="urn:microsoft.com/office/officeart/2005/8/layout/lProcess2"/>
    <dgm:cxn modelId="{66CCE90B-CED1-4017-9530-9F0CD65CBF82}" type="presParOf" srcId="{0A389166-843F-42EA-8F9A-7FC9AEA027F5}" destId="{0EE24E4B-DEFC-4489-9756-84FBD2FEF613}" srcOrd="0" destOrd="0" presId="urn:microsoft.com/office/officeart/2005/8/layout/lProcess2"/>
    <dgm:cxn modelId="{4599586E-254E-4603-8625-0FE87FA08CAC}" type="presParOf" srcId="{0A389166-843F-42EA-8F9A-7FC9AEA027F5}" destId="{076254CE-88BA-4F97-AB43-FA6ED3209882}" srcOrd="1" destOrd="0" presId="urn:microsoft.com/office/officeart/2005/8/layout/lProcess2"/>
    <dgm:cxn modelId="{74604A5F-04A6-4457-9802-434E722505B1}" type="presParOf" srcId="{0A389166-843F-42EA-8F9A-7FC9AEA027F5}" destId="{A3FD65CB-FC7D-435E-9782-C43A844176EB}" srcOrd="2" destOrd="0" presId="urn:microsoft.com/office/officeart/2005/8/layout/lProcess2"/>
    <dgm:cxn modelId="{E2AAD398-6416-496C-912E-19006123B51A}" type="presParOf" srcId="{0A389166-843F-42EA-8F9A-7FC9AEA027F5}" destId="{B2BD3D8D-9EB4-4A1D-9B30-B99640DB9468}" srcOrd="3" destOrd="0" presId="urn:microsoft.com/office/officeart/2005/8/layout/lProcess2"/>
    <dgm:cxn modelId="{DAD1A6B1-3D09-4236-BCB0-3F1CD05C8893}" type="presParOf" srcId="{0A389166-843F-42EA-8F9A-7FC9AEA027F5}" destId="{F34A480F-7EB3-4CFF-AEF8-ECB81838E239}" srcOrd="4" destOrd="0" presId="urn:microsoft.com/office/officeart/2005/8/layout/lProcess2"/>
    <dgm:cxn modelId="{4FF9A79F-58B5-492B-B934-363243A30AA9}" type="presParOf" srcId="{0A389166-843F-42EA-8F9A-7FC9AEA027F5}" destId="{BDF7C4CD-EAF7-4937-B653-D3EE1036CE96}" srcOrd="5" destOrd="0" presId="urn:microsoft.com/office/officeart/2005/8/layout/lProcess2"/>
    <dgm:cxn modelId="{32483AAD-3617-48AE-8D76-A330D61E693A}" type="presParOf" srcId="{0A389166-843F-42EA-8F9A-7FC9AEA027F5}" destId="{1B0C63AB-AA96-4A35-958B-932E7C1DF3AB}"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C8E594-F5D0-4032-A5F3-8E86DED717EF}" type="doc">
      <dgm:prSet loTypeId="urn:microsoft.com/office/officeart/2005/8/layout/pyramid1" loCatId="pyramid" qsTypeId="urn:microsoft.com/office/officeart/2005/8/quickstyle/simple1" qsCatId="simple" csTypeId="urn:microsoft.com/office/officeart/2005/8/colors/accent1_2" csCatId="accent1" phldr="1"/>
      <dgm:spPr/>
    </dgm:pt>
    <dgm:pt modelId="{F8301275-E07F-48D5-A46B-B1E203363FB7}">
      <dgm:prSet phldrT="[Text]" custT="1"/>
      <dgm:spPr>
        <a:gradFill flip="none" rotWithShape="1">
          <a:gsLst>
            <a:gs pos="0">
              <a:schemeClr val="tx1">
                <a:lumMod val="50000"/>
              </a:schemeClr>
            </a:gs>
            <a:gs pos="50000">
              <a:schemeClr val="tx1">
                <a:lumMod val="75000"/>
              </a:schemeClr>
            </a:gs>
            <a:gs pos="100000">
              <a:srgbClr val="004986"/>
            </a:gs>
          </a:gsLst>
          <a:path path="circle">
            <a:fillToRect l="50000" t="50000" r="50000" b="50000"/>
          </a:path>
          <a:tileRect/>
        </a:gradFill>
      </dgm:spPr>
      <dgm:t>
        <a:bodyPr/>
        <a:lstStyle/>
        <a:p>
          <a:endParaRPr lang="en-US" sz="2400" dirty="0"/>
        </a:p>
      </dgm:t>
    </dgm:pt>
    <dgm:pt modelId="{222BB4CA-4CAF-4EEB-955D-C7E250BB3BDE}" type="parTrans" cxnId="{E726C745-EB63-4F86-93A9-D3C9D89DF3BD}">
      <dgm:prSet/>
      <dgm:spPr/>
      <dgm:t>
        <a:bodyPr/>
        <a:lstStyle/>
        <a:p>
          <a:endParaRPr lang="en-US"/>
        </a:p>
      </dgm:t>
    </dgm:pt>
    <dgm:pt modelId="{BEB9F6CA-6593-417A-966D-A649778BC571}" type="sibTrans" cxnId="{E726C745-EB63-4F86-93A9-D3C9D89DF3BD}">
      <dgm:prSet/>
      <dgm:spPr/>
      <dgm:t>
        <a:bodyPr/>
        <a:lstStyle/>
        <a:p>
          <a:endParaRPr lang="en-US"/>
        </a:p>
      </dgm:t>
    </dgm:pt>
    <dgm:pt modelId="{4186C98C-BD41-4609-83E2-9556549CD17B}">
      <dgm:prSet phldrT="[Text]" custT="1"/>
      <dgm:spPr>
        <a:gradFill rotWithShape="0">
          <a:gsLst>
            <a:gs pos="0">
              <a:schemeClr val="accent1"/>
            </a:gs>
            <a:gs pos="50000">
              <a:schemeClr val="tx2">
                <a:lumMod val="40000"/>
                <a:lumOff val="60000"/>
              </a:schemeClr>
            </a:gs>
            <a:gs pos="100000">
              <a:schemeClr val="tx2">
                <a:lumMod val="20000"/>
                <a:lumOff val="80000"/>
              </a:schemeClr>
            </a:gs>
          </a:gsLst>
          <a:path path="circle">
            <a:fillToRect l="50000" t="50000" r="50000" b="50000"/>
          </a:path>
        </a:gradFill>
      </dgm:spPr>
      <dgm:t>
        <a:bodyPr/>
        <a:lstStyle/>
        <a:p>
          <a:r>
            <a:rPr lang="en-US" sz="2400" dirty="0" smtClean="0"/>
            <a:t>What we need from you,</a:t>
          </a:r>
        </a:p>
        <a:p>
          <a:r>
            <a:rPr lang="en-US" sz="2400" dirty="0" smtClean="0"/>
            <a:t>How it effects you</a:t>
          </a:r>
          <a:endParaRPr lang="en-US" sz="2400" dirty="0"/>
        </a:p>
      </dgm:t>
    </dgm:pt>
    <dgm:pt modelId="{7EE06F00-0582-4117-8785-8D0185EF2955}" type="parTrans" cxnId="{4A4BADE1-1F02-480A-B7C2-B701F062C293}">
      <dgm:prSet/>
      <dgm:spPr/>
      <dgm:t>
        <a:bodyPr/>
        <a:lstStyle/>
        <a:p>
          <a:endParaRPr lang="en-US"/>
        </a:p>
      </dgm:t>
    </dgm:pt>
    <dgm:pt modelId="{6B779FBE-0000-4224-B232-C9CED54F7E2E}" type="sibTrans" cxnId="{4A4BADE1-1F02-480A-B7C2-B701F062C293}">
      <dgm:prSet/>
      <dgm:spPr/>
      <dgm:t>
        <a:bodyPr/>
        <a:lstStyle/>
        <a:p>
          <a:endParaRPr lang="en-US"/>
        </a:p>
      </dgm:t>
    </dgm:pt>
    <dgm:pt modelId="{DEE607E1-71B9-4819-ACD1-2AF221493D3A}">
      <dgm:prSet phldrT="[Text]" custT="1"/>
      <dgm:spPr>
        <a:gradFill rotWithShape="0">
          <a:gsLst>
            <a:gs pos="0">
              <a:srgbClr val="4C881A"/>
            </a:gs>
            <a:gs pos="50000">
              <a:srgbClr val="63881A"/>
            </a:gs>
            <a:gs pos="100000">
              <a:srgbClr val="506F15"/>
            </a:gs>
          </a:gsLst>
          <a:path path="circle">
            <a:fillToRect l="50000" t="50000" r="50000" b="50000"/>
          </a:path>
        </a:gradFill>
      </dgm:spPr>
      <dgm:t>
        <a:bodyPr/>
        <a:lstStyle/>
        <a:p>
          <a:r>
            <a:rPr lang="en-US" sz="2400" dirty="0" smtClean="0">
              <a:solidFill>
                <a:schemeClr val="bg1"/>
              </a:solidFill>
            </a:rPr>
            <a:t>What to do, </a:t>
          </a:r>
        </a:p>
        <a:p>
          <a:r>
            <a:rPr lang="en-US" sz="2400" dirty="0" smtClean="0">
              <a:solidFill>
                <a:schemeClr val="bg1"/>
              </a:solidFill>
            </a:rPr>
            <a:t>When to do it </a:t>
          </a:r>
          <a:endParaRPr lang="en-US" sz="2400" dirty="0">
            <a:solidFill>
              <a:schemeClr val="bg1"/>
            </a:solidFill>
          </a:endParaRPr>
        </a:p>
      </dgm:t>
    </dgm:pt>
    <dgm:pt modelId="{9E489266-BF53-407F-9E0B-ADAC1DED45E1}" type="parTrans" cxnId="{9D05DB7C-4CA1-409F-A334-402C44A8C3E5}">
      <dgm:prSet/>
      <dgm:spPr/>
      <dgm:t>
        <a:bodyPr/>
        <a:lstStyle/>
        <a:p>
          <a:endParaRPr lang="en-US"/>
        </a:p>
      </dgm:t>
    </dgm:pt>
    <dgm:pt modelId="{0AB4AF90-0CB4-4338-A58F-9A34762D5839}" type="sibTrans" cxnId="{9D05DB7C-4CA1-409F-A334-402C44A8C3E5}">
      <dgm:prSet/>
      <dgm:spPr/>
      <dgm:t>
        <a:bodyPr/>
        <a:lstStyle/>
        <a:p>
          <a:endParaRPr lang="en-US"/>
        </a:p>
      </dgm:t>
    </dgm:pt>
    <dgm:pt modelId="{5C32F18E-3354-4C84-B611-C65C574B4B29}" type="pres">
      <dgm:prSet presAssocID="{15C8E594-F5D0-4032-A5F3-8E86DED717EF}" presName="Name0" presStyleCnt="0">
        <dgm:presLayoutVars>
          <dgm:dir/>
          <dgm:animLvl val="lvl"/>
          <dgm:resizeHandles val="exact"/>
        </dgm:presLayoutVars>
      </dgm:prSet>
      <dgm:spPr/>
    </dgm:pt>
    <dgm:pt modelId="{5C5B4B96-2BCD-4EB7-AA6D-5501446E9C22}" type="pres">
      <dgm:prSet presAssocID="{F8301275-E07F-48D5-A46B-B1E203363FB7}" presName="Name8" presStyleCnt="0"/>
      <dgm:spPr/>
    </dgm:pt>
    <dgm:pt modelId="{2B58D033-A51A-48D3-9E69-B0E69C46F937}" type="pres">
      <dgm:prSet presAssocID="{F8301275-E07F-48D5-A46B-B1E203363FB7}" presName="level" presStyleLbl="node1" presStyleIdx="0" presStyleCnt="3" custScaleY="130385">
        <dgm:presLayoutVars>
          <dgm:chMax val="1"/>
          <dgm:bulletEnabled val="1"/>
        </dgm:presLayoutVars>
      </dgm:prSet>
      <dgm:spPr/>
      <dgm:t>
        <a:bodyPr/>
        <a:lstStyle/>
        <a:p>
          <a:endParaRPr lang="en-US"/>
        </a:p>
      </dgm:t>
    </dgm:pt>
    <dgm:pt modelId="{FC24035B-F10B-4561-A07F-CC758A9BBB26}" type="pres">
      <dgm:prSet presAssocID="{F8301275-E07F-48D5-A46B-B1E203363FB7}" presName="levelTx" presStyleLbl="revTx" presStyleIdx="0" presStyleCnt="0">
        <dgm:presLayoutVars>
          <dgm:chMax val="1"/>
          <dgm:bulletEnabled val="1"/>
        </dgm:presLayoutVars>
      </dgm:prSet>
      <dgm:spPr/>
      <dgm:t>
        <a:bodyPr/>
        <a:lstStyle/>
        <a:p>
          <a:endParaRPr lang="en-US"/>
        </a:p>
      </dgm:t>
    </dgm:pt>
    <dgm:pt modelId="{DA75E89B-CD8D-43B7-A746-3C47E0B1BC38}" type="pres">
      <dgm:prSet presAssocID="{4186C98C-BD41-4609-83E2-9556549CD17B}" presName="Name8" presStyleCnt="0"/>
      <dgm:spPr/>
    </dgm:pt>
    <dgm:pt modelId="{B51EF066-A365-4344-8BE9-9420176CEA63}" type="pres">
      <dgm:prSet presAssocID="{4186C98C-BD41-4609-83E2-9556549CD17B}" presName="level" presStyleLbl="node1" presStyleIdx="1" presStyleCnt="3" custScaleY="119048">
        <dgm:presLayoutVars>
          <dgm:chMax val="1"/>
          <dgm:bulletEnabled val="1"/>
        </dgm:presLayoutVars>
      </dgm:prSet>
      <dgm:spPr/>
      <dgm:t>
        <a:bodyPr/>
        <a:lstStyle/>
        <a:p>
          <a:endParaRPr lang="en-US"/>
        </a:p>
      </dgm:t>
    </dgm:pt>
    <dgm:pt modelId="{7A933B73-F2C6-450B-861D-069EAAA2BFCA}" type="pres">
      <dgm:prSet presAssocID="{4186C98C-BD41-4609-83E2-9556549CD17B}" presName="levelTx" presStyleLbl="revTx" presStyleIdx="0" presStyleCnt="0">
        <dgm:presLayoutVars>
          <dgm:chMax val="1"/>
          <dgm:bulletEnabled val="1"/>
        </dgm:presLayoutVars>
      </dgm:prSet>
      <dgm:spPr/>
      <dgm:t>
        <a:bodyPr/>
        <a:lstStyle/>
        <a:p>
          <a:endParaRPr lang="en-US"/>
        </a:p>
      </dgm:t>
    </dgm:pt>
    <dgm:pt modelId="{7B086F7F-0F3E-4DDC-A408-92D06FE995D3}" type="pres">
      <dgm:prSet presAssocID="{DEE607E1-71B9-4819-ACD1-2AF221493D3A}" presName="Name8" presStyleCnt="0"/>
      <dgm:spPr/>
    </dgm:pt>
    <dgm:pt modelId="{D2910456-9F03-425F-98B6-6441832F6B8F}" type="pres">
      <dgm:prSet presAssocID="{DEE607E1-71B9-4819-ACD1-2AF221493D3A}" presName="level" presStyleLbl="node1" presStyleIdx="2" presStyleCnt="3">
        <dgm:presLayoutVars>
          <dgm:chMax val="1"/>
          <dgm:bulletEnabled val="1"/>
        </dgm:presLayoutVars>
      </dgm:prSet>
      <dgm:spPr/>
      <dgm:t>
        <a:bodyPr/>
        <a:lstStyle/>
        <a:p>
          <a:endParaRPr lang="en-US"/>
        </a:p>
      </dgm:t>
    </dgm:pt>
    <dgm:pt modelId="{74500A55-49E1-4B56-BF4E-3C1A13F1ACC1}" type="pres">
      <dgm:prSet presAssocID="{DEE607E1-71B9-4819-ACD1-2AF221493D3A}" presName="levelTx" presStyleLbl="revTx" presStyleIdx="0" presStyleCnt="0">
        <dgm:presLayoutVars>
          <dgm:chMax val="1"/>
          <dgm:bulletEnabled val="1"/>
        </dgm:presLayoutVars>
      </dgm:prSet>
      <dgm:spPr/>
      <dgm:t>
        <a:bodyPr/>
        <a:lstStyle/>
        <a:p>
          <a:endParaRPr lang="en-US"/>
        </a:p>
      </dgm:t>
    </dgm:pt>
  </dgm:ptLst>
  <dgm:cxnLst>
    <dgm:cxn modelId="{B580ACA3-2D4D-4C87-BB87-45EFC20BD9B7}" type="presOf" srcId="{F8301275-E07F-48D5-A46B-B1E203363FB7}" destId="{FC24035B-F10B-4561-A07F-CC758A9BBB26}" srcOrd="1" destOrd="0" presId="urn:microsoft.com/office/officeart/2005/8/layout/pyramid1"/>
    <dgm:cxn modelId="{86BC591E-737F-4858-9DA0-B07C49272D96}" type="presOf" srcId="{4186C98C-BD41-4609-83E2-9556549CD17B}" destId="{B51EF066-A365-4344-8BE9-9420176CEA63}" srcOrd="0" destOrd="0" presId="urn:microsoft.com/office/officeart/2005/8/layout/pyramid1"/>
    <dgm:cxn modelId="{4A4BADE1-1F02-480A-B7C2-B701F062C293}" srcId="{15C8E594-F5D0-4032-A5F3-8E86DED717EF}" destId="{4186C98C-BD41-4609-83E2-9556549CD17B}" srcOrd="1" destOrd="0" parTransId="{7EE06F00-0582-4117-8785-8D0185EF2955}" sibTransId="{6B779FBE-0000-4224-B232-C9CED54F7E2E}"/>
    <dgm:cxn modelId="{37FCC779-4094-4531-ADC5-CF9371B1DD5D}" type="presOf" srcId="{15C8E594-F5D0-4032-A5F3-8E86DED717EF}" destId="{5C32F18E-3354-4C84-B611-C65C574B4B29}" srcOrd="0" destOrd="0" presId="urn:microsoft.com/office/officeart/2005/8/layout/pyramid1"/>
    <dgm:cxn modelId="{296A2309-6BF4-4C22-9514-2567397455A0}" type="presOf" srcId="{F8301275-E07F-48D5-A46B-B1E203363FB7}" destId="{2B58D033-A51A-48D3-9E69-B0E69C46F937}" srcOrd="0" destOrd="0" presId="urn:microsoft.com/office/officeart/2005/8/layout/pyramid1"/>
    <dgm:cxn modelId="{80453DB0-59CC-47AA-B206-93253A00DA0B}" type="presOf" srcId="{DEE607E1-71B9-4819-ACD1-2AF221493D3A}" destId="{74500A55-49E1-4B56-BF4E-3C1A13F1ACC1}" srcOrd="1" destOrd="0" presId="urn:microsoft.com/office/officeart/2005/8/layout/pyramid1"/>
    <dgm:cxn modelId="{B644FAD9-C88D-43CA-BB00-6448404AF07F}" type="presOf" srcId="{DEE607E1-71B9-4819-ACD1-2AF221493D3A}" destId="{D2910456-9F03-425F-98B6-6441832F6B8F}" srcOrd="0" destOrd="0" presId="urn:microsoft.com/office/officeart/2005/8/layout/pyramid1"/>
    <dgm:cxn modelId="{E726C745-EB63-4F86-93A9-D3C9D89DF3BD}" srcId="{15C8E594-F5D0-4032-A5F3-8E86DED717EF}" destId="{F8301275-E07F-48D5-A46B-B1E203363FB7}" srcOrd="0" destOrd="0" parTransId="{222BB4CA-4CAF-4EEB-955D-C7E250BB3BDE}" sibTransId="{BEB9F6CA-6593-417A-966D-A649778BC571}"/>
    <dgm:cxn modelId="{C00FC86E-0CEB-4764-A0B0-AF6DD85FF0A8}" type="presOf" srcId="{4186C98C-BD41-4609-83E2-9556549CD17B}" destId="{7A933B73-F2C6-450B-861D-069EAAA2BFCA}" srcOrd="1" destOrd="0" presId="urn:microsoft.com/office/officeart/2005/8/layout/pyramid1"/>
    <dgm:cxn modelId="{9D05DB7C-4CA1-409F-A334-402C44A8C3E5}" srcId="{15C8E594-F5D0-4032-A5F3-8E86DED717EF}" destId="{DEE607E1-71B9-4819-ACD1-2AF221493D3A}" srcOrd="2" destOrd="0" parTransId="{9E489266-BF53-407F-9E0B-ADAC1DED45E1}" sibTransId="{0AB4AF90-0CB4-4338-A58F-9A34762D5839}"/>
    <dgm:cxn modelId="{323AF7C1-7FDC-4DCB-AA68-AF6E6F4C9090}" type="presParOf" srcId="{5C32F18E-3354-4C84-B611-C65C574B4B29}" destId="{5C5B4B96-2BCD-4EB7-AA6D-5501446E9C22}" srcOrd="0" destOrd="0" presId="urn:microsoft.com/office/officeart/2005/8/layout/pyramid1"/>
    <dgm:cxn modelId="{81BFC3DB-00E6-47DD-BFEE-F5CB59DEEED6}" type="presParOf" srcId="{5C5B4B96-2BCD-4EB7-AA6D-5501446E9C22}" destId="{2B58D033-A51A-48D3-9E69-B0E69C46F937}" srcOrd="0" destOrd="0" presId="urn:microsoft.com/office/officeart/2005/8/layout/pyramid1"/>
    <dgm:cxn modelId="{95410075-BAEE-495A-A886-BBA8880262FD}" type="presParOf" srcId="{5C5B4B96-2BCD-4EB7-AA6D-5501446E9C22}" destId="{FC24035B-F10B-4561-A07F-CC758A9BBB26}" srcOrd="1" destOrd="0" presId="urn:microsoft.com/office/officeart/2005/8/layout/pyramid1"/>
    <dgm:cxn modelId="{B31D5E60-D012-4914-8EC1-7B3FB26A4F59}" type="presParOf" srcId="{5C32F18E-3354-4C84-B611-C65C574B4B29}" destId="{DA75E89B-CD8D-43B7-A746-3C47E0B1BC38}" srcOrd="1" destOrd="0" presId="urn:microsoft.com/office/officeart/2005/8/layout/pyramid1"/>
    <dgm:cxn modelId="{511BE5AA-62A5-4D32-ABD0-0612C45FFDF8}" type="presParOf" srcId="{DA75E89B-CD8D-43B7-A746-3C47E0B1BC38}" destId="{B51EF066-A365-4344-8BE9-9420176CEA63}" srcOrd="0" destOrd="0" presId="urn:microsoft.com/office/officeart/2005/8/layout/pyramid1"/>
    <dgm:cxn modelId="{D86C882B-0533-49ED-BA27-D3A2BEF8709E}" type="presParOf" srcId="{DA75E89B-CD8D-43B7-A746-3C47E0B1BC38}" destId="{7A933B73-F2C6-450B-861D-069EAAA2BFCA}" srcOrd="1" destOrd="0" presId="urn:microsoft.com/office/officeart/2005/8/layout/pyramid1"/>
    <dgm:cxn modelId="{35794E5B-603C-487E-B327-C0BE3A139ED0}" type="presParOf" srcId="{5C32F18E-3354-4C84-B611-C65C574B4B29}" destId="{7B086F7F-0F3E-4DDC-A408-92D06FE995D3}" srcOrd="2" destOrd="0" presId="urn:microsoft.com/office/officeart/2005/8/layout/pyramid1"/>
    <dgm:cxn modelId="{61BC8CC3-804A-425B-98A9-2A5D3EB191DE}" type="presParOf" srcId="{7B086F7F-0F3E-4DDC-A408-92D06FE995D3}" destId="{D2910456-9F03-425F-98B6-6441832F6B8F}" srcOrd="0" destOrd="0" presId="urn:microsoft.com/office/officeart/2005/8/layout/pyramid1"/>
    <dgm:cxn modelId="{48D94EB6-3D19-4B78-862B-B04805852F36}" type="presParOf" srcId="{7B086F7F-0F3E-4DDC-A408-92D06FE995D3}" destId="{74500A55-49E1-4B56-BF4E-3C1A13F1ACC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dgm:t>
        <a:bodyPr/>
        <a:lstStyle/>
        <a:p>
          <a:r>
            <a:rPr lang="en-US" dirty="0" smtClean="0"/>
            <a:t>Discover</a:t>
          </a:r>
          <a:endParaRPr lang="en-US" dirty="0"/>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dgm:spPr>
        <a:solidFill>
          <a:schemeClr val="bg1">
            <a:lumMod val="50000"/>
          </a:schemeClr>
        </a:solidFill>
      </dgm:spPr>
      <dgm:t>
        <a:bodyPr/>
        <a:lstStyle/>
        <a:p>
          <a:r>
            <a:rPr lang="en-US" dirty="0" smtClean="0">
              <a:solidFill>
                <a:schemeClr val="bg1"/>
              </a:solidFill>
            </a:rPr>
            <a:t>Review</a:t>
          </a:r>
          <a:r>
            <a:rPr lang="en-US" dirty="0" smtClean="0">
              <a:solidFill>
                <a:srgbClr val="002060"/>
              </a:solidFill>
            </a:rPr>
            <a:t> </a:t>
          </a:r>
          <a:r>
            <a:rPr lang="en-US" dirty="0" smtClean="0">
              <a:solidFill>
                <a:schemeClr val="bg1"/>
              </a:solidFill>
            </a:rPr>
            <a:t>Experiences</a:t>
          </a:r>
          <a:endParaRPr lang="en-US" dirty="0">
            <a:solidFill>
              <a:schemeClr val="bg1"/>
            </a:solidFill>
          </a:endParaRPr>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E68D877E-7B9D-4CD3-B933-93BA97FA378E}">
      <dgm:prSet phldrT="[Text]"/>
      <dgm:spPr>
        <a:solidFill>
          <a:schemeClr val="bg1">
            <a:lumMod val="50000"/>
          </a:schemeClr>
        </a:solidFill>
      </dgm:spPr>
      <dgm:t>
        <a:bodyPr/>
        <a:lstStyle/>
        <a:p>
          <a:r>
            <a:rPr lang="en-US" dirty="0" smtClean="0">
              <a:solidFill>
                <a:schemeClr val="bg1"/>
              </a:solidFill>
            </a:rPr>
            <a:t>Identify Barriers</a:t>
          </a:r>
          <a:endParaRPr lang="en-US" dirty="0">
            <a:solidFill>
              <a:schemeClr val="bg1"/>
            </a:solidFill>
          </a:endParaRPr>
        </a:p>
      </dgm:t>
    </dgm:pt>
    <dgm:pt modelId="{34C62EC0-F2B7-4ACE-A0C2-AE5E2DFDF0AE}" type="parTrans" cxnId="{D5B2F71C-7746-40FA-BD66-6466F0950C20}">
      <dgm:prSet/>
      <dgm:spPr/>
      <dgm:t>
        <a:bodyPr/>
        <a:lstStyle/>
        <a:p>
          <a:endParaRPr lang="en-US"/>
        </a:p>
      </dgm:t>
    </dgm:pt>
    <dgm:pt modelId="{E8106EA8-C727-418F-87F2-D84FDF54C0C3}" type="sibTrans" cxnId="{D5B2F71C-7746-40FA-BD66-6466F0950C20}">
      <dgm:prSet/>
      <dgm:spPr/>
      <dgm:t>
        <a:bodyPr/>
        <a:lstStyle/>
        <a:p>
          <a:endParaRPr lang="en-US"/>
        </a:p>
      </dgm:t>
    </dgm:pt>
    <dgm:pt modelId="{2A5F1ABC-74E2-489C-A0E2-A018E121EFC5}">
      <dgm:prSet phldrT="[Text]"/>
      <dgm:spPr/>
      <dgm:t>
        <a:bodyPr/>
        <a:lstStyle/>
        <a:p>
          <a:r>
            <a:rPr lang="en-US" dirty="0" smtClean="0"/>
            <a:t>Build</a:t>
          </a:r>
          <a:endParaRPr lang="en-US" dirty="0"/>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dgm:spPr>
        <a:solidFill>
          <a:schemeClr val="bg1">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274B13B3-78AB-49F1-A1FC-219000E6970E}">
      <dgm:prSet phldrT="[Text]"/>
      <dgm:spPr>
        <a:solidFill>
          <a:schemeClr val="bg1">
            <a:lumMod val="50000"/>
          </a:schemeClr>
        </a:solidFill>
      </dgm:spPr>
      <dgm:t>
        <a:bodyPr/>
        <a:lstStyle/>
        <a:p>
          <a:r>
            <a:rPr lang="en-US" dirty="0" smtClean="0"/>
            <a:t>Build Training</a:t>
          </a:r>
          <a:endParaRPr lang="en-US" dirty="0"/>
        </a:p>
      </dgm:t>
    </dgm:pt>
    <dgm:pt modelId="{E79E6AD7-A686-4805-9EDE-B316FCEA3DFF}" type="parTrans" cxnId="{B9E6AA8A-3873-4161-95B1-48CC98123DD1}">
      <dgm:prSet/>
      <dgm:spPr/>
      <dgm:t>
        <a:bodyPr/>
        <a:lstStyle/>
        <a:p>
          <a:endParaRPr lang="en-US"/>
        </a:p>
      </dgm:t>
    </dgm:pt>
    <dgm:pt modelId="{B6F0AE48-8D99-41D6-9F11-584806E167D3}" type="sibTrans" cxnId="{B9E6AA8A-3873-4161-95B1-48CC98123DD1}">
      <dgm:prSet/>
      <dgm:spPr/>
      <dgm:t>
        <a:bodyPr/>
        <a:lstStyle/>
        <a:p>
          <a:endParaRPr lang="en-US"/>
        </a:p>
      </dgm:t>
    </dgm:pt>
    <dgm:pt modelId="{34F1481F-2FAD-4E10-AEA2-70A761A6C05C}">
      <dgm:prSet phldrT="[Text]"/>
      <dgm:spPr>
        <a:solidFill>
          <a:schemeClr val="bg1">
            <a:lumMod val="50000"/>
          </a:schemeClr>
        </a:solidFill>
      </dgm:spPr>
      <dgm:t>
        <a:bodyPr/>
        <a:lstStyle/>
        <a:p>
          <a:r>
            <a:rPr lang="en-US" dirty="0" smtClean="0"/>
            <a:t>Establish Message</a:t>
          </a:r>
          <a:endParaRPr lang="en-US" dirty="0"/>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solidFill>
          <a:schemeClr val="bg1">
            <a:lumMod val="85000"/>
          </a:schemeClr>
        </a:solidFill>
      </dgm:spPr>
      <dgm:t>
        <a:bodyPr/>
        <a:lstStyle/>
        <a:p>
          <a:r>
            <a:rPr lang="en-US" dirty="0"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dgm:spPr>
        <a:solidFill>
          <a:schemeClr val="bg1">
            <a:lumMod val="50000"/>
          </a:schemeClr>
        </a:solidFill>
      </dgm:spPr>
      <dgm:t>
        <a:bodyPr/>
        <a:lstStyle/>
        <a:p>
          <a:r>
            <a:rPr lang="en-US" dirty="0" smtClean="0"/>
            <a:t>Define Success</a:t>
          </a:r>
          <a:endParaRPr lang="en-US" dirty="0"/>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dgm:spPr>
        <a:solidFill>
          <a:schemeClr val="bg1">
            <a:lumMod val="50000"/>
          </a:schemeClr>
        </a:solidFill>
      </dgm:spPr>
      <dgm:t>
        <a:bodyPr/>
        <a:lstStyle/>
        <a:p>
          <a:r>
            <a:rPr lang="en-US" dirty="0" smtClean="0"/>
            <a:t>Manage Expectations</a:t>
          </a:r>
          <a:endParaRPr lang="en-US" dirty="0"/>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dgm:spPr>
        <a:solidFill>
          <a:schemeClr val="bg1">
            <a:lumMod val="50000"/>
          </a:schemeClr>
        </a:solidFill>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dgm:spPr>
        <a:solidFill>
          <a:schemeClr val="bg1">
            <a:lumMod val="50000"/>
          </a:schemeClr>
        </a:solidFill>
      </dgm:spPr>
      <dgm:t>
        <a:bodyPr/>
        <a:lstStyle/>
        <a:p>
          <a:r>
            <a:rPr lang="en-US" dirty="0" smtClean="0"/>
            <a:t>Define Roles</a:t>
          </a:r>
          <a:endParaRPr lang="en-US" dirty="0"/>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dgm:spPr>
        <a:solidFill>
          <a:schemeClr val="bg1">
            <a:lumMod val="50000"/>
          </a:schemeClr>
        </a:solidFill>
      </dgm:spPr>
      <dgm:t>
        <a:bodyPr/>
        <a:lstStyle/>
        <a:p>
          <a:r>
            <a:rPr lang="en-US" dirty="0" smtClean="0">
              <a:solidFill>
                <a:schemeClr val="bg1"/>
              </a:solidFill>
            </a:rPr>
            <a:t>Audience</a:t>
          </a:r>
          <a:r>
            <a:rPr lang="en-US" dirty="0" smtClean="0">
              <a:solidFill>
                <a:srgbClr val="002060"/>
              </a:solidFill>
            </a:rPr>
            <a:t> </a:t>
          </a:r>
          <a:r>
            <a:rPr lang="en-US" dirty="0" smtClean="0">
              <a:solidFill>
                <a:schemeClr val="bg1"/>
              </a:solidFill>
            </a:rPr>
            <a:t>Analysis</a:t>
          </a:r>
          <a:endParaRPr lang="en-US" dirty="0">
            <a:solidFill>
              <a:schemeClr val="bg1"/>
            </a:solidFill>
          </a:endParaRPr>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4CD640CF-38C2-4EEA-99E2-9BC7CE0EFAA7}">
      <dgm:prSet phldrT="[Text]"/>
      <dgm:spPr>
        <a:solidFill>
          <a:schemeClr val="bg1">
            <a:lumMod val="50000"/>
          </a:schemeClr>
        </a:solidFill>
      </dgm:spPr>
      <dgm:t>
        <a:bodyPr/>
        <a:lstStyle/>
        <a:p>
          <a:r>
            <a:rPr lang="en-US" dirty="0" smtClean="0">
              <a:solidFill>
                <a:schemeClr val="bg1"/>
              </a:solidFill>
            </a:rPr>
            <a:t>Impact Analysis Review</a:t>
          </a:r>
          <a:endParaRPr lang="en-US" dirty="0">
            <a:solidFill>
              <a:schemeClr val="bg1"/>
            </a:solidFill>
          </a:endParaRPr>
        </a:p>
      </dgm:t>
    </dgm:pt>
    <dgm:pt modelId="{6600087A-4007-44E0-8572-07C15490AEF4}" type="parTrans" cxnId="{BB824020-15C0-414D-8F2D-71A362175A70}">
      <dgm:prSet/>
      <dgm:spPr/>
    </dgm:pt>
    <dgm:pt modelId="{F4E1B97A-3FDE-4866-AC98-145CAB1D0A73}" type="sibTrans" cxnId="{BB824020-15C0-414D-8F2D-71A362175A70}">
      <dgm:prSet/>
      <dgm:spPr/>
    </dgm:pt>
    <dgm:pt modelId="{0A76252C-6B71-4024-A0C2-A789A59FED73}">
      <dgm:prSet phldrT="[Text]"/>
      <dgm:spPr>
        <a:solidFill>
          <a:schemeClr val="bg1">
            <a:lumMod val="50000"/>
          </a:schemeClr>
        </a:solidFill>
      </dgm:spPr>
      <dgm:t>
        <a:bodyPr/>
        <a:lstStyle/>
        <a:p>
          <a:r>
            <a:rPr lang="en-US" dirty="0" smtClean="0"/>
            <a:t>Identify Action Items</a:t>
          </a:r>
          <a:endParaRPr lang="en-US" dirty="0"/>
        </a:p>
      </dgm:t>
    </dgm:pt>
    <dgm:pt modelId="{A843FD1A-E2B9-4E3B-906B-9D65B297CCD3}" type="parTrans" cxnId="{410EF0C2-365F-48AA-959F-1A26C90584E4}">
      <dgm:prSet/>
      <dgm:spPr/>
    </dgm:pt>
    <dgm:pt modelId="{B20358FE-7A2E-4F4F-BF3A-18C4D676F2CC}" type="sibTrans" cxnId="{410EF0C2-365F-48AA-959F-1A26C90584E4}">
      <dgm:prSet/>
      <dgm:spPr/>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350B4457-2F1C-4DCD-A049-99F23AF0E1A0}" type="pres">
      <dgm:prSet presAssocID="{4CD640CF-38C2-4EEA-99E2-9BC7CE0EFAA7}" presName="childNode" presStyleLbl="node1" presStyleIdx="6" presStyleCnt="12">
        <dgm:presLayoutVars>
          <dgm:bulletEnabled val="1"/>
        </dgm:presLayoutVars>
      </dgm:prSet>
      <dgm:spPr/>
      <dgm:t>
        <a:bodyPr/>
        <a:lstStyle/>
        <a:p>
          <a:endParaRPr lang="en-US"/>
        </a:p>
      </dgm:t>
    </dgm:pt>
    <dgm:pt modelId="{B08C35F1-6B5A-47D3-861A-B6923ABEB6B6}" type="pres">
      <dgm:prSet presAssocID="{4CD640CF-38C2-4EEA-99E2-9BC7CE0EFAA7}" presName="aSpace2" presStyleCnt="0"/>
      <dgm:spPr/>
    </dgm:pt>
    <dgm:pt modelId="{32542C02-06D8-4C6B-B297-1268FE15A4D2}" type="pres">
      <dgm:prSet presAssocID="{E68D877E-7B9D-4CD3-B933-93BA97FA378E}"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F34A480F-7EB3-4CFF-AEF8-ECB81838E239}" type="pres">
      <dgm:prSet presAssocID="{274B13B3-78AB-49F1-A1FC-219000E6970E}" presName="childNode" presStyleLbl="node1" presStyleIdx="10" presStyleCnt="12">
        <dgm:presLayoutVars>
          <dgm:bulletEnabled val="1"/>
        </dgm:presLayoutVars>
      </dgm:prSet>
      <dgm:spPr/>
      <dgm:t>
        <a:bodyPr/>
        <a:lstStyle/>
        <a:p>
          <a:endParaRPr lang="en-US"/>
        </a:p>
      </dgm:t>
    </dgm:pt>
    <dgm:pt modelId="{5FD02A4E-1E23-4CF0-BFFB-B9AB75C4E622}" type="pres">
      <dgm:prSet presAssocID="{274B13B3-78AB-49F1-A1FC-219000E6970E}" presName="aSpace2" presStyleCnt="0"/>
      <dgm:spPr/>
    </dgm:pt>
    <dgm:pt modelId="{B92506D6-130A-4DB4-89AB-19E42CBB1F22}" type="pres">
      <dgm:prSet presAssocID="{0A76252C-6B71-4024-A0C2-A789A59FED73}" presName="childNode" presStyleLbl="node1" presStyleIdx="11" presStyleCnt="12">
        <dgm:presLayoutVars>
          <dgm:bulletEnabled val="1"/>
        </dgm:presLayoutVars>
      </dgm:prSet>
      <dgm:spPr/>
      <dgm:t>
        <a:bodyPr/>
        <a:lstStyle/>
        <a:p>
          <a:endParaRPr lang="en-US"/>
        </a:p>
      </dgm:t>
    </dgm:pt>
  </dgm:ptLst>
  <dgm:cxnLst>
    <dgm:cxn modelId="{0FCCF229-6371-46F8-868E-7B3DC2FBC20D}" srcId="{DD55328B-7FF5-4EBF-ABB2-D09AADF1C691}" destId="{FB418EE3-5D95-4DC3-A720-C383FDC85DD5}" srcOrd="3" destOrd="0" parTransId="{2F5523F9-63A4-4ECC-8DB0-C508773F26C1}" sibTransId="{4AE35419-C801-415C-BF58-EEE52FF8BDEB}"/>
    <dgm:cxn modelId="{BA788832-794C-42E3-995D-348519EF3D01}" srcId="{AC59F798-60DE-4630-8986-A8E67B80A03F}" destId="{23D317CB-351B-4415-8064-65C205B1BC9E}" srcOrd="1" destOrd="0" parTransId="{63CAEEFC-194A-48CB-9B7E-5F2A9A9303FE}" sibTransId="{0B5DE7C4-D2AD-4C18-BEE7-571F64845DD2}"/>
    <dgm:cxn modelId="{0BFC4C20-EA70-4499-9A00-8D447ED54F13}" type="presOf" srcId="{AC59F798-60DE-4630-8986-A8E67B80A03F}" destId="{5055ADA9-2347-4C28-BF4B-4F73D9D59A1E}" srcOrd="0" destOrd="0" presId="urn:microsoft.com/office/officeart/2005/8/layout/lProcess2"/>
    <dgm:cxn modelId="{BF581910-C8D1-4DFA-A5A1-FBD4FE279504}" srcId="{AC59F798-60DE-4630-8986-A8E67B80A03F}" destId="{2A5F1ABC-74E2-489C-A0E2-A018E121EFC5}" srcOrd="2" destOrd="0" parTransId="{8CAEBD5C-5EA6-48C7-B599-91BF49540313}" sibTransId="{59452CE8-2FA8-4CEE-A68F-D03576C6BB11}"/>
    <dgm:cxn modelId="{C055D2B2-476A-4F60-AF48-8FED8920AED7}" srcId="{DD55328B-7FF5-4EBF-ABB2-D09AADF1C691}" destId="{B50EAF02-47E9-4353-9A88-05D984D32150}" srcOrd="0" destOrd="0" parTransId="{BECD0158-6D39-43E2-80F2-6ED2C6D8BFB3}" sibTransId="{C6FED0C1-FC81-4A2F-B197-AE9BF14EECF6}"/>
    <dgm:cxn modelId="{FC1E83BF-6C3A-4A39-B2F6-7FD2485BA507}" type="presOf" srcId="{E68D877E-7B9D-4CD3-B933-93BA97FA378E}" destId="{32542C02-06D8-4C6B-B297-1268FE15A4D2}" srcOrd="0" destOrd="0" presId="urn:microsoft.com/office/officeart/2005/8/layout/lProcess2"/>
    <dgm:cxn modelId="{78A8EB7D-05E4-45EF-8105-21CF615B7C52}" srcId="{2A5F1ABC-74E2-489C-A0E2-A018E121EFC5}" destId="{537620E3-6B1E-4D45-98BD-B9BC2AFD4BAC}" srcOrd="1" destOrd="0" parTransId="{D07CC1B9-4905-48F9-AF92-C9D4AC5811AA}" sibTransId="{7493488E-CB83-4E1B-A2B3-D326414C53B4}"/>
    <dgm:cxn modelId="{349915FD-58B5-40E8-9C01-C3A9B4A7F9AB}" type="presOf" srcId="{DD55328B-7FF5-4EBF-ABB2-D09AADF1C691}" destId="{02B45284-9D6E-4750-AA6D-AFA6BA0DE215}" srcOrd="1" destOrd="0" presId="urn:microsoft.com/office/officeart/2005/8/layout/lProcess2"/>
    <dgm:cxn modelId="{3E8CCFA3-1A7B-468B-8F3B-9F646E9F84DB}" type="presOf" srcId="{4CD640CF-38C2-4EEA-99E2-9BC7CE0EFAA7}" destId="{350B4457-2F1C-4DCD-A049-99F23AF0E1A0}" srcOrd="0" destOrd="0" presId="urn:microsoft.com/office/officeart/2005/8/layout/lProcess2"/>
    <dgm:cxn modelId="{2F25AC4F-95A0-41A9-B809-152DF68E0E25}" type="presOf" srcId="{BF52C30D-2AB0-4122-BD36-BA394CE12C8B}" destId="{4918F929-5B6E-44BA-90D0-3629950D1EEE}" srcOrd="0" destOrd="0" presId="urn:microsoft.com/office/officeart/2005/8/layout/lProcess2"/>
    <dgm:cxn modelId="{722C5FC6-0B9F-4759-8488-C91EF51656D0}" type="presOf" srcId="{537620E3-6B1E-4D45-98BD-B9BC2AFD4BAC}" destId="{A3FD65CB-FC7D-435E-9782-C43A844176EB}" srcOrd="0" destOrd="0" presId="urn:microsoft.com/office/officeart/2005/8/layout/lProcess2"/>
    <dgm:cxn modelId="{2AB9A514-76E3-400B-9D55-695FE77B78CF}" type="presOf" srcId="{B50EAF02-47E9-4353-9A88-05D984D32150}" destId="{F2309D85-9143-45DE-B4C8-B10B3D8EE7B9}" srcOrd="0" destOrd="0" presId="urn:microsoft.com/office/officeart/2005/8/layout/lProcess2"/>
    <dgm:cxn modelId="{BAED4573-4436-4F2D-991D-26FE56A752BE}" srcId="{DD55328B-7FF5-4EBF-ABB2-D09AADF1C691}" destId="{78AC5FF1-FEE1-4A0D-83C4-CB99D5E4D37D}" srcOrd="2" destOrd="0" parTransId="{FB79BDE9-21DA-4D45-9185-D754765544C5}" sibTransId="{89B6AAB1-B8C2-4092-9005-AF4FFB381342}"/>
    <dgm:cxn modelId="{91FEA7DD-94C1-46A5-95FE-05B2C74B2DB9}" srcId="{23D317CB-351B-4415-8064-65C205B1BC9E}" destId="{BF52C30D-2AB0-4122-BD36-BA394CE12C8B}" srcOrd="1" destOrd="0" parTransId="{8302EB4A-83AA-494A-8EC8-C851339C72C0}" sibTransId="{C2DB990C-925B-4AFC-B9EE-AA8C0B4B25D0}"/>
    <dgm:cxn modelId="{0176920F-75C2-47B4-9BDD-893E75B0C9DF}" type="presOf" srcId="{2A5F1ABC-74E2-489C-A0E2-A018E121EFC5}" destId="{47F9527B-6508-4C01-8399-37D9478B2EFB}" srcOrd="1" destOrd="0" presId="urn:microsoft.com/office/officeart/2005/8/layout/lProcess2"/>
    <dgm:cxn modelId="{BB824020-15C0-414D-8F2D-71A362175A70}" srcId="{23D317CB-351B-4415-8064-65C205B1BC9E}" destId="{4CD640CF-38C2-4EEA-99E2-9BC7CE0EFAA7}" srcOrd="2" destOrd="0" parTransId="{6600087A-4007-44E0-8572-07C15490AEF4}" sibTransId="{F4E1B97A-3FDE-4866-AC98-145CAB1D0A73}"/>
    <dgm:cxn modelId="{73407D09-06CB-4679-ACFC-6F090774F27E}" type="presOf" srcId="{2A5F1ABC-74E2-489C-A0E2-A018E121EFC5}" destId="{9935AAE6-E57D-45AC-8658-0B5F3CC9AA5B}" srcOrd="0" destOrd="0" presId="urn:microsoft.com/office/officeart/2005/8/layout/lProcess2"/>
    <dgm:cxn modelId="{D5B2F71C-7746-40FA-BD66-6466F0950C20}" srcId="{23D317CB-351B-4415-8064-65C205B1BC9E}" destId="{E68D877E-7B9D-4CD3-B933-93BA97FA378E}" srcOrd="3" destOrd="0" parTransId="{34C62EC0-F2B7-4ACE-A0C2-AE5E2DFDF0AE}" sibTransId="{E8106EA8-C727-418F-87F2-D84FDF54C0C3}"/>
    <dgm:cxn modelId="{6B72EF6E-73B3-4C02-ABF1-F1019E780C24}" srcId="{23D317CB-351B-4415-8064-65C205B1BC9E}" destId="{4D7FA368-FAD4-40E4-A21F-BC357FA82707}" srcOrd="0" destOrd="0" parTransId="{5D5F5754-90B5-4679-BBAB-D8B7A228E308}" sibTransId="{E3DEFA7B-E0CE-45B7-847B-0673BD51939A}"/>
    <dgm:cxn modelId="{938A4B57-04DA-4557-9EB5-72932053ED38}" type="presOf" srcId="{34F1481F-2FAD-4E10-AEA2-70A761A6C05C}" destId="{0EE24E4B-DEFC-4489-9756-84FBD2FEF613}" srcOrd="0" destOrd="0" presId="urn:microsoft.com/office/officeart/2005/8/layout/lProcess2"/>
    <dgm:cxn modelId="{6CE5BF47-035E-4AF7-A80F-2DD245FF83D0}" srcId="{2A5F1ABC-74E2-489C-A0E2-A018E121EFC5}" destId="{34F1481F-2FAD-4E10-AEA2-70A761A6C05C}" srcOrd="0" destOrd="0" parTransId="{4B1CDA04-739A-4AB7-9E45-67A104BEB037}" sibTransId="{2F636DB8-7475-448D-AD45-7A56FFD1E852}"/>
    <dgm:cxn modelId="{7BF4727E-4BAB-4C5B-AD2F-323E87778DD4}" type="presOf" srcId="{274B13B3-78AB-49F1-A1FC-219000E6970E}" destId="{F34A480F-7EB3-4CFF-AEF8-ECB81838E239}" srcOrd="0" destOrd="0" presId="urn:microsoft.com/office/officeart/2005/8/layout/lProcess2"/>
    <dgm:cxn modelId="{F1DC6D69-8095-4EFC-BACC-B62A71B6E512}" type="presOf" srcId="{23D317CB-351B-4415-8064-65C205B1BC9E}" destId="{B89717E3-9376-4ADB-A34E-CA65A5261F7F}" srcOrd="1" destOrd="0" presId="urn:microsoft.com/office/officeart/2005/8/layout/lProcess2"/>
    <dgm:cxn modelId="{437A0419-24D1-4911-A0BA-9AE6CDE802F0}" type="presOf" srcId="{88802EB5-6E59-4CD0-8474-19D552253A42}" destId="{178FE43A-84B7-47BC-A557-31F2BF6F3B02}" srcOrd="0" destOrd="0" presId="urn:microsoft.com/office/officeart/2005/8/layout/lProcess2"/>
    <dgm:cxn modelId="{97978B7F-AA1A-4117-B9B5-8ECEF620CD4E}" srcId="{AC59F798-60DE-4630-8986-A8E67B80A03F}" destId="{DD55328B-7FF5-4EBF-ABB2-D09AADF1C691}" srcOrd="0" destOrd="0" parTransId="{390AD546-5E03-4F5C-85AA-0ACA77172502}" sibTransId="{B5BABE19-895A-42E0-BEEF-2287D782FEBC}"/>
    <dgm:cxn modelId="{8BAC0EAD-017B-4AA8-BECC-35096E767005}" type="presOf" srcId="{78AC5FF1-FEE1-4A0D-83C4-CB99D5E4D37D}" destId="{F71DEBC2-1DA9-4E29-B312-597DB50BBE42}" srcOrd="0" destOrd="0" presId="urn:microsoft.com/office/officeart/2005/8/layout/lProcess2"/>
    <dgm:cxn modelId="{B9E6AA8A-3873-4161-95B1-48CC98123DD1}" srcId="{2A5F1ABC-74E2-489C-A0E2-A018E121EFC5}" destId="{274B13B3-78AB-49F1-A1FC-219000E6970E}" srcOrd="2" destOrd="0" parTransId="{E79E6AD7-A686-4805-9EDE-B316FCEA3DFF}" sibTransId="{B6F0AE48-8D99-41D6-9F11-584806E167D3}"/>
    <dgm:cxn modelId="{410EF0C2-365F-48AA-959F-1A26C90584E4}" srcId="{2A5F1ABC-74E2-489C-A0E2-A018E121EFC5}" destId="{0A76252C-6B71-4024-A0C2-A789A59FED73}" srcOrd="3" destOrd="0" parTransId="{A843FD1A-E2B9-4E3B-906B-9D65B297CCD3}" sibTransId="{B20358FE-7A2E-4F4F-BF3A-18C4D676F2CC}"/>
    <dgm:cxn modelId="{438AB912-6140-4520-911E-331CDB54A2C6}" type="presOf" srcId="{23D317CB-351B-4415-8064-65C205B1BC9E}" destId="{A6F392C7-D6C3-4E0E-9EDF-D1A85E67B554}" srcOrd="0" destOrd="0" presId="urn:microsoft.com/office/officeart/2005/8/layout/lProcess2"/>
    <dgm:cxn modelId="{2157D982-FD7F-49B7-99FE-379F9D63281E}" type="presOf" srcId="{4D7FA368-FAD4-40E4-A21F-BC357FA82707}" destId="{D87375C6-6A60-4DAF-9A65-B0233376F3AE}" srcOrd="0" destOrd="0" presId="urn:microsoft.com/office/officeart/2005/8/layout/lProcess2"/>
    <dgm:cxn modelId="{5F31BE99-6FA8-4E56-AB38-60D11BC82ED8}" type="presOf" srcId="{DD55328B-7FF5-4EBF-ABB2-D09AADF1C691}" destId="{27010089-FFEB-4D7D-A9F3-5E541D68D68C}" srcOrd="0" destOrd="0" presId="urn:microsoft.com/office/officeart/2005/8/layout/lProcess2"/>
    <dgm:cxn modelId="{A956B410-3048-46F5-9C6A-1A22977AD759}" srcId="{DD55328B-7FF5-4EBF-ABB2-D09AADF1C691}" destId="{88802EB5-6E59-4CD0-8474-19D552253A42}" srcOrd="1" destOrd="0" parTransId="{C78D04D9-1A3A-4C7B-98AD-0A9107CE7983}" sibTransId="{B14B3D22-FD41-42C0-AA34-CEF5264C9E7B}"/>
    <dgm:cxn modelId="{E83B5AF4-8612-454F-953F-05FC79EAAD4F}" type="presOf" srcId="{0A76252C-6B71-4024-A0C2-A789A59FED73}" destId="{B92506D6-130A-4DB4-89AB-19E42CBB1F22}" srcOrd="0" destOrd="0" presId="urn:microsoft.com/office/officeart/2005/8/layout/lProcess2"/>
    <dgm:cxn modelId="{521B7853-C182-4999-BD0A-D99B6B7D46E5}" type="presOf" srcId="{FB418EE3-5D95-4DC3-A720-C383FDC85DD5}" destId="{CE0C9506-48C3-4A1B-883D-CBB709754472}" srcOrd="0" destOrd="0" presId="urn:microsoft.com/office/officeart/2005/8/layout/lProcess2"/>
    <dgm:cxn modelId="{A95FFCAA-53C1-49E6-BA2A-995782F499AA}" type="presParOf" srcId="{5055ADA9-2347-4C28-BF4B-4F73D9D59A1E}" destId="{0247DFA2-8022-4A7D-B3BA-691F873741E0}" srcOrd="0" destOrd="0" presId="urn:microsoft.com/office/officeart/2005/8/layout/lProcess2"/>
    <dgm:cxn modelId="{C6BCA85E-888C-457C-8F0F-0DBAB9706E99}" type="presParOf" srcId="{0247DFA2-8022-4A7D-B3BA-691F873741E0}" destId="{27010089-FFEB-4D7D-A9F3-5E541D68D68C}" srcOrd="0" destOrd="0" presId="urn:microsoft.com/office/officeart/2005/8/layout/lProcess2"/>
    <dgm:cxn modelId="{529050F7-F08B-458C-A671-7D77D9190AF3}" type="presParOf" srcId="{0247DFA2-8022-4A7D-B3BA-691F873741E0}" destId="{02B45284-9D6E-4750-AA6D-AFA6BA0DE215}" srcOrd="1" destOrd="0" presId="urn:microsoft.com/office/officeart/2005/8/layout/lProcess2"/>
    <dgm:cxn modelId="{1B0EEDDB-91EE-4FD0-8036-4E33267643C2}" type="presParOf" srcId="{0247DFA2-8022-4A7D-B3BA-691F873741E0}" destId="{7EE3E8A0-14A1-4B71-B3FE-5014AED8C2BA}" srcOrd="2" destOrd="0" presId="urn:microsoft.com/office/officeart/2005/8/layout/lProcess2"/>
    <dgm:cxn modelId="{72A01DDF-7823-4FF0-AFBF-0EF1AB908E2A}" type="presParOf" srcId="{7EE3E8A0-14A1-4B71-B3FE-5014AED8C2BA}" destId="{6B252C4F-F1BF-4343-9FE3-BA5DA928216A}" srcOrd="0" destOrd="0" presId="urn:microsoft.com/office/officeart/2005/8/layout/lProcess2"/>
    <dgm:cxn modelId="{56885C12-DCEE-4942-BD99-36A51B9C81C6}" type="presParOf" srcId="{6B252C4F-F1BF-4343-9FE3-BA5DA928216A}" destId="{F2309D85-9143-45DE-B4C8-B10B3D8EE7B9}" srcOrd="0" destOrd="0" presId="urn:microsoft.com/office/officeart/2005/8/layout/lProcess2"/>
    <dgm:cxn modelId="{A10BC633-C67D-402F-B17D-DBA4703536E5}" type="presParOf" srcId="{6B252C4F-F1BF-4343-9FE3-BA5DA928216A}" destId="{B96507A1-FA56-4A3E-9D69-C7F1055D3F8D}" srcOrd="1" destOrd="0" presId="urn:microsoft.com/office/officeart/2005/8/layout/lProcess2"/>
    <dgm:cxn modelId="{59A206EB-AAAE-44BD-BE0D-697E7BA5DD50}" type="presParOf" srcId="{6B252C4F-F1BF-4343-9FE3-BA5DA928216A}" destId="{178FE43A-84B7-47BC-A557-31F2BF6F3B02}" srcOrd="2" destOrd="0" presId="urn:microsoft.com/office/officeart/2005/8/layout/lProcess2"/>
    <dgm:cxn modelId="{DC611A01-F08A-4F73-95CD-63322861CD26}" type="presParOf" srcId="{6B252C4F-F1BF-4343-9FE3-BA5DA928216A}" destId="{0DF440B3-7FD2-42D0-86D2-3D3106579A2E}" srcOrd="3" destOrd="0" presId="urn:microsoft.com/office/officeart/2005/8/layout/lProcess2"/>
    <dgm:cxn modelId="{F8A634A4-D4BE-4E52-B684-9009790624E1}" type="presParOf" srcId="{6B252C4F-F1BF-4343-9FE3-BA5DA928216A}" destId="{F71DEBC2-1DA9-4E29-B312-597DB50BBE42}" srcOrd="4" destOrd="0" presId="urn:microsoft.com/office/officeart/2005/8/layout/lProcess2"/>
    <dgm:cxn modelId="{7A66D802-0C79-4B6B-B762-71F6C160CC19}" type="presParOf" srcId="{6B252C4F-F1BF-4343-9FE3-BA5DA928216A}" destId="{4D14D36A-8198-4914-BC89-BBA56648E14B}" srcOrd="5" destOrd="0" presId="urn:microsoft.com/office/officeart/2005/8/layout/lProcess2"/>
    <dgm:cxn modelId="{B54C9087-EB04-4385-8B17-C2B292CCD970}" type="presParOf" srcId="{6B252C4F-F1BF-4343-9FE3-BA5DA928216A}" destId="{CE0C9506-48C3-4A1B-883D-CBB709754472}" srcOrd="6" destOrd="0" presId="urn:microsoft.com/office/officeart/2005/8/layout/lProcess2"/>
    <dgm:cxn modelId="{82BE7D93-B5F2-4609-89C5-CD25A17CD35A}" type="presParOf" srcId="{5055ADA9-2347-4C28-BF4B-4F73D9D59A1E}" destId="{759BEBE0-F8C6-44AA-BD1E-D24EB9A79BC5}" srcOrd="1" destOrd="0" presId="urn:microsoft.com/office/officeart/2005/8/layout/lProcess2"/>
    <dgm:cxn modelId="{E3B3B4C2-DFBD-4525-B456-5F5304D8F9EA}" type="presParOf" srcId="{5055ADA9-2347-4C28-BF4B-4F73D9D59A1E}" destId="{44ABC3BE-B61B-4303-9315-9CC16EFA706C}" srcOrd="2" destOrd="0" presId="urn:microsoft.com/office/officeart/2005/8/layout/lProcess2"/>
    <dgm:cxn modelId="{595C2042-79D5-43F4-BD19-0D6BE44EF8A9}" type="presParOf" srcId="{44ABC3BE-B61B-4303-9315-9CC16EFA706C}" destId="{A6F392C7-D6C3-4E0E-9EDF-D1A85E67B554}" srcOrd="0" destOrd="0" presId="urn:microsoft.com/office/officeart/2005/8/layout/lProcess2"/>
    <dgm:cxn modelId="{B7BE2C50-63ED-4EA6-A666-80BF613090A7}" type="presParOf" srcId="{44ABC3BE-B61B-4303-9315-9CC16EFA706C}" destId="{B89717E3-9376-4ADB-A34E-CA65A5261F7F}" srcOrd="1" destOrd="0" presId="urn:microsoft.com/office/officeart/2005/8/layout/lProcess2"/>
    <dgm:cxn modelId="{7D882B13-CD4D-4E2A-984B-E5F2CD493BB2}" type="presParOf" srcId="{44ABC3BE-B61B-4303-9315-9CC16EFA706C}" destId="{2DDBD96C-8A6A-48C2-87B6-217DF6D9E72E}" srcOrd="2" destOrd="0" presId="urn:microsoft.com/office/officeart/2005/8/layout/lProcess2"/>
    <dgm:cxn modelId="{4ED80512-565B-42B2-AC8C-7715E8675A19}" type="presParOf" srcId="{2DDBD96C-8A6A-48C2-87B6-217DF6D9E72E}" destId="{22A29781-19C0-4071-83D8-BA63E03341C7}" srcOrd="0" destOrd="0" presId="urn:microsoft.com/office/officeart/2005/8/layout/lProcess2"/>
    <dgm:cxn modelId="{954AA2D9-7F78-4CCF-8BED-6EE75A23A592}" type="presParOf" srcId="{22A29781-19C0-4071-83D8-BA63E03341C7}" destId="{D87375C6-6A60-4DAF-9A65-B0233376F3AE}" srcOrd="0" destOrd="0" presId="urn:microsoft.com/office/officeart/2005/8/layout/lProcess2"/>
    <dgm:cxn modelId="{99F65AD3-D1DC-4D2E-A6EC-C766A458ED78}" type="presParOf" srcId="{22A29781-19C0-4071-83D8-BA63E03341C7}" destId="{3DF50F5B-24F2-474D-88E3-38EB7A98C799}" srcOrd="1" destOrd="0" presId="urn:microsoft.com/office/officeart/2005/8/layout/lProcess2"/>
    <dgm:cxn modelId="{EB16C065-0989-47C5-9BAD-4191274EBD13}" type="presParOf" srcId="{22A29781-19C0-4071-83D8-BA63E03341C7}" destId="{4918F929-5B6E-44BA-90D0-3629950D1EEE}" srcOrd="2" destOrd="0" presId="urn:microsoft.com/office/officeart/2005/8/layout/lProcess2"/>
    <dgm:cxn modelId="{CD78FAAB-3F37-4EF2-A434-6ADB0D051D44}" type="presParOf" srcId="{22A29781-19C0-4071-83D8-BA63E03341C7}" destId="{EBF9C8DB-03CD-4111-B579-05469D45EF01}" srcOrd="3" destOrd="0" presId="urn:microsoft.com/office/officeart/2005/8/layout/lProcess2"/>
    <dgm:cxn modelId="{8FE37D52-2021-4C52-A8C3-81A0BDB05016}" type="presParOf" srcId="{22A29781-19C0-4071-83D8-BA63E03341C7}" destId="{350B4457-2F1C-4DCD-A049-99F23AF0E1A0}" srcOrd="4" destOrd="0" presId="urn:microsoft.com/office/officeart/2005/8/layout/lProcess2"/>
    <dgm:cxn modelId="{E4611183-9BC6-440B-BC0E-80DBD363A94A}" type="presParOf" srcId="{22A29781-19C0-4071-83D8-BA63E03341C7}" destId="{B08C35F1-6B5A-47D3-861A-B6923ABEB6B6}" srcOrd="5" destOrd="0" presId="urn:microsoft.com/office/officeart/2005/8/layout/lProcess2"/>
    <dgm:cxn modelId="{561CAAF4-2AAC-4EC8-9F11-D1F2354156BC}" type="presParOf" srcId="{22A29781-19C0-4071-83D8-BA63E03341C7}" destId="{32542C02-06D8-4C6B-B297-1268FE15A4D2}" srcOrd="6" destOrd="0" presId="urn:microsoft.com/office/officeart/2005/8/layout/lProcess2"/>
    <dgm:cxn modelId="{13B932A7-85EB-43E0-BFA5-73DE5A134B02}" type="presParOf" srcId="{5055ADA9-2347-4C28-BF4B-4F73D9D59A1E}" destId="{9DBBF321-EEF4-4773-BE93-5C2C92796E8B}" srcOrd="3" destOrd="0" presId="urn:microsoft.com/office/officeart/2005/8/layout/lProcess2"/>
    <dgm:cxn modelId="{2A1F385C-FE84-4315-BFBC-B6E5A8201873}" type="presParOf" srcId="{5055ADA9-2347-4C28-BF4B-4F73D9D59A1E}" destId="{3126C6D9-236C-4D96-81E6-4AEA6E35957E}" srcOrd="4" destOrd="0" presId="urn:microsoft.com/office/officeart/2005/8/layout/lProcess2"/>
    <dgm:cxn modelId="{DBC709E2-745C-4EE5-BD02-EA8BE3CC82FD}" type="presParOf" srcId="{3126C6D9-236C-4D96-81E6-4AEA6E35957E}" destId="{9935AAE6-E57D-45AC-8658-0B5F3CC9AA5B}" srcOrd="0" destOrd="0" presId="urn:microsoft.com/office/officeart/2005/8/layout/lProcess2"/>
    <dgm:cxn modelId="{847022FD-687A-4665-869A-119AA52E0C07}" type="presParOf" srcId="{3126C6D9-236C-4D96-81E6-4AEA6E35957E}" destId="{47F9527B-6508-4C01-8399-37D9478B2EFB}" srcOrd="1" destOrd="0" presId="urn:microsoft.com/office/officeart/2005/8/layout/lProcess2"/>
    <dgm:cxn modelId="{DB7EF4BF-AC93-4B17-9C47-F7844B82CFEB}" type="presParOf" srcId="{3126C6D9-236C-4D96-81E6-4AEA6E35957E}" destId="{14FBD22C-6C1A-4225-A622-F03740742A09}" srcOrd="2" destOrd="0" presId="urn:microsoft.com/office/officeart/2005/8/layout/lProcess2"/>
    <dgm:cxn modelId="{290264F8-F538-4E00-B077-B9525CD01F24}" type="presParOf" srcId="{14FBD22C-6C1A-4225-A622-F03740742A09}" destId="{0A389166-843F-42EA-8F9A-7FC9AEA027F5}" srcOrd="0" destOrd="0" presId="urn:microsoft.com/office/officeart/2005/8/layout/lProcess2"/>
    <dgm:cxn modelId="{A6F87990-4269-4289-9874-539B748FD598}" type="presParOf" srcId="{0A389166-843F-42EA-8F9A-7FC9AEA027F5}" destId="{0EE24E4B-DEFC-4489-9756-84FBD2FEF613}" srcOrd="0" destOrd="0" presId="urn:microsoft.com/office/officeart/2005/8/layout/lProcess2"/>
    <dgm:cxn modelId="{51D5C2E9-B0A0-4866-A1D2-9C5FBBD94803}" type="presParOf" srcId="{0A389166-843F-42EA-8F9A-7FC9AEA027F5}" destId="{076254CE-88BA-4F97-AB43-FA6ED3209882}" srcOrd="1" destOrd="0" presId="urn:microsoft.com/office/officeart/2005/8/layout/lProcess2"/>
    <dgm:cxn modelId="{5A159EA2-A36B-4F02-84A0-133800C37129}" type="presParOf" srcId="{0A389166-843F-42EA-8F9A-7FC9AEA027F5}" destId="{A3FD65CB-FC7D-435E-9782-C43A844176EB}" srcOrd="2" destOrd="0" presId="urn:microsoft.com/office/officeart/2005/8/layout/lProcess2"/>
    <dgm:cxn modelId="{3E536D73-9F9C-4B3B-ACB0-7960680BDCE8}" type="presParOf" srcId="{0A389166-843F-42EA-8F9A-7FC9AEA027F5}" destId="{B2BD3D8D-9EB4-4A1D-9B30-B99640DB9468}" srcOrd="3" destOrd="0" presId="urn:microsoft.com/office/officeart/2005/8/layout/lProcess2"/>
    <dgm:cxn modelId="{E47EFE6E-687D-4AAB-B22D-745FCAA74715}" type="presParOf" srcId="{0A389166-843F-42EA-8F9A-7FC9AEA027F5}" destId="{F34A480F-7EB3-4CFF-AEF8-ECB81838E239}" srcOrd="4" destOrd="0" presId="urn:microsoft.com/office/officeart/2005/8/layout/lProcess2"/>
    <dgm:cxn modelId="{52CAB5F5-E3B1-464D-B10D-65747462B870}" type="presParOf" srcId="{0A389166-843F-42EA-8F9A-7FC9AEA027F5}" destId="{5FD02A4E-1E23-4CF0-BFFB-B9AB75C4E622}" srcOrd="5" destOrd="0" presId="urn:microsoft.com/office/officeart/2005/8/layout/lProcess2"/>
    <dgm:cxn modelId="{96480F21-3D81-4C45-B89A-415D57AE6C92}" type="presParOf" srcId="{0A389166-843F-42EA-8F9A-7FC9AEA027F5}" destId="{B92506D6-130A-4DB4-89AB-19E42CBB1F22}"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dgm:t>
        <a:bodyPr/>
        <a:lstStyle/>
        <a:p>
          <a:r>
            <a:rPr lang="en-US" dirty="0" smtClean="0"/>
            <a:t>Discover</a:t>
          </a:r>
          <a:endParaRPr lang="en-US" dirty="0"/>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dgm:spPr>
        <a:solidFill>
          <a:schemeClr val="bg1">
            <a:lumMod val="50000"/>
          </a:schemeClr>
        </a:solidFill>
      </dgm:spPr>
      <dgm:t>
        <a:bodyPr/>
        <a:lstStyle/>
        <a:p>
          <a:r>
            <a:rPr lang="en-US" dirty="0" smtClean="0">
              <a:solidFill>
                <a:schemeClr val="bg1"/>
              </a:solidFill>
            </a:rPr>
            <a:t>Review</a:t>
          </a:r>
          <a:r>
            <a:rPr lang="en-US" dirty="0" smtClean="0">
              <a:solidFill>
                <a:srgbClr val="002060"/>
              </a:solidFill>
            </a:rPr>
            <a:t> </a:t>
          </a:r>
          <a:r>
            <a:rPr lang="en-US" dirty="0" smtClean="0">
              <a:solidFill>
                <a:schemeClr val="bg1"/>
              </a:solidFill>
            </a:rPr>
            <a:t>Experiences</a:t>
          </a:r>
          <a:endParaRPr lang="en-US" dirty="0">
            <a:solidFill>
              <a:schemeClr val="bg1"/>
            </a:solidFill>
          </a:endParaRPr>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2A5F1ABC-74E2-489C-A0E2-A018E121EFC5}">
      <dgm:prSet phldrT="[Text]"/>
      <dgm:spPr/>
      <dgm:t>
        <a:bodyPr/>
        <a:lstStyle/>
        <a:p>
          <a:r>
            <a:rPr lang="en-US" dirty="0" smtClean="0"/>
            <a:t>Build</a:t>
          </a:r>
          <a:endParaRPr lang="en-US" dirty="0"/>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dgm:spPr>
        <a:solidFill>
          <a:schemeClr val="bg1">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9EE2B804-ECA7-4CA4-8164-7543F8678F2D}">
      <dgm:prSet phldrT="[Text]"/>
      <dgm:spPr>
        <a:solidFill>
          <a:schemeClr val="bg1">
            <a:lumMod val="50000"/>
          </a:schemeClr>
        </a:solidFill>
      </dgm:spPr>
      <dgm:t>
        <a:bodyPr/>
        <a:lstStyle/>
        <a:p>
          <a:r>
            <a:rPr lang="en-US" dirty="0" smtClean="0"/>
            <a:t>Impact Analysis Review</a:t>
          </a:r>
          <a:endParaRPr lang="en-US" dirty="0"/>
        </a:p>
      </dgm:t>
    </dgm:pt>
    <dgm:pt modelId="{C7942C2C-8C07-40AF-BD99-5F9650C97B06}" type="parTrans" cxnId="{51A044D4-5CBB-4656-8B9E-0161AA3B86CD}">
      <dgm:prSet/>
      <dgm:spPr/>
      <dgm:t>
        <a:bodyPr/>
        <a:lstStyle/>
        <a:p>
          <a:endParaRPr lang="en-US"/>
        </a:p>
      </dgm:t>
    </dgm:pt>
    <dgm:pt modelId="{BF2671F2-E505-47AD-82A5-A12C818FB57E}" type="sibTrans" cxnId="{51A044D4-5CBB-4656-8B9E-0161AA3B86CD}">
      <dgm:prSet/>
      <dgm:spPr/>
      <dgm:t>
        <a:bodyPr/>
        <a:lstStyle/>
        <a:p>
          <a:endParaRPr lang="en-US"/>
        </a:p>
      </dgm:t>
    </dgm:pt>
    <dgm:pt modelId="{274B13B3-78AB-49F1-A1FC-219000E6970E}">
      <dgm:prSet phldrT="[Text]"/>
      <dgm:spPr>
        <a:solidFill>
          <a:srgbClr val="4C881A"/>
        </a:solidFill>
      </dgm:spPr>
      <dgm:t>
        <a:bodyPr/>
        <a:lstStyle/>
        <a:p>
          <a:r>
            <a:rPr lang="en-US" dirty="0" smtClean="0"/>
            <a:t>Build Training</a:t>
          </a:r>
          <a:endParaRPr lang="en-US" dirty="0"/>
        </a:p>
      </dgm:t>
    </dgm:pt>
    <dgm:pt modelId="{E79E6AD7-A686-4805-9EDE-B316FCEA3DFF}" type="parTrans" cxnId="{B9E6AA8A-3873-4161-95B1-48CC98123DD1}">
      <dgm:prSet/>
      <dgm:spPr/>
      <dgm:t>
        <a:bodyPr/>
        <a:lstStyle/>
        <a:p>
          <a:endParaRPr lang="en-US"/>
        </a:p>
      </dgm:t>
    </dgm:pt>
    <dgm:pt modelId="{B6F0AE48-8D99-41D6-9F11-584806E167D3}" type="sibTrans" cxnId="{B9E6AA8A-3873-4161-95B1-48CC98123DD1}">
      <dgm:prSet/>
      <dgm:spPr/>
      <dgm:t>
        <a:bodyPr/>
        <a:lstStyle/>
        <a:p>
          <a:endParaRPr lang="en-US"/>
        </a:p>
      </dgm:t>
    </dgm:pt>
    <dgm:pt modelId="{34F1481F-2FAD-4E10-AEA2-70A761A6C05C}">
      <dgm:prSet phldrT="[Text]"/>
      <dgm:spPr>
        <a:solidFill>
          <a:schemeClr val="bg1">
            <a:lumMod val="50000"/>
          </a:schemeClr>
        </a:solidFill>
      </dgm:spPr>
      <dgm:t>
        <a:bodyPr/>
        <a:lstStyle/>
        <a:p>
          <a:r>
            <a:rPr lang="en-US" dirty="0" smtClean="0"/>
            <a:t>Establish Message</a:t>
          </a:r>
          <a:endParaRPr lang="en-US" dirty="0"/>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solidFill>
          <a:schemeClr val="bg1">
            <a:lumMod val="85000"/>
          </a:schemeClr>
        </a:solidFill>
      </dgm:spPr>
      <dgm:t>
        <a:bodyPr/>
        <a:lstStyle/>
        <a:p>
          <a:r>
            <a:rPr lang="en-US" dirty="0"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dgm:spPr>
        <a:solidFill>
          <a:schemeClr val="bg1">
            <a:lumMod val="50000"/>
          </a:schemeClr>
        </a:solidFill>
      </dgm:spPr>
      <dgm:t>
        <a:bodyPr/>
        <a:lstStyle/>
        <a:p>
          <a:r>
            <a:rPr lang="en-US" dirty="0" smtClean="0"/>
            <a:t>Define Success</a:t>
          </a:r>
          <a:endParaRPr lang="en-US" dirty="0"/>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dgm:spPr>
        <a:solidFill>
          <a:schemeClr val="bg1">
            <a:lumMod val="50000"/>
          </a:schemeClr>
        </a:solidFill>
      </dgm:spPr>
      <dgm:t>
        <a:bodyPr/>
        <a:lstStyle/>
        <a:p>
          <a:r>
            <a:rPr lang="en-US" dirty="0" smtClean="0"/>
            <a:t>Manage Expectations</a:t>
          </a:r>
          <a:endParaRPr lang="en-US" dirty="0"/>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dgm:spPr>
        <a:solidFill>
          <a:schemeClr val="bg1">
            <a:lumMod val="50000"/>
          </a:schemeClr>
        </a:solidFill>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dgm:spPr>
        <a:solidFill>
          <a:schemeClr val="bg1">
            <a:lumMod val="50000"/>
          </a:schemeClr>
        </a:solidFill>
      </dgm:spPr>
      <dgm:t>
        <a:bodyPr/>
        <a:lstStyle/>
        <a:p>
          <a:r>
            <a:rPr lang="en-US" dirty="0" smtClean="0"/>
            <a:t>Define Roles</a:t>
          </a:r>
          <a:endParaRPr lang="en-US" dirty="0"/>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dgm:spPr>
        <a:solidFill>
          <a:schemeClr val="bg1">
            <a:lumMod val="50000"/>
          </a:schemeClr>
        </a:solidFill>
      </dgm:spPr>
      <dgm:t>
        <a:bodyPr/>
        <a:lstStyle/>
        <a:p>
          <a:r>
            <a:rPr lang="en-US" dirty="0" smtClean="0">
              <a:solidFill>
                <a:schemeClr val="bg1"/>
              </a:solidFill>
            </a:rPr>
            <a:t>Audience</a:t>
          </a:r>
          <a:r>
            <a:rPr lang="en-US" dirty="0" smtClean="0">
              <a:solidFill>
                <a:srgbClr val="002060"/>
              </a:solidFill>
            </a:rPr>
            <a:t> </a:t>
          </a:r>
          <a:r>
            <a:rPr lang="en-US" dirty="0" smtClean="0">
              <a:solidFill>
                <a:schemeClr val="bg1"/>
              </a:solidFill>
            </a:rPr>
            <a:t>Analysis</a:t>
          </a:r>
          <a:endParaRPr lang="en-US" dirty="0">
            <a:solidFill>
              <a:schemeClr val="bg1"/>
            </a:solidFill>
          </a:endParaRPr>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A896FB9A-2130-4EEC-A2E8-CE2B8EB4DC75}">
      <dgm:prSet phldrT="[Text]"/>
      <dgm:spPr>
        <a:solidFill>
          <a:schemeClr val="bg1">
            <a:lumMod val="50000"/>
          </a:schemeClr>
        </a:solidFill>
      </dgm:spPr>
      <dgm:t>
        <a:bodyPr/>
        <a:lstStyle/>
        <a:p>
          <a:r>
            <a:rPr lang="en-US" smtClean="0">
              <a:solidFill>
                <a:schemeClr val="bg1"/>
              </a:solidFill>
            </a:rPr>
            <a:t>Identify Barriers</a:t>
          </a:r>
          <a:endParaRPr lang="en-US" dirty="0"/>
        </a:p>
      </dgm:t>
    </dgm:pt>
    <dgm:pt modelId="{A5A4BDD3-2E0C-4E9B-94CC-22439A9C0A6C}" type="parTrans" cxnId="{6952FFAA-E4CC-4555-BEF9-DB001669224F}">
      <dgm:prSet/>
      <dgm:spPr/>
    </dgm:pt>
    <dgm:pt modelId="{BDC87298-5E13-4F2C-B857-B1557971C869}" type="sibTrans" cxnId="{6952FFAA-E4CC-4555-BEF9-DB001669224F}">
      <dgm:prSet/>
      <dgm:spPr/>
    </dgm:pt>
    <dgm:pt modelId="{3AF4B4F2-DBED-4B7D-8A08-5083EB8BA438}">
      <dgm:prSet phldrT="[Text]"/>
      <dgm:spPr>
        <a:solidFill>
          <a:srgbClr val="4C881A"/>
        </a:solidFill>
      </dgm:spPr>
      <dgm:t>
        <a:bodyPr/>
        <a:lstStyle/>
        <a:p>
          <a:r>
            <a:rPr lang="en-US" dirty="0" smtClean="0"/>
            <a:t>Identify Action Items</a:t>
          </a:r>
          <a:endParaRPr lang="en-US" dirty="0"/>
        </a:p>
      </dgm:t>
    </dgm:pt>
    <dgm:pt modelId="{F40644F7-3507-4275-B03D-2DE0BF8BCAF3}" type="parTrans" cxnId="{617AC2A9-6E7F-4AAF-B3E0-2BB2A8D2A92B}">
      <dgm:prSet/>
      <dgm:spPr/>
    </dgm:pt>
    <dgm:pt modelId="{546258B3-9766-4A55-8071-C30534010A83}" type="sibTrans" cxnId="{617AC2A9-6E7F-4AAF-B3E0-2BB2A8D2A92B}">
      <dgm:prSet/>
      <dgm:spPr/>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5375E033-447A-4C6D-B2BA-3A7F752C9175}" type="pres">
      <dgm:prSet presAssocID="{9EE2B804-ECA7-4CA4-8164-7543F8678F2D}" presName="childNode" presStyleLbl="node1" presStyleIdx="6" presStyleCnt="12">
        <dgm:presLayoutVars>
          <dgm:bulletEnabled val="1"/>
        </dgm:presLayoutVars>
      </dgm:prSet>
      <dgm:spPr/>
      <dgm:t>
        <a:bodyPr/>
        <a:lstStyle/>
        <a:p>
          <a:endParaRPr lang="en-US"/>
        </a:p>
      </dgm:t>
    </dgm:pt>
    <dgm:pt modelId="{8B4EC804-6BA2-4E22-B791-069FF8E8099A}" type="pres">
      <dgm:prSet presAssocID="{9EE2B804-ECA7-4CA4-8164-7543F8678F2D}" presName="aSpace2" presStyleCnt="0"/>
      <dgm:spPr/>
    </dgm:pt>
    <dgm:pt modelId="{E3E7D7F0-4A84-4D73-B4C8-FB2396503DCC}" type="pres">
      <dgm:prSet presAssocID="{A896FB9A-2130-4EEC-A2E8-CE2B8EB4DC75}"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F34A480F-7EB3-4CFF-AEF8-ECB81838E239}" type="pres">
      <dgm:prSet presAssocID="{274B13B3-78AB-49F1-A1FC-219000E6970E}" presName="childNode" presStyleLbl="node1" presStyleIdx="10" presStyleCnt="12">
        <dgm:presLayoutVars>
          <dgm:bulletEnabled val="1"/>
        </dgm:presLayoutVars>
      </dgm:prSet>
      <dgm:spPr/>
      <dgm:t>
        <a:bodyPr/>
        <a:lstStyle/>
        <a:p>
          <a:endParaRPr lang="en-US"/>
        </a:p>
      </dgm:t>
    </dgm:pt>
    <dgm:pt modelId="{55A5C068-FF34-4401-8068-FA045ABF852A}" type="pres">
      <dgm:prSet presAssocID="{274B13B3-78AB-49F1-A1FC-219000E6970E}" presName="aSpace2" presStyleCnt="0"/>
      <dgm:spPr/>
    </dgm:pt>
    <dgm:pt modelId="{1EEFFC29-76EF-4FF6-9C85-01225BED3C13}" type="pres">
      <dgm:prSet presAssocID="{3AF4B4F2-DBED-4B7D-8A08-5083EB8BA438}" presName="childNode" presStyleLbl="node1" presStyleIdx="11" presStyleCnt="12">
        <dgm:presLayoutVars>
          <dgm:bulletEnabled val="1"/>
        </dgm:presLayoutVars>
      </dgm:prSet>
      <dgm:spPr/>
      <dgm:t>
        <a:bodyPr/>
        <a:lstStyle/>
        <a:p>
          <a:endParaRPr lang="en-US"/>
        </a:p>
      </dgm:t>
    </dgm:pt>
  </dgm:ptLst>
  <dgm:cxnLst>
    <dgm:cxn modelId="{52C12DCB-9DF0-4E65-AE1F-DD2469950DCA}" type="presOf" srcId="{A896FB9A-2130-4EEC-A2E8-CE2B8EB4DC75}" destId="{E3E7D7F0-4A84-4D73-B4C8-FB2396503DCC}" srcOrd="0" destOrd="0" presId="urn:microsoft.com/office/officeart/2005/8/layout/lProcess2"/>
    <dgm:cxn modelId="{91320DDD-CDDA-440E-AB1B-CD4C68AE4202}" type="presOf" srcId="{4D7FA368-FAD4-40E4-A21F-BC357FA82707}" destId="{D87375C6-6A60-4DAF-9A65-B0233376F3AE}" srcOrd="0" destOrd="0" presId="urn:microsoft.com/office/officeart/2005/8/layout/lProcess2"/>
    <dgm:cxn modelId="{A956B410-3048-46F5-9C6A-1A22977AD759}" srcId="{DD55328B-7FF5-4EBF-ABB2-D09AADF1C691}" destId="{88802EB5-6E59-4CD0-8474-19D552253A42}" srcOrd="1" destOrd="0" parTransId="{C78D04D9-1A3A-4C7B-98AD-0A9107CE7983}" sibTransId="{B14B3D22-FD41-42C0-AA34-CEF5264C9E7B}"/>
    <dgm:cxn modelId="{5879D24D-09FA-4566-A88F-50E32CEC6995}" type="presOf" srcId="{DD55328B-7FF5-4EBF-ABB2-D09AADF1C691}" destId="{02B45284-9D6E-4750-AA6D-AFA6BA0DE215}" srcOrd="1" destOrd="0" presId="urn:microsoft.com/office/officeart/2005/8/layout/lProcess2"/>
    <dgm:cxn modelId="{42A8DEF2-44EA-4577-8FE3-75AF278024DD}" type="presOf" srcId="{BF52C30D-2AB0-4122-BD36-BA394CE12C8B}" destId="{4918F929-5B6E-44BA-90D0-3629950D1EEE}" srcOrd="0" destOrd="0" presId="urn:microsoft.com/office/officeart/2005/8/layout/lProcess2"/>
    <dgm:cxn modelId="{97978B7F-AA1A-4117-B9B5-8ECEF620CD4E}" srcId="{AC59F798-60DE-4630-8986-A8E67B80A03F}" destId="{DD55328B-7FF5-4EBF-ABB2-D09AADF1C691}" srcOrd="0" destOrd="0" parTransId="{390AD546-5E03-4F5C-85AA-0ACA77172502}" sibTransId="{B5BABE19-895A-42E0-BEEF-2287D782FEBC}"/>
    <dgm:cxn modelId="{6B72EF6E-73B3-4C02-ABF1-F1019E780C24}" srcId="{23D317CB-351B-4415-8064-65C205B1BC9E}" destId="{4D7FA368-FAD4-40E4-A21F-BC357FA82707}" srcOrd="0" destOrd="0" parTransId="{5D5F5754-90B5-4679-BBAB-D8B7A228E308}" sibTransId="{E3DEFA7B-E0CE-45B7-847B-0673BD51939A}"/>
    <dgm:cxn modelId="{BF581910-C8D1-4DFA-A5A1-FBD4FE279504}" srcId="{AC59F798-60DE-4630-8986-A8E67B80A03F}" destId="{2A5F1ABC-74E2-489C-A0E2-A018E121EFC5}" srcOrd="2" destOrd="0" parTransId="{8CAEBD5C-5EA6-48C7-B599-91BF49540313}" sibTransId="{59452CE8-2FA8-4CEE-A68F-D03576C6BB11}"/>
    <dgm:cxn modelId="{13CD084B-8A10-47AA-9D41-B399B83AE939}" type="presOf" srcId="{2A5F1ABC-74E2-489C-A0E2-A018E121EFC5}" destId="{47F9527B-6508-4C01-8399-37D9478B2EFB}" srcOrd="1" destOrd="0" presId="urn:microsoft.com/office/officeart/2005/8/layout/lProcess2"/>
    <dgm:cxn modelId="{E2665597-2A96-4733-8188-73EAC0592585}" type="presOf" srcId="{88802EB5-6E59-4CD0-8474-19D552253A42}" destId="{178FE43A-84B7-47BC-A557-31F2BF6F3B02}" srcOrd="0" destOrd="0" presId="urn:microsoft.com/office/officeart/2005/8/layout/lProcess2"/>
    <dgm:cxn modelId="{F453AACA-5843-408A-AC7C-8D71488D1E20}" type="presOf" srcId="{274B13B3-78AB-49F1-A1FC-219000E6970E}" destId="{F34A480F-7EB3-4CFF-AEF8-ECB81838E239}" srcOrd="0" destOrd="0" presId="urn:microsoft.com/office/officeart/2005/8/layout/lProcess2"/>
    <dgm:cxn modelId="{E0AE7763-FF95-4DEE-A84D-EBCD6871DA93}" type="presOf" srcId="{FB418EE3-5D95-4DC3-A720-C383FDC85DD5}" destId="{CE0C9506-48C3-4A1B-883D-CBB709754472}" srcOrd="0" destOrd="0" presId="urn:microsoft.com/office/officeart/2005/8/layout/lProcess2"/>
    <dgm:cxn modelId="{6CE5BF47-035E-4AF7-A80F-2DD245FF83D0}" srcId="{2A5F1ABC-74E2-489C-A0E2-A018E121EFC5}" destId="{34F1481F-2FAD-4E10-AEA2-70A761A6C05C}" srcOrd="0" destOrd="0" parTransId="{4B1CDA04-739A-4AB7-9E45-67A104BEB037}" sibTransId="{2F636DB8-7475-448D-AD45-7A56FFD1E852}"/>
    <dgm:cxn modelId="{C055D2B2-476A-4F60-AF48-8FED8920AED7}" srcId="{DD55328B-7FF5-4EBF-ABB2-D09AADF1C691}" destId="{B50EAF02-47E9-4353-9A88-05D984D32150}" srcOrd="0" destOrd="0" parTransId="{BECD0158-6D39-43E2-80F2-6ED2C6D8BFB3}" sibTransId="{C6FED0C1-FC81-4A2F-B197-AE9BF14EECF6}"/>
    <dgm:cxn modelId="{78A8EB7D-05E4-45EF-8105-21CF615B7C52}" srcId="{2A5F1ABC-74E2-489C-A0E2-A018E121EFC5}" destId="{537620E3-6B1E-4D45-98BD-B9BC2AFD4BAC}" srcOrd="1" destOrd="0" parTransId="{D07CC1B9-4905-48F9-AF92-C9D4AC5811AA}" sibTransId="{7493488E-CB83-4E1B-A2B3-D326414C53B4}"/>
    <dgm:cxn modelId="{E666FC91-95CC-4A2E-B896-849B7ABEF88D}" type="presOf" srcId="{537620E3-6B1E-4D45-98BD-B9BC2AFD4BAC}" destId="{A3FD65CB-FC7D-435E-9782-C43A844176EB}" srcOrd="0" destOrd="0" presId="urn:microsoft.com/office/officeart/2005/8/layout/lProcess2"/>
    <dgm:cxn modelId="{41D04F42-5F13-4E41-9640-30E480C372A4}" type="presOf" srcId="{DD55328B-7FF5-4EBF-ABB2-D09AADF1C691}" destId="{27010089-FFEB-4D7D-A9F3-5E541D68D68C}" srcOrd="0" destOrd="0" presId="urn:microsoft.com/office/officeart/2005/8/layout/lProcess2"/>
    <dgm:cxn modelId="{9EBADD26-B865-4F16-BCEF-D575492CFE37}" type="presOf" srcId="{3AF4B4F2-DBED-4B7D-8A08-5083EB8BA438}" destId="{1EEFFC29-76EF-4FF6-9C85-01225BED3C13}" srcOrd="0" destOrd="0" presId="urn:microsoft.com/office/officeart/2005/8/layout/lProcess2"/>
    <dgm:cxn modelId="{1FCDD17D-CB55-43D5-BE2D-DCD9DCA20DBF}" type="presOf" srcId="{2A5F1ABC-74E2-489C-A0E2-A018E121EFC5}" destId="{9935AAE6-E57D-45AC-8658-0B5F3CC9AA5B}" srcOrd="0" destOrd="0" presId="urn:microsoft.com/office/officeart/2005/8/layout/lProcess2"/>
    <dgm:cxn modelId="{BA788832-794C-42E3-995D-348519EF3D01}" srcId="{AC59F798-60DE-4630-8986-A8E67B80A03F}" destId="{23D317CB-351B-4415-8064-65C205B1BC9E}" srcOrd="1" destOrd="0" parTransId="{63CAEEFC-194A-48CB-9B7E-5F2A9A9303FE}" sibTransId="{0B5DE7C4-D2AD-4C18-BEE7-571F64845DD2}"/>
    <dgm:cxn modelId="{0FCCF229-6371-46F8-868E-7B3DC2FBC20D}" srcId="{DD55328B-7FF5-4EBF-ABB2-D09AADF1C691}" destId="{FB418EE3-5D95-4DC3-A720-C383FDC85DD5}" srcOrd="3" destOrd="0" parTransId="{2F5523F9-63A4-4ECC-8DB0-C508773F26C1}" sibTransId="{4AE35419-C801-415C-BF58-EEE52FF8BDEB}"/>
    <dgm:cxn modelId="{91FEA7DD-94C1-46A5-95FE-05B2C74B2DB9}" srcId="{23D317CB-351B-4415-8064-65C205B1BC9E}" destId="{BF52C30D-2AB0-4122-BD36-BA394CE12C8B}" srcOrd="1" destOrd="0" parTransId="{8302EB4A-83AA-494A-8EC8-C851339C72C0}" sibTransId="{C2DB990C-925B-4AFC-B9EE-AA8C0B4B25D0}"/>
    <dgm:cxn modelId="{6952FFAA-E4CC-4555-BEF9-DB001669224F}" srcId="{23D317CB-351B-4415-8064-65C205B1BC9E}" destId="{A896FB9A-2130-4EEC-A2E8-CE2B8EB4DC75}" srcOrd="3" destOrd="0" parTransId="{A5A4BDD3-2E0C-4E9B-94CC-22439A9C0A6C}" sibTransId="{BDC87298-5E13-4F2C-B857-B1557971C869}"/>
    <dgm:cxn modelId="{84E1841D-0CB1-4816-B44B-7C163F5A5C98}" type="presOf" srcId="{AC59F798-60DE-4630-8986-A8E67B80A03F}" destId="{5055ADA9-2347-4C28-BF4B-4F73D9D59A1E}" srcOrd="0" destOrd="0" presId="urn:microsoft.com/office/officeart/2005/8/layout/lProcess2"/>
    <dgm:cxn modelId="{8C0120E2-C02D-4A00-80AB-AD67125C20A8}" type="presOf" srcId="{23D317CB-351B-4415-8064-65C205B1BC9E}" destId="{A6F392C7-D6C3-4E0E-9EDF-D1A85E67B554}" srcOrd="0" destOrd="0" presId="urn:microsoft.com/office/officeart/2005/8/layout/lProcess2"/>
    <dgm:cxn modelId="{51A044D4-5CBB-4656-8B9E-0161AA3B86CD}" srcId="{23D317CB-351B-4415-8064-65C205B1BC9E}" destId="{9EE2B804-ECA7-4CA4-8164-7543F8678F2D}" srcOrd="2" destOrd="0" parTransId="{C7942C2C-8C07-40AF-BD99-5F9650C97B06}" sibTransId="{BF2671F2-E505-47AD-82A5-A12C818FB57E}"/>
    <dgm:cxn modelId="{1AA7A6BC-DEB7-476F-85E9-475F8BB71557}" type="presOf" srcId="{23D317CB-351B-4415-8064-65C205B1BC9E}" destId="{B89717E3-9376-4ADB-A34E-CA65A5261F7F}" srcOrd="1" destOrd="0" presId="urn:microsoft.com/office/officeart/2005/8/layout/lProcess2"/>
    <dgm:cxn modelId="{C1184DA6-7901-4DA6-9FE5-ECB7CE08D302}" type="presOf" srcId="{78AC5FF1-FEE1-4A0D-83C4-CB99D5E4D37D}" destId="{F71DEBC2-1DA9-4E29-B312-597DB50BBE42}" srcOrd="0" destOrd="0" presId="urn:microsoft.com/office/officeart/2005/8/layout/lProcess2"/>
    <dgm:cxn modelId="{BAED4573-4436-4F2D-991D-26FE56A752BE}" srcId="{DD55328B-7FF5-4EBF-ABB2-D09AADF1C691}" destId="{78AC5FF1-FEE1-4A0D-83C4-CB99D5E4D37D}" srcOrd="2" destOrd="0" parTransId="{FB79BDE9-21DA-4D45-9185-D754765544C5}" sibTransId="{89B6AAB1-B8C2-4092-9005-AF4FFB381342}"/>
    <dgm:cxn modelId="{B9E6AA8A-3873-4161-95B1-48CC98123DD1}" srcId="{2A5F1ABC-74E2-489C-A0E2-A018E121EFC5}" destId="{274B13B3-78AB-49F1-A1FC-219000E6970E}" srcOrd="2" destOrd="0" parTransId="{E79E6AD7-A686-4805-9EDE-B316FCEA3DFF}" sibTransId="{B6F0AE48-8D99-41D6-9F11-584806E167D3}"/>
    <dgm:cxn modelId="{617AC2A9-6E7F-4AAF-B3E0-2BB2A8D2A92B}" srcId="{2A5F1ABC-74E2-489C-A0E2-A018E121EFC5}" destId="{3AF4B4F2-DBED-4B7D-8A08-5083EB8BA438}" srcOrd="3" destOrd="0" parTransId="{F40644F7-3507-4275-B03D-2DE0BF8BCAF3}" sibTransId="{546258B3-9766-4A55-8071-C30534010A83}"/>
    <dgm:cxn modelId="{2B36EC92-D1A7-4C0A-8517-406D1297A183}" type="presOf" srcId="{34F1481F-2FAD-4E10-AEA2-70A761A6C05C}" destId="{0EE24E4B-DEFC-4489-9756-84FBD2FEF613}" srcOrd="0" destOrd="0" presId="urn:microsoft.com/office/officeart/2005/8/layout/lProcess2"/>
    <dgm:cxn modelId="{69E60214-FBE8-4F17-A824-189A34533C8F}" type="presOf" srcId="{9EE2B804-ECA7-4CA4-8164-7543F8678F2D}" destId="{5375E033-447A-4C6D-B2BA-3A7F752C9175}" srcOrd="0" destOrd="0" presId="urn:microsoft.com/office/officeart/2005/8/layout/lProcess2"/>
    <dgm:cxn modelId="{DDA77857-4A6F-4B4C-AD61-3DEA07836CE8}" type="presOf" srcId="{B50EAF02-47E9-4353-9A88-05D984D32150}" destId="{F2309D85-9143-45DE-B4C8-B10B3D8EE7B9}" srcOrd="0" destOrd="0" presId="urn:microsoft.com/office/officeart/2005/8/layout/lProcess2"/>
    <dgm:cxn modelId="{849D495F-500A-47E7-8BBD-641955722E33}" type="presParOf" srcId="{5055ADA9-2347-4C28-BF4B-4F73D9D59A1E}" destId="{0247DFA2-8022-4A7D-B3BA-691F873741E0}" srcOrd="0" destOrd="0" presId="urn:microsoft.com/office/officeart/2005/8/layout/lProcess2"/>
    <dgm:cxn modelId="{2BEA77F5-509C-4A16-9702-AEDA50A8AD74}" type="presParOf" srcId="{0247DFA2-8022-4A7D-B3BA-691F873741E0}" destId="{27010089-FFEB-4D7D-A9F3-5E541D68D68C}" srcOrd="0" destOrd="0" presId="urn:microsoft.com/office/officeart/2005/8/layout/lProcess2"/>
    <dgm:cxn modelId="{9F3BE468-09B3-4743-A0A0-2BD6643A384C}" type="presParOf" srcId="{0247DFA2-8022-4A7D-B3BA-691F873741E0}" destId="{02B45284-9D6E-4750-AA6D-AFA6BA0DE215}" srcOrd="1" destOrd="0" presId="urn:microsoft.com/office/officeart/2005/8/layout/lProcess2"/>
    <dgm:cxn modelId="{43F2DC5C-046B-4747-9723-C49DC5852385}" type="presParOf" srcId="{0247DFA2-8022-4A7D-B3BA-691F873741E0}" destId="{7EE3E8A0-14A1-4B71-B3FE-5014AED8C2BA}" srcOrd="2" destOrd="0" presId="urn:microsoft.com/office/officeart/2005/8/layout/lProcess2"/>
    <dgm:cxn modelId="{5E8CB31C-D41C-46B5-80AC-F78D21BA4EC3}" type="presParOf" srcId="{7EE3E8A0-14A1-4B71-B3FE-5014AED8C2BA}" destId="{6B252C4F-F1BF-4343-9FE3-BA5DA928216A}" srcOrd="0" destOrd="0" presId="urn:microsoft.com/office/officeart/2005/8/layout/lProcess2"/>
    <dgm:cxn modelId="{6755CA04-9C2A-4134-ACB4-EB483C625EEF}" type="presParOf" srcId="{6B252C4F-F1BF-4343-9FE3-BA5DA928216A}" destId="{F2309D85-9143-45DE-B4C8-B10B3D8EE7B9}" srcOrd="0" destOrd="0" presId="urn:microsoft.com/office/officeart/2005/8/layout/lProcess2"/>
    <dgm:cxn modelId="{63849CDC-647C-4087-B2C2-A39ABE61E178}" type="presParOf" srcId="{6B252C4F-F1BF-4343-9FE3-BA5DA928216A}" destId="{B96507A1-FA56-4A3E-9D69-C7F1055D3F8D}" srcOrd="1" destOrd="0" presId="urn:microsoft.com/office/officeart/2005/8/layout/lProcess2"/>
    <dgm:cxn modelId="{D11D0E58-9F5A-488E-98A1-80949460CACC}" type="presParOf" srcId="{6B252C4F-F1BF-4343-9FE3-BA5DA928216A}" destId="{178FE43A-84B7-47BC-A557-31F2BF6F3B02}" srcOrd="2" destOrd="0" presId="urn:microsoft.com/office/officeart/2005/8/layout/lProcess2"/>
    <dgm:cxn modelId="{95C78667-98B9-42C1-9EAF-0F9FDDF006CA}" type="presParOf" srcId="{6B252C4F-F1BF-4343-9FE3-BA5DA928216A}" destId="{0DF440B3-7FD2-42D0-86D2-3D3106579A2E}" srcOrd="3" destOrd="0" presId="urn:microsoft.com/office/officeart/2005/8/layout/lProcess2"/>
    <dgm:cxn modelId="{CD896063-F45C-41A8-A94A-F89C94079532}" type="presParOf" srcId="{6B252C4F-F1BF-4343-9FE3-BA5DA928216A}" destId="{F71DEBC2-1DA9-4E29-B312-597DB50BBE42}" srcOrd="4" destOrd="0" presId="urn:microsoft.com/office/officeart/2005/8/layout/lProcess2"/>
    <dgm:cxn modelId="{C2CF461E-2CE0-4B15-AB2F-6B63048A2FC3}" type="presParOf" srcId="{6B252C4F-F1BF-4343-9FE3-BA5DA928216A}" destId="{4D14D36A-8198-4914-BC89-BBA56648E14B}" srcOrd="5" destOrd="0" presId="urn:microsoft.com/office/officeart/2005/8/layout/lProcess2"/>
    <dgm:cxn modelId="{FC198BF4-FCAB-4439-ACE1-34F5E13E836D}" type="presParOf" srcId="{6B252C4F-F1BF-4343-9FE3-BA5DA928216A}" destId="{CE0C9506-48C3-4A1B-883D-CBB709754472}" srcOrd="6" destOrd="0" presId="urn:microsoft.com/office/officeart/2005/8/layout/lProcess2"/>
    <dgm:cxn modelId="{30AA6843-8491-49B3-BCC7-DEA66F188B5F}" type="presParOf" srcId="{5055ADA9-2347-4C28-BF4B-4F73D9D59A1E}" destId="{759BEBE0-F8C6-44AA-BD1E-D24EB9A79BC5}" srcOrd="1" destOrd="0" presId="urn:microsoft.com/office/officeart/2005/8/layout/lProcess2"/>
    <dgm:cxn modelId="{BECEE923-D0CE-43BA-BF77-DD6AFADDE17F}" type="presParOf" srcId="{5055ADA9-2347-4C28-BF4B-4F73D9D59A1E}" destId="{44ABC3BE-B61B-4303-9315-9CC16EFA706C}" srcOrd="2" destOrd="0" presId="urn:microsoft.com/office/officeart/2005/8/layout/lProcess2"/>
    <dgm:cxn modelId="{2DF3136A-A859-43B3-9ED7-0468D93DC734}" type="presParOf" srcId="{44ABC3BE-B61B-4303-9315-9CC16EFA706C}" destId="{A6F392C7-D6C3-4E0E-9EDF-D1A85E67B554}" srcOrd="0" destOrd="0" presId="urn:microsoft.com/office/officeart/2005/8/layout/lProcess2"/>
    <dgm:cxn modelId="{757D3BB9-39F9-449C-840C-A9882FC05903}" type="presParOf" srcId="{44ABC3BE-B61B-4303-9315-9CC16EFA706C}" destId="{B89717E3-9376-4ADB-A34E-CA65A5261F7F}" srcOrd="1" destOrd="0" presId="urn:microsoft.com/office/officeart/2005/8/layout/lProcess2"/>
    <dgm:cxn modelId="{B112D021-4633-4A5A-9487-9AD5AD51020B}" type="presParOf" srcId="{44ABC3BE-B61B-4303-9315-9CC16EFA706C}" destId="{2DDBD96C-8A6A-48C2-87B6-217DF6D9E72E}" srcOrd="2" destOrd="0" presId="urn:microsoft.com/office/officeart/2005/8/layout/lProcess2"/>
    <dgm:cxn modelId="{8DC533DD-B899-420D-BEA7-D5CF0C761C31}" type="presParOf" srcId="{2DDBD96C-8A6A-48C2-87B6-217DF6D9E72E}" destId="{22A29781-19C0-4071-83D8-BA63E03341C7}" srcOrd="0" destOrd="0" presId="urn:microsoft.com/office/officeart/2005/8/layout/lProcess2"/>
    <dgm:cxn modelId="{7F6442CF-1D9E-4AEE-9547-61AE063B67B4}" type="presParOf" srcId="{22A29781-19C0-4071-83D8-BA63E03341C7}" destId="{D87375C6-6A60-4DAF-9A65-B0233376F3AE}" srcOrd="0" destOrd="0" presId="urn:microsoft.com/office/officeart/2005/8/layout/lProcess2"/>
    <dgm:cxn modelId="{155564BD-67F7-413B-8DB9-A19CEE628834}" type="presParOf" srcId="{22A29781-19C0-4071-83D8-BA63E03341C7}" destId="{3DF50F5B-24F2-474D-88E3-38EB7A98C799}" srcOrd="1" destOrd="0" presId="urn:microsoft.com/office/officeart/2005/8/layout/lProcess2"/>
    <dgm:cxn modelId="{6808D794-5F6A-48E2-AD46-3C8A45D5146F}" type="presParOf" srcId="{22A29781-19C0-4071-83D8-BA63E03341C7}" destId="{4918F929-5B6E-44BA-90D0-3629950D1EEE}" srcOrd="2" destOrd="0" presId="urn:microsoft.com/office/officeart/2005/8/layout/lProcess2"/>
    <dgm:cxn modelId="{6CF099A9-FCD7-4B51-82C8-DD8D60318277}" type="presParOf" srcId="{22A29781-19C0-4071-83D8-BA63E03341C7}" destId="{EBF9C8DB-03CD-4111-B579-05469D45EF01}" srcOrd="3" destOrd="0" presId="urn:microsoft.com/office/officeart/2005/8/layout/lProcess2"/>
    <dgm:cxn modelId="{39E6A1AC-3465-475B-AF7F-477B2F622A38}" type="presParOf" srcId="{22A29781-19C0-4071-83D8-BA63E03341C7}" destId="{5375E033-447A-4C6D-B2BA-3A7F752C9175}" srcOrd="4" destOrd="0" presId="urn:microsoft.com/office/officeart/2005/8/layout/lProcess2"/>
    <dgm:cxn modelId="{B9CE7F7B-2A85-4E26-853E-539E0B1C759A}" type="presParOf" srcId="{22A29781-19C0-4071-83D8-BA63E03341C7}" destId="{8B4EC804-6BA2-4E22-B791-069FF8E8099A}" srcOrd="5" destOrd="0" presId="urn:microsoft.com/office/officeart/2005/8/layout/lProcess2"/>
    <dgm:cxn modelId="{B4A24F2D-7220-46D6-8DB7-2570A167BBEA}" type="presParOf" srcId="{22A29781-19C0-4071-83D8-BA63E03341C7}" destId="{E3E7D7F0-4A84-4D73-B4C8-FB2396503DCC}" srcOrd="6" destOrd="0" presId="urn:microsoft.com/office/officeart/2005/8/layout/lProcess2"/>
    <dgm:cxn modelId="{FD47AACF-8DC3-46AD-89B0-DF101EDBD298}" type="presParOf" srcId="{5055ADA9-2347-4C28-BF4B-4F73D9D59A1E}" destId="{9DBBF321-EEF4-4773-BE93-5C2C92796E8B}" srcOrd="3" destOrd="0" presId="urn:microsoft.com/office/officeart/2005/8/layout/lProcess2"/>
    <dgm:cxn modelId="{C1A49A12-E68F-480A-9C39-70BF77D2A145}" type="presParOf" srcId="{5055ADA9-2347-4C28-BF4B-4F73D9D59A1E}" destId="{3126C6D9-236C-4D96-81E6-4AEA6E35957E}" srcOrd="4" destOrd="0" presId="urn:microsoft.com/office/officeart/2005/8/layout/lProcess2"/>
    <dgm:cxn modelId="{A41EAB3F-FFA3-454E-B084-3228E8BA6DC0}" type="presParOf" srcId="{3126C6D9-236C-4D96-81E6-4AEA6E35957E}" destId="{9935AAE6-E57D-45AC-8658-0B5F3CC9AA5B}" srcOrd="0" destOrd="0" presId="urn:microsoft.com/office/officeart/2005/8/layout/lProcess2"/>
    <dgm:cxn modelId="{40FD474E-136A-433A-BFB9-C6A75249E892}" type="presParOf" srcId="{3126C6D9-236C-4D96-81E6-4AEA6E35957E}" destId="{47F9527B-6508-4C01-8399-37D9478B2EFB}" srcOrd="1" destOrd="0" presId="urn:microsoft.com/office/officeart/2005/8/layout/lProcess2"/>
    <dgm:cxn modelId="{A9027E10-A630-446F-9D9D-0D01BB42BC6D}" type="presParOf" srcId="{3126C6D9-236C-4D96-81E6-4AEA6E35957E}" destId="{14FBD22C-6C1A-4225-A622-F03740742A09}" srcOrd="2" destOrd="0" presId="urn:microsoft.com/office/officeart/2005/8/layout/lProcess2"/>
    <dgm:cxn modelId="{72FA35B1-6868-4BE9-8706-A825079BBBC9}" type="presParOf" srcId="{14FBD22C-6C1A-4225-A622-F03740742A09}" destId="{0A389166-843F-42EA-8F9A-7FC9AEA027F5}" srcOrd="0" destOrd="0" presId="urn:microsoft.com/office/officeart/2005/8/layout/lProcess2"/>
    <dgm:cxn modelId="{5CA26F2B-B930-4469-88BD-744F7E8CFBB5}" type="presParOf" srcId="{0A389166-843F-42EA-8F9A-7FC9AEA027F5}" destId="{0EE24E4B-DEFC-4489-9756-84FBD2FEF613}" srcOrd="0" destOrd="0" presId="urn:microsoft.com/office/officeart/2005/8/layout/lProcess2"/>
    <dgm:cxn modelId="{1553FD97-9FFA-42FA-BF75-3BAEBDE7F6FA}" type="presParOf" srcId="{0A389166-843F-42EA-8F9A-7FC9AEA027F5}" destId="{076254CE-88BA-4F97-AB43-FA6ED3209882}" srcOrd="1" destOrd="0" presId="urn:microsoft.com/office/officeart/2005/8/layout/lProcess2"/>
    <dgm:cxn modelId="{0463B988-53DA-4F2A-AD89-F618FCBD3FA0}" type="presParOf" srcId="{0A389166-843F-42EA-8F9A-7FC9AEA027F5}" destId="{A3FD65CB-FC7D-435E-9782-C43A844176EB}" srcOrd="2" destOrd="0" presId="urn:microsoft.com/office/officeart/2005/8/layout/lProcess2"/>
    <dgm:cxn modelId="{940903E1-7E91-40D8-A578-8D567B654A6E}" type="presParOf" srcId="{0A389166-843F-42EA-8F9A-7FC9AEA027F5}" destId="{B2BD3D8D-9EB4-4A1D-9B30-B99640DB9468}" srcOrd="3" destOrd="0" presId="urn:microsoft.com/office/officeart/2005/8/layout/lProcess2"/>
    <dgm:cxn modelId="{C2A946BE-1A9C-451F-8367-45F184BD2DE1}" type="presParOf" srcId="{0A389166-843F-42EA-8F9A-7FC9AEA027F5}" destId="{F34A480F-7EB3-4CFF-AEF8-ECB81838E239}" srcOrd="4" destOrd="0" presId="urn:microsoft.com/office/officeart/2005/8/layout/lProcess2"/>
    <dgm:cxn modelId="{BC4E371D-13AF-4A0C-92AA-020E7EBF3AB9}" type="presParOf" srcId="{0A389166-843F-42EA-8F9A-7FC9AEA027F5}" destId="{55A5C068-FF34-4401-8068-FA045ABF852A}" srcOrd="5" destOrd="0" presId="urn:microsoft.com/office/officeart/2005/8/layout/lProcess2"/>
    <dgm:cxn modelId="{324EA4D2-BC61-426A-946E-290EA02CFBB7}" type="presParOf" srcId="{0A389166-843F-42EA-8F9A-7FC9AEA027F5}" destId="{1EEFFC29-76EF-4FF6-9C85-01225BED3C13}"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a:gradFill flip="none" rotWithShape="1">
          <a:gsLst>
            <a:gs pos="54000">
              <a:srgbClr val="C1C1C1">
                <a:alpha val="73000"/>
              </a:srgbClr>
            </a:gs>
            <a:gs pos="100000">
              <a:schemeClr val="bg1">
                <a:lumMod val="50000"/>
              </a:schemeClr>
            </a:gs>
          </a:gsLst>
          <a:lin ang="5400000" scaled="1"/>
          <a:tileRect/>
        </a:gradFill>
      </dgm:spPr>
      <dgm:t>
        <a:bodyPr/>
        <a:lstStyle/>
        <a:p>
          <a:r>
            <a:rPr lang="en-US" dirty="0" smtClean="0"/>
            <a:t>Discover</a:t>
          </a:r>
          <a:endParaRPr lang="en-US" dirty="0"/>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dgm:spPr>
        <a:solidFill>
          <a:schemeClr val="bg1">
            <a:lumMod val="50000"/>
          </a:schemeClr>
        </a:solidFill>
      </dgm:spPr>
      <dgm:t>
        <a:bodyPr/>
        <a:lstStyle/>
        <a:p>
          <a:r>
            <a:rPr lang="en-US" dirty="0" smtClean="0"/>
            <a:t>Review Experiences</a:t>
          </a:r>
          <a:endParaRPr lang="en-US" dirty="0"/>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E68D877E-7B9D-4CD3-B933-93BA97FA378E}">
      <dgm:prSet phldrT="[Text]"/>
      <dgm:spPr>
        <a:solidFill>
          <a:schemeClr val="bg1">
            <a:lumMod val="50000"/>
          </a:schemeClr>
        </a:solidFill>
      </dgm:spPr>
      <dgm:t>
        <a:bodyPr/>
        <a:lstStyle/>
        <a:p>
          <a:r>
            <a:rPr lang="en-US" dirty="0" smtClean="0"/>
            <a:t>Impact Analysis Review</a:t>
          </a:r>
          <a:endParaRPr lang="en-US" dirty="0"/>
        </a:p>
      </dgm:t>
    </dgm:pt>
    <dgm:pt modelId="{34C62EC0-F2B7-4ACE-A0C2-AE5E2DFDF0AE}" type="parTrans" cxnId="{D5B2F71C-7746-40FA-BD66-6466F0950C20}">
      <dgm:prSet/>
      <dgm:spPr/>
      <dgm:t>
        <a:bodyPr/>
        <a:lstStyle/>
        <a:p>
          <a:endParaRPr lang="en-US"/>
        </a:p>
      </dgm:t>
    </dgm:pt>
    <dgm:pt modelId="{E8106EA8-C727-418F-87F2-D84FDF54C0C3}" type="sibTrans" cxnId="{D5B2F71C-7746-40FA-BD66-6466F0950C20}">
      <dgm:prSet/>
      <dgm:spPr/>
      <dgm:t>
        <a:bodyPr/>
        <a:lstStyle/>
        <a:p>
          <a:endParaRPr lang="en-US"/>
        </a:p>
      </dgm:t>
    </dgm:pt>
    <dgm:pt modelId="{2A5F1ABC-74E2-489C-A0E2-A018E121EFC5}">
      <dgm:prSet phldrT="[Text]"/>
      <dgm:spPr>
        <a:gradFill flip="none" rotWithShape="1">
          <a:gsLst>
            <a:gs pos="54000">
              <a:srgbClr val="C1C1C1">
                <a:alpha val="73000"/>
              </a:srgbClr>
            </a:gs>
            <a:gs pos="100000">
              <a:schemeClr val="bg1">
                <a:lumMod val="50000"/>
              </a:schemeClr>
            </a:gs>
          </a:gsLst>
          <a:lin ang="5400000" scaled="1"/>
          <a:tileRect/>
        </a:gradFill>
      </dgm:spPr>
      <dgm:t>
        <a:bodyPr/>
        <a:lstStyle/>
        <a:p>
          <a:r>
            <a:rPr lang="en-US" dirty="0" smtClean="0"/>
            <a:t>Build</a:t>
          </a:r>
          <a:endParaRPr lang="en-US" dirty="0"/>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dgm:spPr>
        <a:solidFill>
          <a:schemeClr val="bg1">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940BA69F-B91D-44C5-A723-316B29F424D0}">
      <dgm:prSet phldrT="[Text]"/>
      <dgm:spPr>
        <a:solidFill>
          <a:schemeClr val="bg1">
            <a:lumMod val="50000"/>
          </a:schemeClr>
        </a:solidFill>
      </dgm:spPr>
      <dgm:t>
        <a:bodyPr/>
        <a:lstStyle/>
        <a:p>
          <a:r>
            <a:rPr lang="en-US" dirty="0" smtClean="0"/>
            <a:t>Build Training</a:t>
          </a:r>
          <a:endParaRPr lang="en-US" dirty="0"/>
        </a:p>
      </dgm:t>
    </dgm:pt>
    <dgm:pt modelId="{3B8B29B4-33B1-43E0-AA74-D58658C4E8DB}" type="parTrans" cxnId="{C68167E4-317F-4C25-B28B-76B7FBD051D9}">
      <dgm:prSet/>
      <dgm:spPr/>
      <dgm:t>
        <a:bodyPr/>
        <a:lstStyle/>
        <a:p>
          <a:endParaRPr lang="en-US"/>
        </a:p>
      </dgm:t>
    </dgm:pt>
    <dgm:pt modelId="{3C01E211-C11B-43CE-BEB4-4E5415AD5CE0}" type="sibTrans" cxnId="{C68167E4-317F-4C25-B28B-76B7FBD051D9}">
      <dgm:prSet/>
      <dgm:spPr/>
      <dgm:t>
        <a:bodyPr/>
        <a:lstStyle/>
        <a:p>
          <a:endParaRPr lang="en-US"/>
        </a:p>
      </dgm:t>
    </dgm:pt>
    <dgm:pt modelId="{9EE2B804-ECA7-4CA4-8164-7543F8678F2D}">
      <dgm:prSet phldrT="[Text]"/>
      <dgm:spPr>
        <a:solidFill>
          <a:schemeClr val="bg1">
            <a:lumMod val="50000"/>
          </a:schemeClr>
        </a:solidFill>
      </dgm:spPr>
      <dgm:t>
        <a:bodyPr/>
        <a:lstStyle/>
        <a:p>
          <a:r>
            <a:rPr lang="en-US" dirty="0" smtClean="0"/>
            <a:t>Identify Barriers</a:t>
          </a:r>
          <a:endParaRPr lang="en-US" dirty="0"/>
        </a:p>
      </dgm:t>
    </dgm:pt>
    <dgm:pt modelId="{C7942C2C-8C07-40AF-BD99-5F9650C97B06}" type="parTrans" cxnId="{51A044D4-5CBB-4656-8B9E-0161AA3B86CD}">
      <dgm:prSet/>
      <dgm:spPr/>
      <dgm:t>
        <a:bodyPr/>
        <a:lstStyle/>
        <a:p>
          <a:endParaRPr lang="en-US"/>
        </a:p>
      </dgm:t>
    </dgm:pt>
    <dgm:pt modelId="{BF2671F2-E505-47AD-82A5-A12C818FB57E}" type="sibTrans" cxnId="{51A044D4-5CBB-4656-8B9E-0161AA3B86CD}">
      <dgm:prSet/>
      <dgm:spPr/>
      <dgm:t>
        <a:bodyPr/>
        <a:lstStyle/>
        <a:p>
          <a:endParaRPr lang="en-US"/>
        </a:p>
      </dgm:t>
    </dgm:pt>
    <dgm:pt modelId="{274B13B3-78AB-49F1-A1FC-219000E6970E}">
      <dgm:prSet phldrT="[Text]"/>
      <dgm:spPr>
        <a:solidFill>
          <a:schemeClr val="bg1">
            <a:lumMod val="50000"/>
          </a:schemeClr>
        </a:solidFill>
      </dgm:spPr>
      <dgm:t>
        <a:bodyPr/>
        <a:lstStyle/>
        <a:p>
          <a:r>
            <a:rPr lang="en-US" dirty="0" smtClean="0"/>
            <a:t>Identify Action Items</a:t>
          </a:r>
          <a:endParaRPr lang="en-US" dirty="0"/>
        </a:p>
      </dgm:t>
    </dgm:pt>
    <dgm:pt modelId="{E79E6AD7-A686-4805-9EDE-B316FCEA3DFF}" type="parTrans" cxnId="{B9E6AA8A-3873-4161-95B1-48CC98123DD1}">
      <dgm:prSet/>
      <dgm:spPr/>
      <dgm:t>
        <a:bodyPr/>
        <a:lstStyle/>
        <a:p>
          <a:endParaRPr lang="en-US"/>
        </a:p>
      </dgm:t>
    </dgm:pt>
    <dgm:pt modelId="{B6F0AE48-8D99-41D6-9F11-584806E167D3}" type="sibTrans" cxnId="{B9E6AA8A-3873-4161-95B1-48CC98123DD1}">
      <dgm:prSet/>
      <dgm:spPr/>
      <dgm:t>
        <a:bodyPr/>
        <a:lstStyle/>
        <a:p>
          <a:endParaRPr lang="en-US"/>
        </a:p>
      </dgm:t>
    </dgm:pt>
    <dgm:pt modelId="{34F1481F-2FAD-4E10-AEA2-70A761A6C05C}">
      <dgm:prSet phldrT="[Text]"/>
      <dgm:spPr>
        <a:solidFill>
          <a:schemeClr val="bg1">
            <a:lumMod val="50000"/>
          </a:schemeClr>
        </a:solidFill>
      </dgm:spPr>
      <dgm:t>
        <a:bodyPr/>
        <a:lstStyle/>
        <a:p>
          <a:r>
            <a:rPr lang="en-US" dirty="0" smtClean="0"/>
            <a:t>Establish Message</a:t>
          </a:r>
          <a:endParaRPr lang="en-US" dirty="0"/>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gradFill flip="none" rotWithShape="1">
          <a:gsLst>
            <a:gs pos="54000">
              <a:srgbClr val="C1C1C1">
                <a:alpha val="73000"/>
              </a:srgbClr>
            </a:gs>
            <a:gs pos="100000">
              <a:schemeClr val="bg1">
                <a:lumMod val="50000"/>
              </a:schemeClr>
            </a:gs>
          </a:gsLst>
          <a:lin ang="5400000" scaled="1"/>
          <a:tileRect/>
        </a:gradFill>
      </dgm:spPr>
      <dgm:t>
        <a:bodyPr/>
        <a:lstStyle/>
        <a:p>
          <a:r>
            <a:rPr lang="en-US" dirty="0"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dgm:spPr>
        <a:solidFill>
          <a:srgbClr val="002B5C"/>
        </a:solidFill>
      </dgm:spPr>
      <dgm:t>
        <a:bodyPr/>
        <a:lstStyle/>
        <a:p>
          <a:r>
            <a:rPr lang="en-US" dirty="0" smtClean="0"/>
            <a:t>Define Success</a:t>
          </a:r>
          <a:endParaRPr lang="en-US" dirty="0"/>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dgm:spPr>
        <a:solidFill>
          <a:schemeClr val="bg1">
            <a:lumMod val="50000"/>
          </a:schemeClr>
        </a:solidFill>
      </dgm:spPr>
      <dgm:t>
        <a:bodyPr/>
        <a:lstStyle/>
        <a:p>
          <a:r>
            <a:rPr lang="en-US" dirty="0" smtClean="0"/>
            <a:t>Manage Expectations</a:t>
          </a:r>
          <a:endParaRPr lang="en-US" dirty="0"/>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dgm:spPr>
        <a:solidFill>
          <a:schemeClr val="bg1">
            <a:lumMod val="50000"/>
          </a:schemeClr>
        </a:solidFill>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dgm:spPr>
        <a:solidFill>
          <a:schemeClr val="bg1">
            <a:lumMod val="50000"/>
          </a:schemeClr>
        </a:solidFill>
      </dgm:spPr>
      <dgm:t>
        <a:bodyPr/>
        <a:lstStyle/>
        <a:p>
          <a:r>
            <a:rPr lang="en-US" smtClean="0"/>
            <a:t>Define Roles</a:t>
          </a:r>
          <a:endParaRPr lang="en-US" dirty="0"/>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dgm:spPr>
        <a:solidFill>
          <a:schemeClr val="bg1">
            <a:lumMod val="50000"/>
          </a:schemeClr>
        </a:solidFill>
      </dgm:spPr>
      <dgm:t>
        <a:bodyPr/>
        <a:lstStyle/>
        <a:p>
          <a:r>
            <a:rPr lang="en-US" dirty="0" smtClean="0"/>
            <a:t>Audience Analysis</a:t>
          </a:r>
          <a:endParaRPr lang="en-US" dirty="0"/>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custLinFactNeighborX="-38" custLinFactNeighborY="5882"/>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custLinFactY="3823" custLinFactNeighborX="2570" custLinFactNeighborY="100000">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32542C02-06D8-4C6B-B297-1268FE15A4D2}" type="pres">
      <dgm:prSet presAssocID="{E68D877E-7B9D-4CD3-B933-93BA97FA378E}" presName="childNode" presStyleLbl="node1" presStyleIdx="6" presStyleCnt="12">
        <dgm:presLayoutVars>
          <dgm:bulletEnabled val="1"/>
        </dgm:presLayoutVars>
      </dgm:prSet>
      <dgm:spPr/>
      <dgm:t>
        <a:bodyPr/>
        <a:lstStyle/>
        <a:p>
          <a:endParaRPr lang="en-US"/>
        </a:p>
      </dgm:t>
    </dgm:pt>
    <dgm:pt modelId="{61AED339-DDB5-4E0E-B74B-0A108F42C000}" type="pres">
      <dgm:prSet presAssocID="{E68D877E-7B9D-4CD3-B933-93BA97FA378E}" presName="aSpace2" presStyleCnt="0"/>
      <dgm:spPr/>
    </dgm:pt>
    <dgm:pt modelId="{5375E033-447A-4C6D-B2BA-3A7F752C9175}" type="pres">
      <dgm:prSet presAssocID="{9EE2B804-ECA7-4CA4-8164-7543F8678F2D}"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236B0003-4656-4102-B33F-5D73C7B6BE33}" type="pres">
      <dgm:prSet presAssocID="{940BA69F-B91D-44C5-A723-316B29F424D0}" presName="childNode" presStyleLbl="node1" presStyleIdx="10" presStyleCnt="12">
        <dgm:presLayoutVars>
          <dgm:bulletEnabled val="1"/>
        </dgm:presLayoutVars>
      </dgm:prSet>
      <dgm:spPr/>
      <dgm:t>
        <a:bodyPr/>
        <a:lstStyle/>
        <a:p>
          <a:endParaRPr lang="en-US"/>
        </a:p>
      </dgm:t>
    </dgm:pt>
    <dgm:pt modelId="{62A4D4E9-0A65-44CD-B12A-633F86BEFE3E}" type="pres">
      <dgm:prSet presAssocID="{940BA69F-B91D-44C5-A723-316B29F424D0}" presName="aSpace2" presStyleCnt="0"/>
      <dgm:spPr/>
    </dgm:pt>
    <dgm:pt modelId="{F34A480F-7EB3-4CFF-AEF8-ECB81838E239}" type="pres">
      <dgm:prSet presAssocID="{274B13B3-78AB-49F1-A1FC-219000E6970E}" presName="childNode" presStyleLbl="node1" presStyleIdx="11" presStyleCnt="12">
        <dgm:presLayoutVars>
          <dgm:bulletEnabled val="1"/>
        </dgm:presLayoutVars>
      </dgm:prSet>
      <dgm:spPr/>
      <dgm:t>
        <a:bodyPr/>
        <a:lstStyle/>
        <a:p>
          <a:endParaRPr lang="en-US"/>
        </a:p>
      </dgm:t>
    </dgm:pt>
  </dgm:ptLst>
  <dgm:cxnLst>
    <dgm:cxn modelId="{E8293324-0F8D-4A61-9237-B2B733E85326}" type="presOf" srcId="{34F1481F-2FAD-4E10-AEA2-70A761A6C05C}" destId="{0EE24E4B-DEFC-4489-9756-84FBD2FEF613}" srcOrd="0" destOrd="0" presId="urn:microsoft.com/office/officeart/2005/8/layout/lProcess2"/>
    <dgm:cxn modelId="{5195BBC6-ADD9-4301-A534-09B0FEEE0406}" type="presOf" srcId="{2A5F1ABC-74E2-489C-A0E2-A018E121EFC5}" destId="{47F9527B-6508-4C01-8399-37D9478B2EFB}" srcOrd="1" destOrd="0" presId="urn:microsoft.com/office/officeart/2005/8/layout/lProcess2"/>
    <dgm:cxn modelId="{BA818728-CFA5-42F1-865C-E9558C498FEF}" type="presOf" srcId="{B50EAF02-47E9-4353-9A88-05D984D32150}" destId="{F2309D85-9143-45DE-B4C8-B10B3D8EE7B9}" srcOrd="0" destOrd="0" presId="urn:microsoft.com/office/officeart/2005/8/layout/lProcess2"/>
    <dgm:cxn modelId="{84358F17-9001-4758-8C4B-4BA0D8249159}" type="presOf" srcId="{E68D877E-7B9D-4CD3-B933-93BA97FA378E}" destId="{32542C02-06D8-4C6B-B297-1268FE15A4D2}" srcOrd="0" destOrd="0" presId="urn:microsoft.com/office/officeart/2005/8/layout/lProcess2"/>
    <dgm:cxn modelId="{78A8EB7D-05E4-45EF-8105-21CF615B7C52}" srcId="{2A5F1ABC-74E2-489C-A0E2-A018E121EFC5}" destId="{537620E3-6B1E-4D45-98BD-B9BC2AFD4BAC}" srcOrd="1" destOrd="0" parTransId="{D07CC1B9-4905-48F9-AF92-C9D4AC5811AA}" sibTransId="{7493488E-CB83-4E1B-A2B3-D326414C53B4}"/>
    <dgm:cxn modelId="{A9B175D1-6B41-4FD3-BF36-B939AA5F87CC}" type="presOf" srcId="{DD55328B-7FF5-4EBF-ABB2-D09AADF1C691}" destId="{02B45284-9D6E-4750-AA6D-AFA6BA0DE215}" srcOrd="1" destOrd="0" presId="urn:microsoft.com/office/officeart/2005/8/layout/lProcess2"/>
    <dgm:cxn modelId="{0189DA90-BF16-4867-9A7E-C1983FA64DD3}" type="presOf" srcId="{AC59F798-60DE-4630-8986-A8E67B80A03F}" destId="{5055ADA9-2347-4C28-BF4B-4F73D9D59A1E}" srcOrd="0" destOrd="0" presId="urn:microsoft.com/office/officeart/2005/8/layout/lProcess2"/>
    <dgm:cxn modelId="{51A044D4-5CBB-4656-8B9E-0161AA3B86CD}" srcId="{23D317CB-351B-4415-8064-65C205B1BC9E}" destId="{9EE2B804-ECA7-4CA4-8164-7543F8678F2D}" srcOrd="3" destOrd="0" parTransId="{C7942C2C-8C07-40AF-BD99-5F9650C97B06}" sibTransId="{BF2671F2-E505-47AD-82A5-A12C818FB57E}"/>
    <dgm:cxn modelId="{EA935B5E-B978-4FDD-98A7-180F7E7C2ADB}" type="presOf" srcId="{537620E3-6B1E-4D45-98BD-B9BC2AFD4BAC}" destId="{A3FD65CB-FC7D-435E-9782-C43A844176EB}" srcOrd="0" destOrd="0" presId="urn:microsoft.com/office/officeart/2005/8/layout/lProcess2"/>
    <dgm:cxn modelId="{2654BA8C-BB6B-44A3-B902-F16D6873D8D5}" type="presOf" srcId="{9EE2B804-ECA7-4CA4-8164-7543F8678F2D}" destId="{5375E033-447A-4C6D-B2BA-3A7F752C9175}" srcOrd="0" destOrd="0" presId="urn:microsoft.com/office/officeart/2005/8/layout/lProcess2"/>
    <dgm:cxn modelId="{91FEA7DD-94C1-46A5-95FE-05B2C74B2DB9}" srcId="{23D317CB-351B-4415-8064-65C205B1BC9E}" destId="{BF52C30D-2AB0-4122-BD36-BA394CE12C8B}" srcOrd="1" destOrd="0" parTransId="{8302EB4A-83AA-494A-8EC8-C851339C72C0}" sibTransId="{C2DB990C-925B-4AFC-B9EE-AA8C0B4B25D0}"/>
    <dgm:cxn modelId="{97978B7F-AA1A-4117-B9B5-8ECEF620CD4E}" srcId="{AC59F798-60DE-4630-8986-A8E67B80A03F}" destId="{DD55328B-7FF5-4EBF-ABB2-D09AADF1C691}" srcOrd="0" destOrd="0" parTransId="{390AD546-5E03-4F5C-85AA-0ACA77172502}" sibTransId="{B5BABE19-895A-42E0-BEEF-2287D782FEBC}"/>
    <dgm:cxn modelId="{D5B2F71C-7746-40FA-BD66-6466F0950C20}" srcId="{23D317CB-351B-4415-8064-65C205B1BC9E}" destId="{E68D877E-7B9D-4CD3-B933-93BA97FA378E}" srcOrd="2" destOrd="0" parTransId="{34C62EC0-F2B7-4ACE-A0C2-AE5E2DFDF0AE}" sibTransId="{E8106EA8-C727-418F-87F2-D84FDF54C0C3}"/>
    <dgm:cxn modelId="{A4C6D25C-7FAC-4E43-A79D-F0044A65E3F5}" type="presOf" srcId="{FB418EE3-5D95-4DC3-A720-C383FDC85DD5}" destId="{CE0C9506-48C3-4A1B-883D-CBB709754472}" srcOrd="0" destOrd="0" presId="urn:microsoft.com/office/officeart/2005/8/layout/lProcess2"/>
    <dgm:cxn modelId="{C0BB2F32-34E5-4A56-9136-8C117978A3BF}" type="presOf" srcId="{274B13B3-78AB-49F1-A1FC-219000E6970E}" destId="{F34A480F-7EB3-4CFF-AEF8-ECB81838E239}" srcOrd="0" destOrd="0" presId="urn:microsoft.com/office/officeart/2005/8/layout/lProcess2"/>
    <dgm:cxn modelId="{A956B410-3048-46F5-9C6A-1A22977AD759}" srcId="{DD55328B-7FF5-4EBF-ABB2-D09AADF1C691}" destId="{88802EB5-6E59-4CD0-8474-19D552253A42}" srcOrd="1" destOrd="0" parTransId="{C78D04D9-1A3A-4C7B-98AD-0A9107CE7983}" sibTransId="{B14B3D22-FD41-42C0-AA34-CEF5264C9E7B}"/>
    <dgm:cxn modelId="{BAED4573-4436-4F2D-991D-26FE56A752BE}" srcId="{DD55328B-7FF5-4EBF-ABB2-D09AADF1C691}" destId="{78AC5FF1-FEE1-4A0D-83C4-CB99D5E4D37D}" srcOrd="2" destOrd="0" parTransId="{FB79BDE9-21DA-4D45-9185-D754765544C5}" sibTransId="{89B6AAB1-B8C2-4092-9005-AF4FFB381342}"/>
    <dgm:cxn modelId="{C055D2B2-476A-4F60-AF48-8FED8920AED7}" srcId="{DD55328B-7FF5-4EBF-ABB2-D09AADF1C691}" destId="{B50EAF02-47E9-4353-9A88-05D984D32150}" srcOrd="0" destOrd="0" parTransId="{BECD0158-6D39-43E2-80F2-6ED2C6D8BFB3}" sibTransId="{C6FED0C1-FC81-4A2F-B197-AE9BF14EECF6}"/>
    <dgm:cxn modelId="{00534578-F507-4736-ACC4-AAF3761E05C5}" type="presOf" srcId="{4D7FA368-FAD4-40E4-A21F-BC357FA82707}" destId="{D87375C6-6A60-4DAF-9A65-B0233376F3AE}" srcOrd="0" destOrd="0" presId="urn:microsoft.com/office/officeart/2005/8/layout/lProcess2"/>
    <dgm:cxn modelId="{E37BAB35-699E-4DAD-9A94-F99048820D6E}" type="presOf" srcId="{23D317CB-351B-4415-8064-65C205B1BC9E}" destId="{B89717E3-9376-4ADB-A34E-CA65A5261F7F}" srcOrd="1" destOrd="0" presId="urn:microsoft.com/office/officeart/2005/8/layout/lProcess2"/>
    <dgm:cxn modelId="{0FCCF229-6371-46F8-868E-7B3DC2FBC20D}" srcId="{DD55328B-7FF5-4EBF-ABB2-D09AADF1C691}" destId="{FB418EE3-5D95-4DC3-A720-C383FDC85DD5}" srcOrd="3" destOrd="0" parTransId="{2F5523F9-63A4-4ECC-8DB0-C508773F26C1}" sibTransId="{4AE35419-C801-415C-BF58-EEE52FF8BDEB}"/>
    <dgm:cxn modelId="{E238E5BF-0EEE-45DB-8737-7098A36D230F}" type="presOf" srcId="{2A5F1ABC-74E2-489C-A0E2-A018E121EFC5}" destId="{9935AAE6-E57D-45AC-8658-0B5F3CC9AA5B}" srcOrd="0" destOrd="0" presId="urn:microsoft.com/office/officeart/2005/8/layout/lProcess2"/>
    <dgm:cxn modelId="{B014AFBD-6B8B-4D02-8050-4FC599ADD3B2}" type="presOf" srcId="{940BA69F-B91D-44C5-A723-316B29F424D0}" destId="{236B0003-4656-4102-B33F-5D73C7B6BE33}" srcOrd="0" destOrd="0" presId="urn:microsoft.com/office/officeart/2005/8/layout/lProcess2"/>
    <dgm:cxn modelId="{C68167E4-317F-4C25-B28B-76B7FBD051D9}" srcId="{2A5F1ABC-74E2-489C-A0E2-A018E121EFC5}" destId="{940BA69F-B91D-44C5-A723-316B29F424D0}" srcOrd="2" destOrd="0" parTransId="{3B8B29B4-33B1-43E0-AA74-D58658C4E8DB}" sibTransId="{3C01E211-C11B-43CE-BEB4-4E5415AD5CE0}"/>
    <dgm:cxn modelId="{6CE5BF47-035E-4AF7-A80F-2DD245FF83D0}" srcId="{2A5F1ABC-74E2-489C-A0E2-A018E121EFC5}" destId="{34F1481F-2FAD-4E10-AEA2-70A761A6C05C}" srcOrd="0" destOrd="0" parTransId="{4B1CDA04-739A-4AB7-9E45-67A104BEB037}" sibTransId="{2F636DB8-7475-448D-AD45-7A56FFD1E852}"/>
    <dgm:cxn modelId="{B11EC0B4-D8F9-4753-A651-BDA1F2883946}" type="presOf" srcId="{78AC5FF1-FEE1-4A0D-83C4-CB99D5E4D37D}" destId="{F71DEBC2-1DA9-4E29-B312-597DB50BBE42}" srcOrd="0" destOrd="0" presId="urn:microsoft.com/office/officeart/2005/8/layout/lProcess2"/>
    <dgm:cxn modelId="{7B975CF2-3B09-415D-BC27-90E77ECA511A}" type="presOf" srcId="{DD55328B-7FF5-4EBF-ABB2-D09AADF1C691}" destId="{27010089-FFEB-4D7D-A9F3-5E541D68D68C}" srcOrd="0" destOrd="0" presId="urn:microsoft.com/office/officeart/2005/8/layout/lProcess2"/>
    <dgm:cxn modelId="{627C29F7-A74C-4001-B202-79B977EF1602}" type="presOf" srcId="{BF52C30D-2AB0-4122-BD36-BA394CE12C8B}" destId="{4918F929-5B6E-44BA-90D0-3629950D1EEE}" srcOrd="0" destOrd="0" presId="urn:microsoft.com/office/officeart/2005/8/layout/lProcess2"/>
    <dgm:cxn modelId="{B9E6AA8A-3873-4161-95B1-48CC98123DD1}" srcId="{2A5F1ABC-74E2-489C-A0E2-A018E121EFC5}" destId="{274B13B3-78AB-49F1-A1FC-219000E6970E}" srcOrd="3" destOrd="0" parTransId="{E79E6AD7-A686-4805-9EDE-B316FCEA3DFF}" sibTransId="{B6F0AE48-8D99-41D6-9F11-584806E167D3}"/>
    <dgm:cxn modelId="{6B72EF6E-73B3-4C02-ABF1-F1019E780C24}" srcId="{23D317CB-351B-4415-8064-65C205B1BC9E}" destId="{4D7FA368-FAD4-40E4-A21F-BC357FA82707}" srcOrd="0" destOrd="0" parTransId="{5D5F5754-90B5-4679-BBAB-D8B7A228E308}" sibTransId="{E3DEFA7B-E0CE-45B7-847B-0673BD51939A}"/>
    <dgm:cxn modelId="{BA788832-794C-42E3-995D-348519EF3D01}" srcId="{AC59F798-60DE-4630-8986-A8E67B80A03F}" destId="{23D317CB-351B-4415-8064-65C205B1BC9E}" srcOrd="1" destOrd="0" parTransId="{63CAEEFC-194A-48CB-9B7E-5F2A9A9303FE}" sibTransId="{0B5DE7C4-D2AD-4C18-BEE7-571F64845DD2}"/>
    <dgm:cxn modelId="{BF581910-C8D1-4DFA-A5A1-FBD4FE279504}" srcId="{AC59F798-60DE-4630-8986-A8E67B80A03F}" destId="{2A5F1ABC-74E2-489C-A0E2-A018E121EFC5}" srcOrd="2" destOrd="0" parTransId="{8CAEBD5C-5EA6-48C7-B599-91BF49540313}" sibTransId="{59452CE8-2FA8-4CEE-A68F-D03576C6BB11}"/>
    <dgm:cxn modelId="{F797B36D-096B-4503-8800-3819AC599422}" type="presOf" srcId="{88802EB5-6E59-4CD0-8474-19D552253A42}" destId="{178FE43A-84B7-47BC-A557-31F2BF6F3B02}" srcOrd="0" destOrd="0" presId="urn:microsoft.com/office/officeart/2005/8/layout/lProcess2"/>
    <dgm:cxn modelId="{31B3758D-AA97-48FC-A2DF-4BFD6019D0EC}" type="presOf" srcId="{23D317CB-351B-4415-8064-65C205B1BC9E}" destId="{A6F392C7-D6C3-4E0E-9EDF-D1A85E67B554}" srcOrd="0" destOrd="0" presId="urn:microsoft.com/office/officeart/2005/8/layout/lProcess2"/>
    <dgm:cxn modelId="{241CA10C-486E-496A-B69B-E5D0E0618973}" type="presParOf" srcId="{5055ADA9-2347-4C28-BF4B-4F73D9D59A1E}" destId="{0247DFA2-8022-4A7D-B3BA-691F873741E0}" srcOrd="0" destOrd="0" presId="urn:microsoft.com/office/officeart/2005/8/layout/lProcess2"/>
    <dgm:cxn modelId="{9D0C46C8-6896-48EF-BA4A-303FD135A9F6}" type="presParOf" srcId="{0247DFA2-8022-4A7D-B3BA-691F873741E0}" destId="{27010089-FFEB-4D7D-A9F3-5E541D68D68C}" srcOrd="0" destOrd="0" presId="urn:microsoft.com/office/officeart/2005/8/layout/lProcess2"/>
    <dgm:cxn modelId="{425BE631-347D-4FE0-B4E9-919148FE51BE}" type="presParOf" srcId="{0247DFA2-8022-4A7D-B3BA-691F873741E0}" destId="{02B45284-9D6E-4750-AA6D-AFA6BA0DE215}" srcOrd="1" destOrd="0" presId="urn:microsoft.com/office/officeart/2005/8/layout/lProcess2"/>
    <dgm:cxn modelId="{BD032517-FD0D-4929-A826-4AA903728154}" type="presParOf" srcId="{0247DFA2-8022-4A7D-B3BA-691F873741E0}" destId="{7EE3E8A0-14A1-4B71-B3FE-5014AED8C2BA}" srcOrd="2" destOrd="0" presId="urn:microsoft.com/office/officeart/2005/8/layout/lProcess2"/>
    <dgm:cxn modelId="{DE16FF44-53E8-42F5-B130-9B96BDA9E5EB}" type="presParOf" srcId="{7EE3E8A0-14A1-4B71-B3FE-5014AED8C2BA}" destId="{6B252C4F-F1BF-4343-9FE3-BA5DA928216A}" srcOrd="0" destOrd="0" presId="urn:microsoft.com/office/officeart/2005/8/layout/lProcess2"/>
    <dgm:cxn modelId="{64823909-5062-4D9E-B973-6164E96F547E}" type="presParOf" srcId="{6B252C4F-F1BF-4343-9FE3-BA5DA928216A}" destId="{F2309D85-9143-45DE-B4C8-B10B3D8EE7B9}" srcOrd="0" destOrd="0" presId="urn:microsoft.com/office/officeart/2005/8/layout/lProcess2"/>
    <dgm:cxn modelId="{2B6C7727-A734-4E15-BBC4-BBAAB7408687}" type="presParOf" srcId="{6B252C4F-F1BF-4343-9FE3-BA5DA928216A}" destId="{B96507A1-FA56-4A3E-9D69-C7F1055D3F8D}" srcOrd="1" destOrd="0" presId="urn:microsoft.com/office/officeart/2005/8/layout/lProcess2"/>
    <dgm:cxn modelId="{89DA54A0-E752-4AA2-806D-EBB67E164B0D}" type="presParOf" srcId="{6B252C4F-F1BF-4343-9FE3-BA5DA928216A}" destId="{178FE43A-84B7-47BC-A557-31F2BF6F3B02}" srcOrd="2" destOrd="0" presId="urn:microsoft.com/office/officeart/2005/8/layout/lProcess2"/>
    <dgm:cxn modelId="{4FC68686-07FD-4F29-ACCE-B9712FD30B63}" type="presParOf" srcId="{6B252C4F-F1BF-4343-9FE3-BA5DA928216A}" destId="{0DF440B3-7FD2-42D0-86D2-3D3106579A2E}" srcOrd="3" destOrd="0" presId="urn:microsoft.com/office/officeart/2005/8/layout/lProcess2"/>
    <dgm:cxn modelId="{E3B72895-FF7A-4FFB-BBF1-5CA4BDFD6F09}" type="presParOf" srcId="{6B252C4F-F1BF-4343-9FE3-BA5DA928216A}" destId="{F71DEBC2-1DA9-4E29-B312-597DB50BBE42}" srcOrd="4" destOrd="0" presId="urn:microsoft.com/office/officeart/2005/8/layout/lProcess2"/>
    <dgm:cxn modelId="{79F76BA2-D71B-4745-B406-D38D585D0F50}" type="presParOf" srcId="{6B252C4F-F1BF-4343-9FE3-BA5DA928216A}" destId="{4D14D36A-8198-4914-BC89-BBA56648E14B}" srcOrd="5" destOrd="0" presId="urn:microsoft.com/office/officeart/2005/8/layout/lProcess2"/>
    <dgm:cxn modelId="{8484A399-3C30-41E4-BD56-5A5555EC98D4}" type="presParOf" srcId="{6B252C4F-F1BF-4343-9FE3-BA5DA928216A}" destId="{CE0C9506-48C3-4A1B-883D-CBB709754472}" srcOrd="6" destOrd="0" presId="urn:microsoft.com/office/officeart/2005/8/layout/lProcess2"/>
    <dgm:cxn modelId="{8AB065AC-07AB-46DC-9CED-597CA6D8DBAD}" type="presParOf" srcId="{5055ADA9-2347-4C28-BF4B-4F73D9D59A1E}" destId="{759BEBE0-F8C6-44AA-BD1E-D24EB9A79BC5}" srcOrd="1" destOrd="0" presId="urn:microsoft.com/office/officeart/2005/8/layout/lProcess2"/>
    <dgm:cxn modelId="{1849A17A-5AA5-4EC2-9E49-3C70E7EE8ABD}" type="presParOf" srcId="{5055ADA9-2347-4C28-BF4B-4F73D9D59A1E}" destId="{44ABC3BE-B61B-4303-9315-9CC16EFA706C}" srcOrd="2" destOrd="0" presId="urn:microsoft.com/office/officeart/2005/8/layout/lProcess2"/>
    <dgm:cxn modelId="{1C452E86-C37E-44BA-983F-C0E357636D53}" type="presParOf" srcId="{44ABC3BE-B61B-4303-9315-9CC16EFA706C}" destId="{A6F392C7-D6C3-4E0E-9EDF-D1A85E67B554}" srcOrd="0" destOrd="0" presId="urn:microsoft.com/office/officeart/2005/8/layout/lProcess2"/>
    <dgm:cxn modelId="{91FE21B9-DA0F-436B-8AF1-885FC2384839}" type="presParOf" srcId="{44ABC3BE-B61B-4303-9315-9CC16EFA706C}" destId="{B89717E3-9376-4ADB-A34E-CA65A5261F7F}" srcOrd="1" destOrd="0" presId="urn:microsoft.com/office/officeart/2005/8/layout/lProcess2"/>
    <dgm:cxn modelId="{A37FE861-530A-4030-A78C-0E04D9425425}" type="presParOf" srcId="{44ABC3BE-B61B-4303-9315-9CC16EFA706C}" destId="{2DDBD96C-8A6A-48C2-87B6-217DF6D9E72E}" srcOrd="2" destOrd="0" presId="urn:microsoft.com/office/officeart/2005/8/layout/lProcess2"/>
    <dgm:cxn modelId="{3C65CFA9-6F79-4DFE-90A6-257B32416A50}" type="presParOf" srcId="{2DDBD96C-8A6A-48C2-87B6-217DF6D9E72E}" destId="{22A29781-19C0-4071-83D8-BA63E03341C7}" srcOrd="0" destOrd="0" presId="urn:microsoft.com/office/officeart/2005/8/layout/lProcess2"/>
    <dgm:cxn modelId="{51DB35B7-856C-4957-B08B-54618087A2D6}" type="presParOf" srcId="{22A29781-19C0-4071-83D8-BA63E03341C7}" destId="{D87375C6-6A60-4DAF-9A65-B0233376F3AE}" srcOrd="0" destOrd="0" presId="urn:microsoft.com/office/officeart/2005/8/layout/lProcess2"/>
    <dgm:cxn modelId="{10384081-E736-4C99-ADF5-8ABEE5185575}" type="presParOf" srcId="{22A29781-19C0-4071-83D8-BA63E03341C7}" destId="{3DF50F5B-24F2-474D-88E3-38EB7A98C799}" srcOrd="1" destOrd="0" presId="urn:microsoft.com/office/officeart/2005/8/layout/lProcess2"/>
    <dgm:cxn modelId="{9F016F74-9C60-4981-BE1F-D60BB32D0C88}" type="presParOf" srcId="{22A29781-19C0-4071-83D8-BA63E03341C7}" destId="{4918F929-5B6E-44BA-90D0-3629950D1EEE}" srcOrd="2" destOrd="0" presId="urn:microsoft.com/office/officeart/2005/8/layout/lProcess2"/>
    <dgm:cxn modelId="{6CC524A7-8A1D-4AF1-8DEA-E19F672D77CE}" type="presParOf" srcId="{22A29781-19C0-4071-83D8-BA63E03341C7}" destId="{EBF9C8DB-03CD-4111-B579-05469D45EF01}" srcOrd="3" destOrd="0" presId="urn:microsoft.com/office/officeart/2005/8/layout/lProcess2"/>
    <dgm:cxn modelId="{A53B4A06-94A0-4C24-AB19-99361944DC41}" type="presParOf" srcId="{22A29781-19C0-4071-83D8-BA63E03341C7}" destId="{32542C02-06D8-4C6B-B297-1268FE15A4D2}" srcOrd="4" destOrd="0" presId="urn:microsoft.com/office/officeart/2005/8/layout/lProcess2"/>
    <dgm:cxn modelId="{9E22A5CD-E3E3-47B5-B25F-41924DAB82C0}" type="presParOf" srcId="{22A29781-19C0-4071-83D8-BA63E03341C7}" destId="{61AED339-DDB5-4E0E-B74B-0A108F42C000}" srcOrd="5" destOrd="0" presId="urn:microsoft.com/office/officeart/2005/8/layout/lProcess2"/>
    <dgm:cxn modelId="{07EF7637-AEB7-4AAF-8249-FD9FBA8A2DE4}" type="presParOf" srcId="{22A29781-19C0-4071-83D8-BA63E03341C7}" destId="{5375E033-447A-4C6D-B2BA-3A7F752C9175}" srcOrd="6" destOrd="0" presId="urn:microsoft.com/office/officeart/2005/8/layout/lProcess2"/>
    <dgm:cxn modelId="{F9023313-6885-4601-A0B2-D98A132BD126}" type="presParOf" srcId="{5055ADA9-2347-4C28-BF4B-4F73D9D59A1E}" destId="{9DBBF321-EEF4-4773-BE93-5C2C92796E8B}" srcOrd="3" destOrd="0" presId="urn:microsoft.com/office/officeart/2005/8/layout/lProcess2"/>
    <dgm:cxn modelId="{406691D3-445B-472B-828B-9A9B9D60B5F2}" type="presParOf" srcId="{5055ADA9-2347-4C28-BF4B-4F73D9D59A1E}" destId="{3126C6D9-236C-4D96-81E6-4AEA6E35957E}" srcOrd="4" destOrd="0" presId="urn:microsoft.com/office/officeart/2005/8/layout/lProcess2"/>
    <dgm:cxn modelId="{4C5A6708-2561-4B2B-B2B3-284371C76D1B}" type="presParOf" srcId="{3126C6D9-236C-4D96-81E6-4AEA6E35957E}" destId="{9935AAE6-E57D-45AC-8658-0B5F3CC9AA5B}" srcOrd="0" destOrd="0" presId="urn:microsoft.com/office/officeart/2005/8/layout/lProcess2"/>
    <dgm:cxn modelId="{1D6EB90D-2F39-4B9E-97B0-B27D7066322F}" type="presParOf" srcId="{3126C6D9-236C-4D96-81E6-4AEA6E35957E}" destId="{47F9527B-6508-4C01-8399-37D9478B2EFB}" srcOrd="1" destOrd="0" presId="urn:microsoft.com/office/officeart/2005/8/layout/lProcess2"/>
    <dgm:cxn modelId="{71D98177-3EF6-4761-9032-0C0CB8190201}" type="presParOf" srcId="{3126C6D9-236C-4D96-81E6-4AEA6E35957E}" destId="{14FBD22C-6C1A-4225-A622-F03740742A09}" srcOrd="2" destOrd="0" presId="urn:microsoft.com/office/officeart/2005/8/layout/lProcess2"/>
    <dgm:cxn modelId="{B899D52A-E50C-4B07-AD0E-81A44F7197B8}" type="presParOf" srcId="{14FBD22C-6C1A-4225-A622-F03740742A09}" destId="{0A389166-843F-42EA-8F9A-7FC9AEA027F5}" srcOrd="0" destOrd="0" presId="urn:microsoft.com/office/officeart/2005/8/layout/lProcess2"/>
    <dgm:cxn modelId="{E0A82F0B-03ED-4B36-BC4F-4A1A914D5849}" type="presParOf" srcId="{0A389166-843F-42EA-8F9A-7FC9AEA027F5}" destId="{0EE24E4B-DEFC-4489-9756-84FBD2FEF613}" srcOrd="0" destOrd="0" presId="urn:microsoft.com/office/officeart/2005/8/layout/lProcess2"/>
    <dgm:cxn modelId="{90FC8031-8842-445A-BC2D-A0B4171021BE}" type="presParOf" srcId="{0A389166-843F-42EA-8F9A-7FC9AEA027F5}" destId="{076254CE-88BA-4F97-AB43-FA6ED3209882}" srcOrd="1" destOrd="0" presId="urn:microsoft.com/office/officeart/2005/8/layout/lProcess2"/>
    <dgm:cxn modelId="{CDDC6EB3-DA3F-4B7C-B6B0-4A9AFBEDE3DD}" type="presParOf" srcId="{0A389166-843F-42EA-8F9A-7FC9AEA027F5}" destId="{A3FD65CB-FC7D-435E-9782-C43A844176EB}" srcOrd="2" destOrd="0" presId="urn:microsoft.com/office/officeart/2005/8/layout/lProcess2"/>
    <dgm:cxn modelId="{AD8551B4-EBE4-41D5-9A87-65AAC1DC202B}" type="presParOf" srcId="{0A389166-843F-42EA-8F9A-7FC9AEA027F5}" destId="{B2BD3D8D-9EB4-4A1D-9B30-B99640DB9468}" srcOrd="3" destOrd="0" presId="urn:microsoft.com/office/officeart/2005/8/layout/lProcess2"/>
    <dgm:cxn modelId="{D1A33242-8A85-4155-9B62-29946297B8C2}" type="presParOf" srcId="{0A389166-843F-42EA-8F9A-7FC9AEA027F5}" destId="{236B0003-4656-4102-B33F-5D73C7B6BE33}" srcOrd="4" destOrd="0" presId="urn:microsoft.com/office/officeart/2005/8/layout/lProcess2"/>
    <dgm:cxn modelId="{0E204F5B-AB83-4C57-B954-BB37774B8B5D}" type="presParOf" srcId="{0A389166-843F-42EA-8F9A-7FC9AEA027F5}" destId="{62A4D4E9-0A65-44CD-B12A-633F86BEFE3E}" srcOrd="5" destOrd="0" presId="urn:microsoft.com/office/officeart/2005/8/layout/lProcess2"/>
    <dgm:cxn modelId="{B9F108FD-80DC-43B7-B3DF-A00180768A94}" type="presParOf" srcId="{0A389166-843F-42EA-8F9A-7FC9AEA027F5}" destId="{F34A480F-7EB3-4CFF-AEF8-ECB81838E239}"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dgm:t>
        <a:bodyPr/>
        <a:lstStyle/>
        <a:p>
          <a:r>
            <a:rPr lang="en-US" dirty="0" smtClean="0"/>
            <a:t>Discover</a:t>
          </a:r>
          <a:endParaRPr lang="en-US" dirty="0"/>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dgm:spPr>
        <a:solidFill>
          <a:schemeClr val="bg1">
            <a:lumMod val="50000"/>
          </a:schemeClr>
        </a:solidFill>
      </dgm:spPr>
      <dgm:t>
        <a:bodyPr/>
        <a:lstStyle/>
        <a:p>
          <a:r>
            <a:rPr lang="en-US" dirty="0" smtClean="0"/>
            <a:t>Review Experiences</a:t>
          </a:r>
          <a:endParaRPr lang="en-US" dirty="0"/>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E68D877E-7B9D-4CD3-B933-93BA97FA378E}">
      <dgm:prSet phldrT="[Text]"/>
      <dgm:spPr>
        <a:solidFill>
          <a:schemeClr val="bg1">
            <a:lumMod val="50000"/>
          </a:schemeClr>
        </a:solidFill>
      </dgm:spPr>
      <dgm:t>
        <a:bodyPr/>
        <a:lstStyle/>
        <a:p>
          <a:r>
            <a:rPr lang="en-US" dirty="0" smtClean="0"/>
            <a:t>Impact Analysis Review</a:t>
          </a:r>
          <a:endParaRPr lang="en-US" dirty="0"/>
        </a:p>
      </dgm:t>
    </dgm:pt>
    <dgm:pt modelId="{34C62EC0-F2B7-4ACE-A0C2-AE5E2DFDF0AE}" type="parTrans" cxnId="{D5B2F71C-7746-40FA-BD66-6466F0950C20}">
      <dgm:prSet/>
      <dgm:spPr/>
      <dgm:t>
        <a:bodyPr/>
        <a:lstStyle/>
        <a:p>
          <a:endParaRPr lang="en-US"/>
        </a:p>
      </dgm:t>
    </dgm:pt>
    <dgm:pt modelId="{E8106EA8-C727-418F-87F2-D84FDF54C0C3}" type="sibTrans" cxnId="{D5B2F71C-7746-40FA-BD66-6466F0950C20}">
      <dgm:prSet/>
      <dgm:spPr/>
      <dgm:t>
        <a:bodyPr/>
        <a:lstStyle/>
        <a:p>
          <a:endParaRPr lang="en-US"/>
        </a:p>
      </dgm:t>
    </dgm:pt>
    <dgm:pt modelId="{2A5F1ABC-74E2-489C-A0E2-A018E121EFC5}">
      <dgm:prSet phldrT="[Text]"/>
      <dgm:spPr/>
      <dgm:t>
        <a:bodyPr/>
        <a:lstStyle/>
        <a:p>
          <a:r>
            <a:rPr lang="en-US" dirty="0" smtClean="0"/>
            <a:t>Build</a:t>
          </a:r>
          <a:endParaRPr lang="en-US" dirty="0"/>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dgm:spPr>
        <a:solidFill>
          <a:schemeClr val="bg1">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940BA69F-B91D-44C5-A723-316B29F424D0}">
      <dgm:prSet phldrT="[Text]"/>
      <dgm:spPr>
        <a:solidFill>
          <a:schemeClr val="bg1">
            <a:lumMod val="50000"/>
          </a:schemeClr>
        </a:solidFill>
      </dgm:spPr>
      <dgm:t>
        <a:bodyPr/>
        <a:lstStyle/>
        <a:p>
          <a:r>
            <a:rPr lang="en-US" dirty="0" smtClean="0"/>
            <a:t>Build Training</a:t>
          </a:r>
          <a:endParaRPr lang="en-US" dirty="0"/>
        </a:p>
      </dgm:t>
    </dgm:pt>
    <dgm:pt modelId="{3B8B29B4-33B1-43E0-AA74-D58658C4E8DB}" type="parTrans" cxnId="{C68167E4-317F-4C25-B28B-76B7FBD051D9}">
      <dgm:prSet/>
      <dgm:spPr/>
      <dgm:t>
        <a:bodyPr/>
        <a:lstStyle/>
        <a:p>
          <a:endParaRPr lang="en-US"/>
        </a:p>
      </dgm:t>
    </dgm:pt>
    <dgm:pt modelId="{3C01E211-C11B-43CE-BEB4-4E5415AD5CE0}" type="sibTrans" cxnId="{C68167E4-317F-4C25-B28B-76B7FBD051D9}">
      <dgm:prSet/>
      <dgm:spPr/>
      <dgm:t>
        <a:bodyPr/>
        <a:lstStyle/>
        <a:p>
          <a:endParaRPr lang="en-US"/>
        </a:p>
      </dgm:t>
    </dgm:pt>
    <dgm:pt modelId="{9EE2B804-ECA7-4CA4-8164-7543F8678F2D}">
      <dgm:prSet phldrT="[Text]"/>
      <dgm:spPr>
        <a:solidFill>
          <a:schemeClr val="bg1">
            <a:lumMod val="50000"/>
          </a:schemeClr>
        </a:solidFill>
      </dgm:spPr>
      <dgm:t>
        <a:bodyPr/>
        <a:lstStyle/>
        <a:p>
          <a:r>
            <a:rPr lang="en-US" dirty="0" smtClean="0"/>
            <a:t>Identify Barriers</a:t>
          </a:r>
          <a:endParaRPr lang="en-US" dirty="0"/>
        </a:p>
      </dgm:t>
    </dgm:pt>
    <dgm:pt modelId="{C7942C2C-8C07-40AF-BD99-5F9650C97B06}" type="parTrans" cxnId="{51A044D4-5CBB-4656-8B9E-0161AA3B86CD}">
      <dgm:prSet/>
      <dgm:spPr/>
      <dgm:t>
        <a:bodyPr/>
        <a:lstStyle/>
        <a:p>
          <a:endParaRPr lang="en-US"/>
        </a:p>
      </dgm:t>
    </dgm:pt>
    <dgm:pt modelId="{BF2671F2-E505-47AD-82A5-A12C818FB57E}" type="sibTrans" cxnId="{51A044D4-5CBB-4656-8B9E-0161AA3B86CD}">
      <dgm:prSet/>
      <dgm:spPr/>
      <dgm:t>
        <a:bodyPr/>
        <a:lstStyle/>
        <a:p>
          <a:endParaRPr lang="en-US"/>
        </a:p>
      </dgm:t>
    </dgm:pt>
    <dgm:pt modelId="{274B13B3-78AB-49F1-A1FC-219000E6970E}">
      <dgm:prSet phldrT="[Text]"/>
      <dgm:spPr>
        <a:solidFill>
          <a:schemeClr val="bg1">
            <a:lumMod val="50000"/>
          </a:schemeClr>
        </a:solidFill>
      </dgm:spPr>
      <dgm:t>
        <a:bodyPr/>
        <a:lstStyle/>
        <a:p>
          <a:r>
            <a:rPr lang="en-US" dirty="0" smtClean="0"/>
            <a:t>Identify Action Items</a:t>
          </a:r>
          <a:endParaRPr lang="en-US" dirty="0"/>
        </a:p>
      </dgm:t>
    </dgm:pt>
    <dgm:pt modelId="{E79E6AD7-A686-4805-9EDE-B316FCEA3DFF}" type="parTrans" cxnId="{B9E6AA8A-3873-4161-95B1-48CC98123DD1}">
      <dgm:prSet/>
      <dgm:spPr/>
      <dgm:t>
        <a:bodyPr/>
        <a:lstStyle/>
        <a:p>
          <a:endParaRPr lang="en-US"/>
        </a:p>
      </dgm:t>
    </dgm:pt>
    <dgm:pt modelId="{B6F0AE48-8D99-41D6-9F11-584806E167D3}" type="sibTrans" cxnId="{B9E6AA8A-3873-4161-95B1-48CC98123DD1}">
      <dgm:prSet/>
      <dgm:spPr/>
      <dgm:t>
        <a:bodyPr/>
        <a:lstStyle/>
        <a:p>
          <a:endParaRPr lang="en-US"/>
        </a:p>
      </dgm:t>
    </dgm:pt>
    <dgm:pt modelId="{34F1481F-2FAD-4E10-AEA2-70A761A6C05C}">
      <dgm:prSet phldrT="[Text]"/>
      <dgm:spPr>
        <a:solidFill>
          <a:schemeClr val="bg1">
            <a:lumMod val="50000"/>
          </a:schemeClr>
        </a:solidFill>
      </dgm:spPr>
      <dgm:t>
        <a:bodyPr/>
        <a:lstStyle/>
        <a:p>
          <a:r>
            <a:rPr lang="en-US" dirty="0" smtClean="0"/>
            <a:t>Establish Message</a:t>
          </a:r>
          <a:endParaRPr lang="en-US" dirty="0"/>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solidFill>
          <a:schemeClr val="bg1">
            <a:lumMod val="85000"/>
          </a:schemeClr>
        </a:solidFill>
      </dgm:spPr>
      <dgm:t>
        <a:bodyPr/>
        <a:lstStyle/>
        <a:p>
          <a:r>
            <a:rPr lang="en-US" dirty="0"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dgm:spPr>
        <a:solidFill>
          <a:schemeClr val="bg1">
            <a:lumMod val="50000"/>
          </a:schemeClr>
        </a:solidFill>
      </dgm:spPr>
      <dgm:t>
        <a:bodyPr/>
        <a:lstStyle/>
        <a:p>
          <a:r>
            <a:rPr lang="en-US" dirty="0" smtClean="0"/>
            <a:t>Define Success</a:t>
          </a:r>
          <a:endParaRPr lang="en-US" dirty="0"/>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dgm:spPr>
        <a:solidFill>
          <a:srgbClr val="002060"/>
        </a:solidFill>
      </dgm:spPr>
      <dgm:t>
        <a:bodyPr/>
        <a:lstStyle/>
        <a:p>
          <a:r>
            <a:rPr lang="en-US" dirty="0" smtClean="0"/>
            <a:t>Manage Expectations</a:t>
          </a:r>
          <a:endParaRPr lang="en-US" dirty="0"/>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dgm:spPr>
        <a:solidFill>
          <a:schemeClr val="bg1">
            <a:lumMod val="50000"/>
          </a:schemeClr>
        </a:solidFill>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dgm:spPr>
        <a:solidFill>
          <a:schemeClr val="bg1">
            <a:lumMod val="50000"/>
          </a:schemeClr>
        </a:solidFill>
      </dgm:spPr>
      <dgm:t>
        <a:bodyPr/>
        <a:lstStyle/>
        <a:p>
          <a:r>
            <a:rPr lang="en-US" smtClean="0"/>
            <a:t>Define Roles</a:t>
          </a:r>
          <a:endParaRPr lang="en-US" dirty="0"/>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dgm:spPr>
        <a:solidFill>
          <a:schemeClr val="bg1">
            <a:lumMod val="50000"/>
          </a:schemeClr>
        </a:solidFill>
      </dgm:spPr>
      <dgm:t>
        <a:bodyPr/>
        <a:lstStyle/>
        <a:p>
          <a:r>
            <a:rPr lang="en-US" dirty="0" smtClean="0"/>
            <a:t>Audience Analysis</a:t>
          </a:r>
          <a:endParaRPr lang="en-US" dirty="0"/>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custLinFactNeighborX="-38" custLinFactNeighborY="5882"/>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custLinFactNeighborX="-769" custLinFactNeighborY="-960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32542C02-06D8-4C6B-B297-1268FE15A4D2}" type="pres">
      <dgm:prSet presAssocID="{E68D877E-7B9D-4CD3-B933-93BA97FA378E}" presName="childNode" presStyleLbl="node1" presStyleIdx="6" presStyleCnt="12">
        <dgm:presLayoutVars>
          <dgm:bulletEnabled val="1"/>
        </dgm:presLayoutVars>
      </dgm:prSet>
      <dgm:spPr/>
      <dgm:t>
        <a:bodyPr/>
        <a:lstStyle/>
        <a:p>
          <a:endParaRPr lang="en-US"/>
        </a:p>
      </dgm:t>
    </dgm:pt>
    <dgm:pt modelId="{61AED339-DDB5-4E0E-B74B-0A108F42C000}" type="pres">
      <dgm:prSet presAssocID="{E68D877E-7B9D-4CD3-B933-93BA97FA378E}" presName="aSpace2" presStyleCnt="0"/>
      <dgm:spPr/>
    </dgm:pt>
    <dgm:pt modelId="{5375E033-447A-4C6D-B2BA-3A7F752C9175}" type="pres">
      <dgm:prSet presAssocID="{9EE2B804-ECA7-4CA4-8164-7543F8678F2D}"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236B0003-4656-4102-B33F-5D73C7B6BE33}" type="pres">
      <dgm:prSet presAssocID="{940BA69F-B91D-44C5-A723-316B29F424D0}" presName="childNode" presStyleLbl="node1" presStyleIdx="10" presStyleCnt="12">
        <dgm:presLayoutVars>
          <dgm:bulletEnabled val="1"/>
        </dgm:presLayoutVars>
      </dgm:prSet>
      <dgm:spPr/>
      <dgm:t>
        <a:bodyPr/>
        <a:lstStyle/>
        <a:p>
          <a:endParaRPr lang="en-US"/>
        </a:p>
      </dgm:t>
    </dgm:pt>
    <dgm:pt modelId="{62A4D4E9-0A65-44CD-B12A-633F86BEFE3E}" type="pres">
      <dgm:prSet presAssocID="{940BA69F-B91D-44C5-A723-316B29F424D0}" presName="aSpace2" presStyleCnt="0"/>
      <dgm:spPr/>
    </dgm:pt>
    <dgm:pt modelId="{F34A480F-7EB3-4CFF-AEF8-ECB81838E239}" type="pres">
      <dgm:prSet presAssocID="{274B13B3-78AB-49F1-A1FC-219000E6970E}" presName="childNode" presStyleLbl="node1" presStyleIdx="11" presStyleCnt="12">
        <dgm:presLayoutVars>
          <dgm:bulletEnabled val="1"/>
        </dgm:presLayoutVars>
      </dgm:prSet>
      <dgm:spPr/>
      <dgm:t>
        <a:bodyPr/>
        <a:lstStyle/>
        <a:p>
          <a:endParaRPr lang="en-US"/>
        </a:p>
      </dgm:t>
    </dgm:pt>
  </dgm:ptLst>
  <dgm:cxnLst>
    <dgm:cxn modelId="{A956B410-3048-46F5-9C6A-1A22977AD759}" srcId="{DD55328B-7FF5-4EBF-ABB2-D09AADF1C691}" destId="{88802EB5-6E59-4CD0-8474-19D552253A42}" srcOrd="1" destOrd="0" parTransId="{C78D04D9-1A3A-4C7B-98AD-0A9107CE7983}" sibTransId="{B14B3D22-FD41-42C0-AA34-CEF5264C9E7B}"/>
    <dgm:cxn modelId="{8538E597-7B5E-4890-9DA9-5AE8DE23815F}" type="presOf" srcId="{B50EAF02-47E9-4353-9A88-05D984D32150}" destId="{F2309D85-9143-45DE-B4C8-B10B3D8EE7B9}" srcOrd="0" destOrd="0" presId="urn:microsoft.com/office/officeart/2005/8/layout/lProcess2"/>
    <dgm:cxn modelId="{97978B7F-AA1A-4117-B9B5-8ECEF620CD4E}" srcId="{AC59F798-60DE-4630-8986-A8E67B80A03F}" destId="{DD55328B-7FF5-4EBF-ABB2-D09AADF1C691}" srcOrd="0" destOrd="0" parTransId="{390AD546-5E03-4F5C-85AA-0ACA77172502}" sibTransId="{B5BABE19-895A-42E0-BEEF-2287D782FEBC}"/>
    <dgm:cxn modelId="{6B72EF6E-73B3-4C02-ABF1-F1019E780C24}" srcId="{23D317CB-351B-4415-8064-65C205B1BC9E}" destId="{4D7FA368-FAD4-40E4-A21F-BC357FA82707}" srcOrd="0" destOrd="0" parTransId="{5D5F5754-90B5-4679-BBAB-D8B7A228E308}" sibTransId="{E3DEFA7B-E0CE-45B7-847B-0673BD51939A}"/>
    <dgm:cxn modelId="{BF581910-C8D1-4DFA-A5A1-FBD4FE279504}" srcId="{AC59F798-60DE-4630-8986-A8E67B80A03F}" destId="{2A5F1ABC-74E2-489C-A0E2-A018E121EFC5}" srcOrd="2" destOrd="0" parTransId="{8CAEBD5C-5EA6-48C7-B599-91BF49540313}" sibTransId="{59452CE8-2FA8-4CEE-A68F-D03576C6BB11}"/>
    <dgm:cxn modelId="{09567346-05AC-446A-AE09-5356CBEE25CA}" type="presOf" srcId="{23D317CB-351B-4415-8064-65C205B1BC9E}" destId="{B89717E3-9376-4ADB-A34E-CA65A5261F7F}" srcOrd="1" destOrd="0" presId="urn:microsoft.com/office/officeart/2005/8/layout/lProcess2"/>
    <dgm:cxn modelId="{D5B2F71C-7746-40FA-BD66-6466F0950C20}" srcId="{23D317CB-351B-4415-8064-65C205B1BC9E}" destId="{E68D877E-7B9D-4CD3-B933-93BA97FA378E}" srcOrd="2" destOrd="0" parTransId="{34C62EC0-F2B7-4ACE-A0C2-AE5E2DFDF0AE}" sibTransId="{E8106EA8-C727-418F-87F2-D84FDF54C0C3}"/>
    <dgm:cxn modelId="{6CE5BF47-035E-4AF7-A80F-2DD245FF83D0}" srcId="{2A5F1ABC-74E2-489C-A0E2-A018E121EFC5}" destId="{34F1481F-2FAD-4E10-AEA2-70A761A6C05C}" srcOrd="0" destOrd="0" parTransId="{4B1CDA04-739A-4AB7-9E45-67A104BEB037}" sibTransId="{2F636DB8-7475-448D-AD45-7A56FFD1E852}"/>
    <dgm:cxn modelId="{DDB3122B-5A2F-4F3A-9C72-318C3DF2F365}" type="presOf" srcId="{4D7FA368-FAD4-40E4-A21F-BC357FA82707}" destId="{D87375C6-6A60-4DAF-9A65-B0233376F3AE}" srcOrd="0" destOrd="0" presId="urn:microsoft.com/office/officeart/2005/8/layout/lProcess2"/>
    <dgm:cxn modelId="{C055D2B2-476A-4F60-AF48-8FED8920AED7}" srcId="{DD55328B-7FF5-4EBF-ABB2-D09AADF1C691}" destId="{B50EAF02-47E9-4353-9A88-05D984D32150}" srcOrd="0" destOrd="0" parTransId="{BECD0158-6D39-43E2-80F2-6ED2C6D8BFB3}" sibTransId="{C6FED0C1-FC81-4A2F-B197-AE9BF14EECF6}"/>
    <dgm:cxn modelId="{78A8EB7D-05E4-45EF-8105-21CF615B7C52}" srcId="{2A5F1ABC-74E2-489C-A0E2-A018E121EFC5}" destId="{537620E3-6B1E-4D45-98BD-B9BC2AFD4BAC}" srcOrd="1" destOrd="0" parTransId="{D07CC1B9-4905-48F9-AF92-C9D4AC5811AA}" sibTransId="{7493488E-CB83-4E1B-A2B3-D326414C53B4}"/>
    <dgm:cxn modelId="{4BEE426A-9615-40CE-A4BB-27A4E8FDBD3A}" type="presOf" srcId="{940BA69F-B91D-44C5-A723-316B29F424D0}" destId="{236B0003-4656-4102-B33F-5D73C7B6BE33}" srcOrd="0" destOrd="0" presId="urn:microsoft.com/office/officeart/2005/8/layout/lProcess2"/>
    <dgm:cxn modelId="{969FB52D-E6A8-42BB-8CD6-97D5F3989B70}" type="presOf" srcId="{DD55328B-7FF5-4EBF-ABB2-D09AADF1C691}" destId="{27010089-FFEB-4D7D-A9F3-5E541D68D68C}" srcOrd="0" destOrd="0" presId="urn:microsoft.com/office/officeart/2005/8/layout/lProcess2"/>
    <dgm:cxn modelId="{89B68100-CAD0-4581-A0F4-682E147BB8CD}" type="presOf" srcId="{537620E3-6B1E-4D45-98BD-B9BC2AFD4BAC}" destId="{A3FD65CB-FC7D-435E-9782-C43A844176EB}" srcOrd="0" destOrd="0" presId="urn:microsoft.com/office/officeart/2005/8/layout/lProcess2"/>
    <dgm:cxn modelId="{06463291-6F34-4202-9391-8F94E832AC48}" type="presOf" srcId="{BF52C30D-2AB0-4122-BD36-BA394CE12C8B}" destId="{4918F929-5B6E-44BA-90D0-3629950D1EEE}" srcOrd="0" destOrd="0" presId="urn:microsoft.com/office/officeart/2005/8/layout/lProcess2"/>
    <dgm:cxn modelId="{6664575D-DA4A-408D-97CC-CF662933618B}" type="presOf" srcId="{E68D877E-7B9D-4CD3-B933-93BA97FA378E}" destId="{32542C02-06D8-4C6B-B297-1268FE15A4D2}" srcOrd="0" destOrd="0" presId="urn:microsoft.com/office/officeart/2005/8/layout/lProcess2"/>
    <dgm:cxn modelId="{14070B45-99B0-48B0-A099-58F4E9468038}" type="presOf" srcId="{274B13B3-78AB-49F1-A1FC-219000E6970E}" destId="{F34A480F-7EB3-4CFF-AEF8-ECB81838E239}" srcOrd="0" destOrd="0" presId="urn:microsoft.com/office/officeart/2005/8/layout/lProcess2"/>
    <dgm:cxn modelId="{5F344801-5497-403F-953B-62837C896C80}" type="presOf" srcId="{DD55328B-7FF5-4EBF-ABB2-D09AADF1C691}" destId="{02B45284-9D6E-4750-AA6D-AFA6BA0DE215}" srcOrd="1" destOrd="0" presId="urn:microsoft.com/office/officeart/2005/8/layout/lProcess2"/>
    <dgm:cxn modelId="{1A5C8354-E4C9-4887-8B15-5DF20B206425}" type="presOf" srcId="{9EE2B804-ECA7-4CA4-8164-7543F8678F2D}" destId="{5375E033-447A-4C6D-B2BA-3A7F752C9175}" srcOrd="0" destOrd="0" presId="urn:microsoft.com/office/officeart/2005/8/layout/lProcess2"/>
    <dgm:cxn modelId="{38CAFCA3-7F06-47D2-8A0D-94D3B5579292}" type="presOf" srcId="{23D317CB-351B-4415-8064-65C205B1BC9E}" destId="{A6F392C7-D6C3-4E0E-9EDF-D1A85E67B554}" srcOrd="0" destOrd="0" presId="urn:microsoft.com/office/officeart/2005/8/layout/lProcess2"/>
    <dgm:cxn modelId="{BA788832-794C-42E3-995D-348519EF3D01}" srcId="{AC59F798-60DE-4630-8986-A8E67B80A03F}" destId="{23D317CB-351B-4415-8064-65C205B1BC9E}" srcOrd="1" destOrd="0" parTransId="{63CAEEFC-194A-48CB-9B7E-5F2A9A9303FE}" sibTransId="{0B5DE7C4-D2AD-4C18-BEE7-571F64845DD2}"/>
    <dgm:cxn modelId="{EC164418-E3AD-4C31-8679-EFE53F3254BB}" type="presOf" srcId="{2A5F1ABC-74E2-489C-A0E2-A018E121EFC5}" destId="{47F9527B-6508-4C01-8399-37D9478B2EFB}" srcOrd="1" destOrd="0" presId="urn:microsoft.com/office/officeart/2005/8/layout/lProcess2"/>
    <dgm:cxn modelId="{C68167E4-317F-4C25-B28B-76B7FBD051D9}" srcId="{2A5F1ABC-74E2-489C-A0E2-A018E121EFC5}" destId="{940BA69F-B91D-44C5-A723-316B29F424D0}" srcOrd="2" destOrd="0" parTransId="{3B8B29B4-33B1-43E0-AA74-D58658C4E8DB}" sibTransId="{3C01E211-C11B-43CE-BEB4-4E5415AD5CE0}"/>
    <dgm:cxn modelId="{0FCCF229-6371-46F8-868E-7B3DC2FBC20D}" srcId="{DD55328B-7FF5-4EBF-ABB2-D09AADF1C691}" destId="{FB418EE3-5D95-4DC3-A720-C383FDC85DD5}" srcOrd="3" destOrd="0" parTransId="{2F5523F9-63A4-4ECC-8DB0-C508773F26C1}" sibTransId="{4AE35419-C801-415C-BF58-EEE52FF8BDEB}"/>
    <dgm:cxn modelId="{91FEA7DD-94C1-46A5-95FE-05B2C74B2DB9}" srcId="{23D317CB-351B-4415-8064-65C205B1BC9E}" destId="{BF52C30D-2AB0-4122-BD36-BA394CE12C8B}" srcOrd="1" destOrd="0" parTransId="{8302EB4A-83AA-494A-8EC8-C851339C72C0}" sibTransId="{C2DB990C-925B-4AFC-B9EE-AA8C0B4B25D0}"/>
    <dgm:cxn modelId="{196C80B4-72CD-4604-BC5A-0255545E3F61}" type="presOf" srcId="{88802EB5-6E59-4CD0-8474-19D552253A42}" destId="{178FE43A-84B7-47BC-A557-31F2BF6F3B02}" srcOrd="0" destOrd="0" presId="urn:microsoft.com/office/officeart/2005/8/layout/lProcess2"/>
    <dgm:cxn modelId="{51A044D4-5CBB-4656-8B9E-0161AA3B86CD}" srcId="{23D317CB-351B-4415-8064-65C205B1BC9E}" destId="{9EE2B804-ECA7-4CA4-8164-7543F8678F2D}" srcOrd="3" destOrd="0" parTransId="{C7942C2C-8C07-40AF-BD99-5F9650C97B06}" sibTransId="{BF2671F2-E505-47AD-82A5-A12C818FB57E}"/>
    <dgm:cxn modelId="{96242CF7-2295-4CC0-872F-3677FEB87241}" type="presOf" srcId="{FB418EE3-5D95-4DC3-A720-C383FDC85DD5}" destId="{CE0C9506-48C3-4A1B-883D-CBB709754472}" srcOrd="0" destOrd="0" presId="urn:microsoft.com/office/officeart/2005/8/layout/lProcess2"/>
    <dgm:cxn modelId="{7D2F8E56-6615-4E9F-885A-6E8D38296828}" type="presOf" srcId="{AC59F798-60DE-4630-8986-A8E67B80A03F}" destId="{5055ADA9-2347-4C28-BF4B-4F73D9D59A1E}" srcOrd="0" destOrd="0" presId="urn:microsoft.com/office/officeart/2005/8/layout/lProcess2"/>
    <dgm:cxn modelId="{BAED4573-4436-4F2D-991D-26FE56A752BE}" srcId="{DD55328B-7FF5-4EBF-ABB2-D09AADF1C691}" destId="{78AC5FF1-FEE1-4A0D-83C4-CB99D5E4D37D}" srcOrd="2" destOrd="0" parTransId="{FB79BDE9-21DA-4D45-9185-D754765544C5}" sibTransId="{89B6AAB1-B8C2-4092-9005-AF4FFB381342}"/>
    <dgm:cxn modelId="{B9E6AA8A-3873-4161-95B1-48CC98123DD1}" srcId="{2A5F1ABC-74E2-489C-A0E2-A018E121EFC5}" destId="{274B13B3-78AB-49F1-A1FC-219000E6970E}" srcOrd="3" destOrd="0" parTransId="{E79E6AD7-A686-4805-9EDE-B316FCEA3DFF}" sibTransId="{B6F0AE48-8D99-41D6-9F11-584806E167D3}"/>
    <dgm:cxn modelId="{34747802-0763-4600-8962-BE913C4327E1}" type="presOf" srcId="{78AC5FF1-FEE1-4A0D-83C4-CB99D5E4D37D}" destId="{F71DEBC2-1DA9-4E29-B312-597DB50BBE42}" srcOrd="0" destOrd="0" presId="urn:microsoft.com/office/officeart/2005/8/layout/lProcess2"/>
    <dgm:cxn modelId="{1F05E8AF-92F5-43F6-80F3-0DAE0472744C}" type="presOf" srcId="{2A5F1ABC-74E2-489C-A0E2-A018E121EFC5}" destId="{9935AAE6-E57D-45AC-8658-0B5F3CC9AA5B}" srcOrd="0" destOrd="0" presId="urn:microsoft.com/office/officeart/2005/8/layout/lProcess2"/>
    <dgm:cxn modelId="{935418EF-9083-4136-8754-9F6A0521E049}" type="presOf" srcId="{34F1481F-2FAD-4E10-AEA2-70A761A6C05C}" destId="{0EE24E4B-DEFC-4489-9756-84FBD2FEF613}" srcOrd="0" destOrd="0" presId="urn:microsoft.com/office/officeart/2005/8/layout/lProcess2"/>
    <dgm:cxn modelId="{D528AA44-D0F4-4949-829F-FDBE49261D85}" type="presParOf" srcId="{5055ADA9-2347-4C28-BF4B-4F73D9D59A1E}" destId="{0247DFA2-8022-4A7D-B3BA-691F873741E0}" srcOrd="0" destOrd="0" presId="urn:microsoft.com/office/officeart/2005/8/layout/lProcess2"/>
    <dgm:cxn modelId="{EF60EA10-5D2F-421E-B70D-8CE226D599DC}" type="presParOf" srcId="{0247DFA2-8022-4A7D-B3BA-691F873741E0}" destId="{27010089-FFEB-4D7D-A9F3-5E541D68D68C}" srcOrd="0" destOrd="0" presId="urn:microsoft.com/office/officeart/2005/8/layout/lProcess2"/>
    <dgm:cxn modelId="{A2FC1CF1-EBDD-4CCE-8C86-2E91FE4951A0}" type="presParOf" srcId="{0247DFA2-8022-4A7D-B3BA-691F873741E0}" destId="{02B45284-9D6E-4750-AA6D-AFA6BA0DE215}" srcOrd="1" destOrd="0" presId="urn:microsoft.com/office/officeart/2005/8/layout/lProcess2"/>
    <dgm:cxn modelId="{89B03987-0DE3-439B-91FA-73973076A6DB}" type="presParOf" srcId="{0247DFA2-8022-4A7D-B3BA-691F873741E0}" destId="{7EE3E8A0-14A1-4B71-B3FE-5014AED8C2BA}" srcOrd="2" destOrd="0" presId="urn:microsoft.com/office/officeart/2005/8/layout/lProcess2"/>
    <dgm:cxn modelId="{E24A3822-E82A-4A25-8452-D23BB651F231}" type="presParOf" srcId="{7EE3E8A0-14A1-4B71-B3FE-5014AED8C2BA}" destId="{6B252C4F-F1BF-4343-9FE3-BA5DA928216A}" srcOrd="0" destOrd="0" presId="urn:microsoft.com/office/officeart/2005/8/layout/lProcess2"/>
    <dgm:cxn modelId="{D362DE1B-71FD-472A-A2D2-8ADBEF614024}" type="presParOf" srcId="{6B252C4F-F1BF-4343-9FE3-BA5DA928216A}" destId="{F2309D85-9143-45DE-B4C8-B10B3D8EE7B9}" srcOrd="0" destOrd="0" presId="urn:microsoft.com/office/officeart/2005/8/layout/lProcess2"/>
    <dgm:cxn modelId="{3EF692BA-9E2C-42C9-9A80-E1941D9D5945}" type="presParOf" srcId="{6B252C4F-F1BF-4343-9FE3-BA5DA928216A}" destId="{B96507A1-FA56-4A3E-9D69-C7F1055D3F8D}" srcOrd="1" destOrd="0" presId="urn:microsoft.com/office/officeart/2005/8/layout/lProcess2"/>
    <dgm:cxn modelId="{44FD808E-F645-4287-AD72-EBBDD09CEEF6}" type="presParOf" srcId="{6B252C4F-F1BF-4343-9FE3-BA5DA928216A}" destId="{178FE43A-84B7-47BC-A557-31F2BF6F3B02}" srcOrd="2" destOrd="0" presId="urn:microsoft.com/office/officeart/2005/8/layout/lProcess2"/>
    <dgm:cxn modelId="{F22072FE-8851-4495-9D75-AECD2EA7D7A4}" type="presParOf" srcId="{6B252C4F-F1BF-4343-9FE3-BA5DA928216A}" destId="{0DF440B3-7FD2-42D0-86D2-3D3106579A2E}" srcOrd="3" destOrd="0" presId="urn:microsoft.com/office/officeart/2005/8/layout/lProcess2"/>
    <dgm:cxn modelId="{587F9113-B2B3-485D-BD23-F26E97CDE686}" type="presParOf" srcId="{6B252C4F-F1BF-4343-9FE3-BA5DA928216A}" destId="{F71DEBC2-1DA9-4E29-B312-597DB50BBE42}" srcOrd="4" destOrd="0" presId="urn:microsoft.com/office/officeart/2005/8/layout/lProcess2"/>
    <dgm:cxn modelId="{D482337C-FB2E-4831-94DE-EB9E20D95D8D}" type="presParOf" srcId="{6B252C4F-F1BF-4343-9FE3-BA5DA928216A}" destId="{4D14D36A-8198-4914-BC89-BBA56648E14B}" srcOrd="5" destOrd="0" presId="urn:microsoft.com/office/officeart/2005/8/layout/lProcess2"/>
    <dgm:cxn modelId="{27187397-5CDC-4583-BBC5-1BB3746E2A96}" type="presParOf" srcId="{6B252C4F-F1BF-4343-9FE3-BA5DA928216A}" destId="{CE0C9506-48C3-4A1B-883D-CBB709754472}" srcOrd="6" destOrd="0" presId="urn:microsoft.com/office/officeart/2005/8/layout/lProcess2"/>
    <dgm:cxn modelId="{54DCC943-8519-492A-8292-C3FB9EF89DE9}" type="presParOf" srcId="{5055ADA9-2347-4C28-BF4B-4F73D9D59A1E}" destId="{759BEBE0-F8C6-44AA-BD1E-D24EB9A79BC5}" srcOrd="1" destOrd="0" presId="urn:microsoft.com/office/officeart/2005/8/layout/lProcess2"/>
    <dgm:cxn modelId="{DC9646D0-48D1-4402-B0D5-C472E42FB73C}" type="presParOf" srcId="{5055ADA9-2347-4C28-BF4B-4F73D9D59A1E}" destId="{44ABC3BE-B61B-4303-9315-9CC16EFA706C}" srcOrd="2" destOrd="0" presId="urn:microsoft.com/office/officeart/2005/8/layout/lProcess2"/>
    <dgm:cxn modelId="{0BEE06AF-D729-4E91-986F-282F60D124DF}" type="presParOf" srcId="{44ABC3BE-B61B-4303-9315-9CC16EFA706C}" destId="{A6F392C7-D6C3-4E0E-9EDF-D1A85E67B554}" srcOrd="0" destOrd="0" presId="urn:microsoft.com/office/officeart/2005/8/layout/lProcess2"/>
    <dgm:cxn modelId="{A6C8BEBF-49B9-4F7F-AB49-AADB7E3A7734}" type="presParOf" srcId="{44ABC3BE-B61B-4303-9315-9CC16EFA706C}" destId="{B89717E3-9376-4ADB-A34E-CA65A5261F7F}" srcOrd="1" destOrd="0" presId="urn:microsoft.com/office/officeart/2005/8/layout/lProcess2"/>
    <dgm:cxn modelId="{C3A03560-9901-496E-ACBC-EA6FE0765D46}" type="presParOf" srcId="{44ABC3BE-B61B-4303-9315-9CC16EFA706C}" destId="{2DDBD96C-8A6A-48C2-87B6-217DF6D9E72E}" srcOrd="2" destOrd="0" presId="urn:microsoft.com/office/officeart/2005/8/layout/lProcess2"/>
    <dgm:cxn modelId="{42AADBD6-F447-4164-9FB3-961C29F2C229}" type="presParOf" srcId="{2DDBD96C-8A6A-48C2-87B6-217DF6D9E72E}" destId="{22A29781-19C0-4071-83D8-BA63E03341C7}" srcOrd="0" destOrd="0" presId="urn:microsoft.com/office/officeart/2005/8/layout/lProcess2"/>
    <dgm:cxn modelId="{958F5561-2274-41FD-9517-5FA37B9F07E2}" type="presParOf" srcId="{22A29781-19C0-4071-83D8-BA63E03341C7}" destId="{D87375C6-6A60-4DAF-9A65-B0233376F3AE}" srcOrd="0" destOrd="0" presId="urn:microsoft.com/office/officeart/2005/8/layout/lProcess2"/>
    <dgm:cxn modelId="{7051551F-2EE6-4DFE-B1B0-CBF30521DCB8}" type="presParOf" srcId="{22A29781-19C0-4071-83D8-BA63E03341C7}" destId="{3DF50F5B-24F2-474D-88E3-38EB7A98C799}" srcOrd="1" destOrd="0" presId="urn:microsoft.com/office/officeart/2005/8/layout/lProcess2"/>
    <dgm:cxn modelId="{76A638D0-88E3-4876-9A12-34E8DA3F886A}" type="presParOf" srcId="{22A29781-19C0-4071-83D8-BA63E03341C7}" destId="{4918F929-5B6E-44BA-90D0-3629950D1EEE}" srcOrd="2" destOrd="0" presId="urn:microsoft.com/office/officeart/2005/8/layout/lProcess2"/>
    <dgm:cxn modelId="{91F87C6B-C5FC-47E7-8FD7-8E746E19851B}" type="presParOf" srcId="{22A29781-19C0-4071-83D8-BA63E03341C7}" destId="{EBF9C8DB-03CD-4111-B579-05469D45EF01}" srcOrd="3" destOrd="0" presId="urn:microsoft.com/office/officeart/2005/8/layout/lProcess2"/>
    <dgm:cxn modelId="{C5CB32AF-A313-4081-9B8B-C6C106A7227D}" type="presParOf" srcId="{22A29781-19C0-4071-83D8-BA63E03341C7}" destId="{32542C02-06D8-4C6B-B297-1268FE15A4D2}" srcOrd="4" destOrd="0" presId="urn:microsoft.com/office/officeart/2005/8/layout/lProcess2"/>
    <dgm:cxn modelId="{683BB054-B6F5-4D3E-ADA1-2DF7DAC9E6D1}" type="presParOf" srcId="{22A29781-19C0-4071-83D8-BA63E03341C7}" destId="{61AED339-DDB5-4E0E-B74B-0A108F42C000}" srcOrd="5" destOrd="0" presId="urn:microsoft.com/office/officeart/2005/8/layout/lProcess2"/>
    <dgm:cxn modelId="{A12098A0-D3C7-4E56-ADEB-7BFEAA426F85}" type="presParOf" srcId="{22A29781-19C0-4071-83D8-BA63E03341C7}" destId="{5375E033-447A-4C6D-B2BA-3A7F752C9175}" srcOrd="6" destOrd="0" presId="urn:microsoft.com/office/officeart/2005/8/layout/lProcess2"/>
    <dgm:cxn modelId="{FFAD4664-47B9-48E4-8AF2-A72EF471CF70}" type="presParOf" srcId="{5055ADA9-2347-4C28-BF4B-4F73D9D59A1E}" destId="{9DBBF321-EEF4-4773-BE93-5C2C92796E8B}" srcOrd="3" destOrd="0" presId="urn:microsoft.com/office/officeart/2005/8/layout/lProcess2"/>
    <dgm:cxn modelId="{82A916D3-A1F4-4C1C-895D-A08AFE3A251A}" type="presParOf" srcId="{5055ADA9-2347-4C28-BF4B-4F73D9D59A1E}" destId="{3126C6D9-236C-4D96-81E6-4AEA6E35957E}" srcOrd="4" destOrd="0" presId="urn:microsoft.com/office/officeart/2005/8/layout/lProcess2"/>
    <dgm:cxn modelId="{97D7D89C-FA29-4960-A035-BB467CB97AFC}" type="presParOf" srcId="{3126C6D9-236C-4D96-81E6-4AEA6E35957E}" destId="{9935AAE6-E57D-45AC-8658-0B5F3CC9AA5B}" srcOrd="0" destOrd="0" presId="urn:microsoft.com/office/officeart/2005/8/layout/lProcess2"/>
    <dgm:cxn modelId="{151C5AB3-9596-426E-BBFB-F86A05EF6460}" type="presParOf" srcId="{3126C6D9-236C-4D96-81E6-4AEA6E35957E}" destId="{47F9527B-6508-4C01-8399-37D9478B2EFB}" srcOrd="1" destOrd="0" presId="urn:microsoft.com/office/officeart/2005/8/layout/lProcess2"/>
    <dgm:cxn modelId="{670412F6-FA31-4745-A0A7-4BEF87814F95}" type="presParOf" srcId="{3126C6D9-236C-4D96-81E6-4AEA6E35957E}" destId="{14FBD22C-6C1A-4225-A622-F03740742A09}" srcOrd="2" destOrd="0" presId="urn:microsoft.com/office/officeart/2005/8/layout/lProcess2"/>
    <dgm:cxn modelId="{9C741B2A-9928-427A-9EBD-099C3A64A8C4}" type="presParOf" srcId="{14FBD22C-6C1A-4225-A622-F03740742A09}" destId="{0A389166-843F-42EA-8F9A-7FC9AEA027F5}" srcOrd="0" destOrd="0" presId="urn:microsoft.com/office/officeart/2005/8/layout/lProcess2"/>
    <dgm:cxn modelId="{9899B87F-88F8-4428-BF6A-EF6DFBC850DF}" type="presParOf" srcId="{0A389166-843F-42EA-8F9A-7FC9AEA027F5}" destId="{0EE24E4B-DEFC-4489-9756-84FBD2FEF613}" srcOrd="0" destOrd="0" presId="urn:microsoft.com/office/officeart/2005/8/layout/lProcess2"/>
    <dgm:cxn modelId="{3A2B3C11-F5E3-47E8-9060-CA9A75A85720}" type="presParOf" srcId="{0A389166-843F-42EA-8F9A-7FC9AEA027F5}" destId="{076254CE-88BA-4F97-AB43-FA6ED3209882}" srcOrd="1" destOrd="0" presId="urn:microsoft.com/office/officeart/2005/8/layout/lProcess2"/>
    <dgm:cxn modelId="{ED761DCC-9435-4632-95AA-45432F3B689A}" type="presParOf" srcId="{0A389166-843F-42EA-8F9A-7FC9AEA027F5}" destId="{A3FD65CB-FC7D-435E-9782-C43A844176EB}" srcOrd="2" destOrd="0" presId="urn:microsoft.com/office/officeart/2005/8/layout/lProcess2"/>
    <dgm:cxn modelId="{C05D007F-55EF-4D01-9AC6-1DE7F8F75447}" type="presParOf" srcId="{0A389166-843F-42EA-8F9A-7FC9AEA027F5}" destId="{B2BD3D8D-9EB4-4A1D-9B30-B99640DB9468}" srcOrd="3" destOrd="0" presId="urn:microsoft.com/office/officeart/2005/8/layout/lProcess2"/>
    <dgm:cxn modelId="{92E9C69D-039A-4B6F-B881-E0694A329AE1}" type="presParOf" srcId="{0A389166-843F-42EA-8F9A-7FC9AEA027F5}" destId="{236B0003-4656-4102-B33F-5D73C7B6BE33}" srcOrd="4" destOrd="0" presId="urn:microsoft.com/office/officeart/2005/8/layout/lProcess2"/>
    <dgm:cxn modelId="{4F551922-E44F-46F7-B93F-222EF0A03A0B}" type="presParOf" srcId="{0A389166-843F-42EA-8F9A-7FC9AEA027F5}" destId="{62A4D4E9-0A65-44CD-B12A-633F86BEFE3E}" srcOrd="5" destOrd="0" presId="urn:microsoft.com/office/officeart/2005/8/layout/lProcess2"/>
    <dgm:cxn modelId="{F25E76AE-F90E-4FAD-AB22-826C8443517D}" type="presParOf" srcId="{0A389166-843F-42EA-8F9A-7FC9AEA027F5}" destId="{F34A480F-7EB3-4CFF-AEF8-ECB81838E239}"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92726A-48A8-4A3A-B7D6-60D2FA1426A7}" type="doc">
      <dgm:prSet loTypeId="urn:microsoft.com/office/officeart/2005/8/layout/chevron1" loCatId="process" qsTypeId="urn:microsoft.com/office/officeart/2005/8/quickstyle/simple1" qsCatId="simple" csTypeId="urn:microsoft.com/office/officeart/2005/8/colors/accent1_2" csCatId="accent1" phldr="1"/>
      <dgm:spPr/>
    </dgm:pt>
    <dgm:pt modelId="{EE65DAEB-AE84-4253-A9F2-88D78C619655}">
      <dgm:prSet phldrT="[Text]"/>
      <dgm:spPr>
        <a:gradFill rotWithShape="0">
          <a:gsLst>
            <a:gs pos="0">
              <a:srgbClr val="4C881A"/>
            </a:gs>
            <a:gs pos="50000">
              <a:schemeClr val="accent4"/>
            </a:gs>
            <a:gs pos="100000">
              <a:srgbClr val="92D050"/>
            </a:gs>
          </a:gsLst>
          <a:lin ang="5400000" scaled="0"/>
        </a:gradFill>
      </dgm:spPr>
      <dgm:t>
        <a:bodyPr/>
        <a:lstStyle/>
        <a:p>
          <a:r>
            <a:rPr lang="en-US" dirty="0" smtClean="0"/>
            <a:t>30</a:t>
          </a:r>
          <a:endParaRPr lang="en-US" dirty="0"/>
        </a:p>
      </dgm:t>
    </dgm:pt>
    <dgm:pt modelId="{6152E365-4302-4886-BDFF-E6546BB24FD7}" type="parTrans" cxnId="{9A23C252-D1D0-48D6-BB06-1BD9B95E7108}">
      <dgm:prSet/>
      <dgm:spPr/>
      <dgm:t>
        <a:bodyPr/>
        <a:lstStyle/>
        <a:p>
          <a:endParaRPr lang="en-US"/>
        </a:p>
      </dgm:t>
    </dgm:pt>
    <dgm:pt modelId="{6FE8CDE3-7F46-4108-9A6A-2858B78349BB}" type="sibTrans" cxnId="{9A23C252-D1D0-48D6-BB06-1BD9B95E7108}">
      <dgm:prSet/>
      <dgm:spPr/>
      <dgm:t>
        <a:bodyPr/>
        <a:lstStyle/>
        <a:p>
          <a:endParaRPr lang="en-US"/>
        </a:p>
      </dgm:t>
    </dgm:pt>
    <dgm:pt modelId="{74D401AD-4033-4AFC-A1AF-A16C26A82C08}">
      <dgm:prSet phldrT="[Text]"/>
      <dgm:spPr>
        <a:gradFill rotWithShape="0">
          <a:gsLst>
            <a:gs pos="0">
              <a:srgbClr val="4C881A"/>
            </a:gs>
            <a:gs pos="50000">
              <a:schemeClr val="accent4"/>
            </a:gs>
            <a:gs pos="100000">
              <a:srgbClr val="92D050"/>
            </a:gs>
          </a:gsLst>
          <a:lin ang="5400000" scaled="0"/>
        </a:gradFill>
      </dgm:spPr>
      <dgm:t>
        <a:bodyPr/>
        <a:lstStyle/>
        <a:p>
          <a:r>
            <a:rPr lang="en-US" dirty="0" smtClean="0"/>
            <a:t>90</a:t>
          </a:r>
          <a:endParaRPr lang="en-US" dirty="0"/>
        </a:p>
      </dgm:t>
    </dgm:pt>
    <dgm:pt modelId="{AE2AB96B-9956-41FE-81BC-E39A0A3D4AFE}" type="parTrans" cxnId="{BB08B6F0-6B81-41F2-950C-60905BB6F5C9}">
      <dgm:prSet/>
      <dgm:spPr/>
      <dgm:t>
        <a:bodyPr/>
        <a:lstStyle/>
        <a:p>
          <a:endParaRPr lang="en-US"/>
        </a:p>
      </dgm:t>
    </dgm:pt>
    <dgm:pt modelId="{CDF3ECD5-CD00-4757-BA71-22A1AF80D90D}" type="sibTrans" cxnId="{BB08B6F0-6B81-41F2-950C-60905BB6F5C9}">
      <dgm:prSet/>
      <dgm:spPr/>
      <dgm:t>
        <a:bodyPr/>
        <a:lstStyle/>
        <a:p>
          <a:endParaRPr lang="en-US"/>
        </a:p>
      </dgm:t>
    </dgm:pt>
    <dgm:pt modelId="{7D09EF01-DC6F-4FEF-BFB4-C8A092A43A1E}">
      <dgm:prSet phldrT="[Text]"/>
      <dgm:spPr>
        <a:gradFill rotWithShape="0">
          <a:gsLst>
            <a:gs pos="0">
              <a:srgbClr val="4C881A"/>
            </a:gs>
            <a:gs pos="50000">
              <a:schemeClr val="accent4"/>
            </a:gs>
            <a:gs pos="100000">
              <a:srgbClr val="92D050"/>
            </a:gs>
          </a:gsLst>
          <a:lin ang="5400000" scaled="0"/>
        </a:gradFill>
      </dgm:spPr>
      <dgm:t>
        <a:bodyPr/>
        <a:lstStyle/>
        <a:p>
          <a:r>
            <a:rPr lang="en-US" dirty="0" smtClean="0"/>
            <a:t>180</a:t>
          </a:r>
          <a:endParaRPr lang="en-US" dirty="0"/>
        </a:p>
      </dgm:t>
    </dgm:pt>
    <dgm:pt modelId="{03067C7A-F055-497C-A318-58F74C1E6166}" type="parTrans" cxnId="{FDF8B1AC-16D4-4BCA-9207-03D7A3D08E34}">
      <dgm:prSet/>
      <dgm:spPr/>
      <dgm:t>
        <a:bodyPr/>
        <a:lstStyle/>
        <a:p>
          <a:endParaRPr lang="en-US"/>
        </a:p>
      </dgm:t>
    </dgm:pt>
    <dgm:pt modelId="{91C61DF1-0389-4E28-8012-91A398139A6E}" type="sibTrans" cxnId="{FDF8B1AC-16D4-4BCA-9207-03D7A3D08E34}">
      <dgm:prSet/>
      <dgm:spPr/>
      <dgm:t>
        <a:bodyPr/>
        <a:lstStyle/>
        <a:p>
          <a:endParaRPr lang="en-US"/>
        </a:p>
      </dgm:t>
    </dgm:pt>
    <dgm:pt modelId="{281474D2-D7A5-4F03-B1EB-8EAFFC3CE2A6}">
      <dgm:prSet phldrT="[Text]"/>
      <dgm:spPr>
        <a:gradFill rotWithShape="0">
          <a:gsLst>
            <a:gs pos="0">
              <a:srgbClr val="4C881A"/>
            </a:gs>
            <a:gs pos="50000">
              <a:schemeClr val="accent4"/>
            </a:gs>
            <a:gs pos="100000">
              <a:srgbClr val="92D050"/>
            </a:gs>
          </a:gsLst>
          <a:lin ang="5400000" scaled="0"/>
        </a:gradFill>
      </dgm:spPr>
      <dgm:t>
        <a:bodyPr/>
        <a:lstStyle/>
        <a:p>
          <a:r>
            <a:rPr lang="en-US" dirty="0" smtClean="0"/>
            <a:t>365</a:t>
          </a:r>
          <a:endParaRPr lang="en-US" dirty="0"/>
        </a:p>
      </dgm:t>
    </dgm:pt>
    <dgm:pt modelId="{2695E027-FF47-420E-B02D-F40D96B8D5B7}" type="parTrans" cxnId="{FBA47AE6-4287-4AF0-A0EC-104208E8C856}">
      <dgm:prSet/>
      <dgm:spPr/>
      <dgm:t>
        <a:bodyPr/>
        <a:lstStyle/>
        <a:p>
          <a:endParaRPr lang="en-US"/>
        </a:p>
      </dgm:t>
    </dgm:pt>
    <dgm:pt modelId="{7CA67F9E-AA8C-4620-9F89-13EBC1720E44}" type="sibTrans" cxnId="{FBA47AE6-4287-4AF0-A0EC-104208E8C856}">
      <dgm:prSet/>
      <dgm:spPr/>
      <dgm:t>
        <a:bodyPr/>
        <a:lstStyle/>
        <a:p>
          <a:endParaRPr lang="en-US"/>
        </a:p>
      </dgm:t>
    </dgm:pt>
    <dgm:pt modelId="{D45E0F82-63B1-48C1-B33B-161373E371BF}" type="pres">
      <dgm:prSet presAssocID="{9492726A-48A8-4A3A-B7D6-60D2FA1426A7}" presName="Name0" presStyleCnt="0">
        <dgm:presLayoutVars>
          <dgm:dir/>
          <dgm:animLvl val="lvl"/>
          <dgm:resizeHandles val="exact"/>
        </dgm:presLayoutVars>
      </dgm:prSet>
      <dgm:spPr/>
    </dgm:pt>
    <dgm:pt modelId="{3E8FCF80-C530-4D92-B36D-57948B4CEA0E}" type="pres">
      <dgm:prSet presAssocID="{EE65DAEB-AE84-4253-A9F2-88D78C619655}" presName="parTxOnly" presStyleLbl="node1" presStyleIdx="0" presStyleCnt="4">
        <dgm:presLayoutVars>
          <dgm:chMax val="0"/>
          <dgm:chPref val="0"/>
          <dgm:bulletEnabled val="1"/>
        </dgm:presLayoutVars>
      </dgm:prSet>
      <dgm:spPr/>
      <dgm:t>
        <a:bodyPr/>
        <a:lstStyle/>
        <a:p>
          <a:endParaRPr lang="en-US"/>
        </a:p>
      </dgm:t>
    </dgm:pt>
    <dgm:pt modelId="{16E99DE8-056A-45EC-B2E9-1A4A38C77AE5}" type="pres">
      <dgm:prSet presAssocID="{6FE8CDE3-7F46-4108-9A6A-2858B78349BB}" presName="parTxOnlySpace" presStyleCnt="0"/>
      <dgm:spPr/>
    </dgm:pt>
    <dgm:pt modelId="{4240A096-BFAA-45A2-A0A8-542BF4FB95B6}" type="pres">
      <dgm:prSet presAssocID="{74D401AD-4033-4AFC-A1AF-A16C26A82C08}" presName="parTxOnly" presStyleLbl="node1" presStyleIdx="1" presStyleCnt="4">
        <dgm:presLayoutVars>
          <dgm:chMax val="0"/>
          <dgm:chPref val="0"/>
          <dgm:bulletEnabled val="1"/>
        </dgm:presLayoutVars>
      </dgm:prSet>
      <dgm:spPr/>
      <dgm:t>
        <a:bodyPr/>
        <a:lstStyle/>
        <a:p>
          <a:endParaRPr lang="en-US"/>
        </a:p>
      </dgm:t>
    </dgm:pt>
    <dgm:pt modelId="{5A49D79A-302C-4376-B268-E217BE3A9FE5}" type="pres">
      <dgm:prSet presAssocID="{CDF3ECD5-CD00-4757-BA71-22A1AF80D90D}" presName="parTxOnlySpace" presStyleCnt="0"/>
      <dgm:spPr/>
    </dgm:pt>
    <dgm:pt modelId="{CE57C7E1-FDD3-45BE-946D-B9C0E9BE5792}" type="pres">
      <dgm:prSet presAssocID="{7D09EF01-DC6F-4FEF-BFB4-C8A092A43A1E}" presName="parTxOnly" presStyleLbl="node1" presStyleIdx="2" presStyleCnt="4">
        <dgm:presLayoutVars>
          <dgm:chMax val="0"/>
          <dgm:chPref val="0"/>
          <dgm:bulletEnabled val="1"/>
        </dgm:presLayoutVars>
      </dgm:prSet>
      <dgm:spPr/>
      <dgm:t>
        <a:bodyPr/>
        <a:lstStyle/>
        <a:p>
          <a:endParaRPr lang="en-US"/>
        </a:p>
      </dgm:t>
    </dgm:pt>
    <dgm:pt modelId="{695F39E4-9952-4536-B039-BB97E601BC91}" type="pres">
      <dgm:prSet presAssocID="{91C61DF1-0389-4E28-8012-91A398139A6E}" presName="parTxOnlySpace" presStyleCnt="0"/>
      <dgm:spPr/>
    </dgm:pt>
    <dgm:pt modelId="{82ADDD02-A81A-4314-8274-151F8A4012FC}" type="pres">
      <dgm:prSet presAssocID="{281474D2-D7A5-4F03-B1EB-8EAFFC3CE2A6}" presName="parTxOnly" presStyleLbl="node1" presStyleIdx="3" presStyleCnt="4">
        <dgm:presLayoutVars>
          <dgm:chMax val="0"/>
          <dgm:chPref val="0"/>
          <dgm:bulletEnabled val="1"/>
        </dgm:presLayoutVars>
      </dgm:prSet>
      <dgm:spPr/>
      <dgm:t>
        <a:bodyPr/>
        <a:lstStyle/>
        <a:p>
          <a:endParaRPr lang="en-US"/>
        </a:p>
      </dgm:t>
    </dgm:pt>
  </dgm:ptLst>
  <dgm:cxnLst>
    <dgm:cxn modelId="{1652D366-07BB-4EDE-BEA5-894BE5BAE6FD}" type="presOf" srcId="{281474D2-D7A5-4F03-B1EB-8EAFFC3CE2A6}" destId="{82ADDD02-A81A-4314-8274-151F8A4012FC}" srcOrd="0" destOrd="0" presId="urn:microsoft.com/office/officeart/2005/8/layout/chevron1"/>
    <dgm:cxn modelId="{12D1EC25-25E7-41E5-BCAC-0FA83DB45B12}" type="presOf" srcId="{7D09EF01-DC6F-4FEF-BFB4-C8A092A43A1E}" destId="{CE57C7E1-FDD3-45BE-946D-B9C0E9BE5792}" srcOrd="0" destOrd="0" presId="urn:microsoft.com/office/officeart/2005/8/layout/chevron1"/>
    <dgm:cxn modelId="{FBA47AE6-4287-4AF0-A0EC-104208E8C856}" srcId="{9492726A-48A8-4A3A-B7D6-60D2FA1426A7}" destId="{281474D2-D7A5-4F03-B1EB-8EAFFC3CE2A6}" srcOrd="3" destOrd="0" parTransId="{2695E027-FF47-420E-B02D-F40D96B8D5B7}" sibTransId="{7CA67F9E-AA8C-4620-9F89-13EBC1720E44}"/>
    <dgm:cxn modelId="{5C9BD48F-6074-4C3C-82A5-62F8C3B9B024}" type="presOf" srcId="{74D401AD-4033-4AFC-A1AF-A16C26A82C08}" destId="{4240A096-BFAA-45A2-A0A8-542BF4FB95B6}" srcOrd="0" destOrd="0" presId="urn:microsoft.com/office/officeart/2005/8/layout/chevron1"/>
    <dgm:cxn modelId="{9B10D155-5C9A-4E32-A03D-F93CAAE9BC93}" type="presOf" srcId="{9492726A-48A8-4A3A-B7D6-60D2FA1426A7}" destId="{D45E0F82-63B1-48C1-B33B-161373E371BF}" srcOrd="0" destOrd="0" presId="urn:microsoft.com/office/officeart/2005/8/layout/chevron1"/>
    <dgm:cxn modelId="{FDF8B1AC-16D4-4BCA-9207-03D7A3D08E34}" srcId="{9492726A-48A8-4A3A-B7D6-60D2FA1426A7}" destId="{7D09EF01-DC6F-4FEF-BFB4-C8A092A43A1E}" srcOrd="2" destOrd="0" parTransId="{03067C7A-F055-497C-A318-58F74C1E6166}" sibTransId="{91C61DF1-0389-4E28-8012-91A398139A6E}"/>
    <dgm:cxn modelId="{BB08B6F0-6B81-41F2-950C-60905BB6F5C9}" srcId="{9492726A-48A8-4A3A-B7D6-60D2FA1426A7}" destId="{74D401AD-4033-4AFC-A1AF-A16C26A82C08}" srcOrd="1" destOrd="0" parTransId="{AE2AB96B-9956-41FE-81BC-E39A0A3D4AFE}" sibTransId="{CDF3ECD5-CD00-4757-BA71-22A1AF80D90D}"/>
    <dgm:cxn modelId="{9A23C252-D1D0-48D6-BB06-1BD9B95E7108}" srcId="{9492726A-48A8-4A3A-B7D6-60D2FA1426A7}" destId="{EE65DAEB-AE84-4253-A9F2-88D78C619655}" srcOrd="0" destOrd="0" parTransId="{6152E365-4302-4886-BDFF-E6546BB24FD7}" sibTransId="{6FE8CDE3-7F46-4108-9A6A-2858B78349BB}"/>
    <dgm:cxn modelId="{D5128D53-7D6C-4458-8D0B-960A390B23AE}" type="presOf" srcId="{EE65DAEB-AE84-4253-A9F2-88D78C619655}" destId="{3E8FCF80-C530-4D92-B36D-57948B4CEA0E}" srcOrd="0" destOrd="0" presId="urn:microsoft.com/office/officeart/2005/8/layout/chevron1"/>
    <dgm:cxn modelId="{17FFCC44-9715-44FE-B65E-7C0B0E3AA63E}" type="presParOf" srcId="{D45E0F82-63B1-48C1-B33B-161373E371BF}" destId="{3E8FCF80-C530-4D92-B36D-57948B4CEA0E}" srcOrd="0" destOrd="0" presId="urn:microsoft.com/office/officeart/2005/8/layout/chevron1"/>
    <dgm:cxn modelId="{EB36D4CF-DB61-4AAF-AD5F-5C1072774006}" type="presParOf" srcId="{D45E0F82-63B1-48C1-B33B-161373E371BF}" destId="{16E99DE8-056A-45EC-B2E9-1A4A38C77AE5}" srcOrd="1" destOrd="0" presId="urn:microsoft.com/office/officeart/2005/8/layout/chevron1"/>
    <dgm:cxn modelId="{C3408577-B6BB-4CBA-BDD5-95DEDCADB953}" type="presParOf" srcId="{D45E0F82-63B1-48C1-B33B-161373E371BF}" destId="{4240A096-BFAA-45A2-A0A8-542BF4FB95B6}" srcOrd="2" destOrd="0" presId="urn:microsoft.com/office/officeart/2005/8/layout/chevron1"/>
    <dgm:cxn modelId="{44616243-3664-47FA-A316-D6410B24F341}" type="presParOf" srcId="{D45E0F82-63B1-48C1-B33B-161373E371BF}" destId="{5A49D79A-302C-4376-B268-E217BE3A9FE5}" srcOrd="3" destOrd="0" presId="urn:microsoft.com/office/officeart/2005/8/layout/chevron1"/>
    <dgm:cxn modelId="{AC1E59C8-915C-4F86-AF91-DE3EA13725E1}" type="presParOf" srcId="{D45E0F82-63B1-48C1-B33B-161373E371BF}" destId="{CE57C7E1-FDD3-45BE-946D-B9C0E9BE5792}" srcOrd="4" destOrd="0" presId="urn:microsoft.com/office/officeart/2005/8/layout/chevron1"/>
    <dgm:cxn modelId="{BC8B6CF8-4586-4DCC-9C49-A039CE418905}" type="presParOf" srcId="{D45E0F82-63B1-48C1-B33B-161373E371BF}" destId="{695F39E4-9952-4536-B039-BB97E601BC91}" srcOrd="5" destOrd="0" presId="urn:microsoft.com/office/officeart/2005/8/layout/chevron1"/>
    <dgm:cxn modelId="{3F796812-A830-4B18-9D29-50CB9453D17E}" type="presParOf" srcId="{D45E0F82-63B1-48C1-B33B-161373E371BF}" destId="{82ADDD02-A81A-4314-8274-151F8A4012FC}"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CBC474-76DB-4BC9-A786-53903A2A1A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06DA6DD-1420-4B4D-BB4C-DD887ED9773D}">
      <dgm:prSet phldrT="[Text]" custT="1"/>
      <dgm:spPr>
        <a:gradFill rotWithShape="0">
          <a:gsLst>
            <a:gs pos="61000">
              <a:schemeClr val="tx1"/>
            </a:gs>
            <a:gs pos="100000">
              <a:schemeClr val="accent1"/>
            </a:gs>
          </a:gsLst>
          <a:lin ang="5400000" scaled="0"/>
        </a:gradFill>
      </dgm:spPr>
      <dgm:t>
        <a:bodyPr anchor="t"/>
        <a:lstStyle/>
        <a:p>
          <a:r>
            <a:rPr lang="en-US" sz="4000" dirty="0" smtClean="0">
              <a:latin typeface="Arial" pitchFamily="34" charset="0"/>
              <a:cs typeface="Arial" pitchFamily="34" charset="0"/>
            </a:rPr>
            <a:t>30</a:t>
          </a:r>
          <a:endParaRPr lang="en-US" sz="4000" dirty="0">
            <a:latin typeface="Arial" pitchFamily="34" charset="0"/>
            <a:cs typeface="Arial" pitchFamily="34" charset="0"/>
          </a:endParaRPr>
        </a:p>
      </dgm:t>
    </dgm:pt>
    <dgm:pt modelId="{9EAD84BB-9B66-4950-B2C1-3FA7F5958437}" type="parTrans" cxnId="{CE2FE864-A34D-4284-9090-F728C260036B}">
      <dgm:prSet/>
      <dgm:spPr/>
      <dgm:t>
        <a:bodyPr/>
        <a:lstStyle/>
        <a:p>
          <a:endParaRPr lang="en-US"/>
        </a:p>
      </dgm:t>
    </dgm:pt>
    <dgm:pt modelId="{12819187-39E8-455F-ABD0-5FC68499B36D}" type="sibTrans" cxnId="{CE2FE864-A34D-4284-9090-F728C260036B}">
      <dgm:prSet/>
      <dgm:spPr/>
      <dgm:t>
        <a:bodyPr/>
        <a:lstStyle/>
        <a:p>
          <a:endParaRPr lang="en-US"/>
        </a:p>
      </dgm:t>
    </dgm:pt>
    <dgm:pt modelId="{6E8095FB-8FDA-45D6-90D3-46E6D963C8FF}">
      <dgm:prSet phldrT="[Text]"/>
      <dgm:spPr/>
      <dgm:t>
        <a:bodyPr/>
        <a:lstStyle/>
        <a:p>
          <a:r>
            <a:rPr lang="en-US" dirty="0" smtClean="0">
              <a:latin typeface="Arial" pitchFamily="34" charset="0"/>
              <a:cs typeface="Arial" pitchFamily="34" charset="0"/>
            </a:rPr>
            <a:t>Roll-out</a:t>
          </a:r>
          <a:endParaRPr lang="en-US" dirty="0">
            <a:latin typeface="Arial" pitchFamily="34" charset="0"/>
            <a:cs typeface="Arial" pitchFamily="34" charset="0"/>
          </a:endParaRPr>
        </a:p>
      </dgm:t>
    </dgm:pt>
    <dgm:pt modelId="{47F18FC5-7C90-4241-8EC3-34BEF0F2C039}" type="parTrans" cxnId="{46965339-DBCD-4D6D-A069-B305C4194750}">
      <dgm:prSet/>
      <dgm:spPr/>
      <dgm:t>
        <a:bodyPr/>
        <a:lstStyle/>
        <a:p>
          <a:endParaRPr lang="en-US"/>
        </a:p>
      </dgm:t>
    </dgm:pt>
    <dgm:pt modelId="{17D5062E-57E4-4CF2-8374-22388EDB5F07}" type="sibTrans" cxnId="{46965339-DBCD-4D6D-A069-B305C4194750}">
      <dgm:prSet/>
      <dgm:spPr/>
      <dgm:t>
        <a:bodyPr/>
        <a:lstStyle/>
        <a:p>
          <a:endParaRPr lang="en-US"/>
        </a:p>
      </dgm:t>
    </dgm:pt>
    <dgm:pt modelId="{885A66EE-4E61-437C-AD99-76372D43DAD1}">
      <dgm:prSet phldrT="[Text]" custT="1"/>
      <dgm:spPr>
        <a:gradFill rotWithShape="0">
          <a:gsLst>
            <a:gs pos="61000">
              <a:schemeClr val="tx1"/>
            </a:gs>
            <a:gs pos="100000">
              <a:schemeClr val="accent1"/>
            </a:gs>
          </a:gsLst>
          <a:lin ang="5400000" scaled="0"/>
        </a:gradFill>
      </dgm:spPr>
      <dgm:t>
        <a:bodyPr anchor="t"/>
        <a:lstStyle/>
        <a:p>
          <a:r>
            <a:rPr lang="en-US" sz="4000" dirty="0" smtClean="0">
              <a:latin typeface="Arial" pitchFamily="34" charset="0"/>
              <a:cs typeface="Arial" pitchFamily="34" charset="0"/>
            </a:rPr>
            <a:t>180</a:t>
          </a:r>
          <a:endParaRPr lang="en-US" sz="4000" dirty="0">
            <a:latin typeface="Arial" pitchFamily="34" charset="0"/>
            <a:cs typeface="Arial" pitchFamily="34" charset="0"/>
          </a:endParaRPr>
        </a:p>
      </dgm:t>
    </dgm:pt>
    <dgm:pt modelId="{25F7C521-24E5-48F0-B60A-CE507D5D65C6}" type="parTrans" cxnId="{B9B89546-2501-42E7-A65F-0AC050542A6E}">
      <dgm:prSet/>
      <dgm:spPr/>
      <dgm:t>
        <a:bodyPr/>
        <a:lstStyle/>
        <a:p>
          <a:endParaRPr lang="en-US"/>
        </a:p>
      </dgm:t>
    </dgm:pt>
    <dgm:pt modelId="{289E8F7B-E984-463D-A012-D32B30E23849}" type="sibTrans" cxnId="{B9B89546-2501-42E7-A65F-0AC050542A6E}">
      <dgm:prSet/>
      <dgm:spPr/>
      <dgm:t>
        <a:bodyPr/>
        <a:lstStyle/>
        <a:p>
          <a:endParaRPr lang="en-US"/>
        </a:p>
      </dgm:t>
    </dgm:pt>
    <dgm:pt modelId="{943B830D-BF82-4F98-94F0-11F36B0AA530}">
      <dgm:prSet phldrT="[Text]"/>
      <dgm:spPr/>
      <dgm:t>
        <a:bodyPr/>
        <a:lstStyle/>
        <a:p>
          <a:r>
            <a:rPr lang="en-US" dirty="0" smtClean="0">
              <a:latin typeface="Arial" pitchFamily="34" charset="0"/>
              <a:cs typeface="Arial" pitchFamily="34" charset="0"/>
            </a:rPr>
            <a:t>Tactical</a:t>
          </a:r>
          <a:endParaRPr lang="en-US" dirty="0">
            <a:latin typeface="Arial" pitchFamily="34" charset="0"/>
            <a:cs typeface="Arial" pitchFamily="34" charset="0"/>
          </a:endParaRPr>
        </a:p>
      </dgm:t>
    </dgm:pt>
    <dgm:pt modelId="{716F01ED-9D36-44DC-92A1-523CEE873CCC}" type="parTrans" cxnId="{0C078D99-BC2D-46D7-BF77-A83DF1AC7FD4}">
      <dgm:prSet/>
      <dgm:spPr/>
      <dgm:t>
        <a:bodyPr/>
        <a:lstStyle/>
        <a:p>
          <a:endParaRPr lang="en-US"/>
        </a:p>
      </dgm:t>
    </dgm:pt>
    <dgm:pt modelId="{ABFBAD47-6C57-4F2A-AB28-C5963DAA05DF}" type="sibTrans" cxnId="{0C078D99-BC2D-46D7-BF77-A83DF1AC7FD4}">
      <dgm:prSet/>
      <dgm:spPr/>
      <dgm:t>
        <a:bodyPr/>
        <a:lstStyle/>
        <a:p>
          <a:endParaRPr lang="en-US"/>
        </a:p>
      </dgm:t>
    </dgm:pt>
    <dgm:pt modelId="{225CD9C6-7008-4CC1-B4BA-0AC52F201640}">
      <dgm:prSet phldrT="[Text]" custT="1"/>
      <dgm:spPr>
        <a:gradFill rotWithShape="0">
          <a:gsLst>
            <a:gs pos="61000">
              <a:schemeClr val="tx1"/>
            </a:gs>
            <a:gs pos="100000">
              <a:schemeClr val="accent1"/>
            </a:gs>
          </a:gsLst>
          <a:lin ang="5400000" scaled="0"/>
        </a:gradFill>
      </dgm:spPr>
      <dgm:t>
        <a:bodyPr anchor="t"/>
        <a:lstStyle/>
        <a:p>
          <a:r>
            <a:rPr lang="en-US" sz="4000" dirty="0" smtClean="0">
              <a:latin typeface="Arial" pitchFamily="34" charset="0"/>
              <a:cs typeface="Arial" pitchFamily="34" charset="0"/>
            </a:rPr>
            <a:t>365</a:t>
          </a:r>
          <a:endParaRPr lang="en-US" sz="4000" dirty="0">
            <a:latin typeface="Arial" pitchFamily="34" charset="0"/>
            <a:cs typeface="Arial" pitchFamily="34" charset="0"/>
          </a:endParaRPr>
        </a:p>
      </dgm:t>
    </dgm:pt>
    <dgm:pt modelId="{D26DC1B4-79E5-4D2B-9DB8-E5A6B725334F}" type="parTrans" cxnId="{EC1E14AB-D1B6-4795-8A55-7E934B28CAC7}">
      <dgm:prSet/>
      <dgm:spPr/>
      <dgm:t>
        <a:bodyPr/>
        <a:lstStyle/>
        <a:p>
          <a:endParaRPr lang="en-US"/>
        </a:p>
      </dgm:t>
    </dgm:pt>
    <dgm:pt modelId="{A8D5F0F6-B08D-431C-8C44-644A6F712435}" type="sibTrans" cxnId="{EC1E14AB-D1B6-4795-8A55-7E934B28CAC7}">
      <dgm:prSet/>
      <dgm:spPr/>
      <dgm:t>
        <a:bodyPr/>
        <a:lstStyle/>
        <a:p>
          <a:endParaRPr lang="en-US"/>
        </a:p>
      </dgm:t>
    </dgm:pt>
    <dgm:pt modelId="{A045F449-9E9C-46C4-BE04-A6E624A3C7C5}">
      <dgm:prSet phldrT="[Text]"/>
      <dgm:spPr/>
      <dgm:t>
        <a:bodyPr/>
        <a:lstStyle/>
        <a:p>
          <a:r>
            <a:rPr lang="en-US" dirty="0" smtClean="0">
              <a:latin typeface="Arial" pitchFamily="34" charset="0"/>
              <a:cs typeface="Arial" pitchFamily="34" charset="0"/>
            </a:rPr>
            <a:t>Strategic</a:t>
          </a:r>
          <a:endParaRPr lang="en-US" dirty="0">
            <a:latin typeface="Arial" pitchFamily="34" charset="0"/>
            <a:cs typeface="Arial" pitchFamily="34" charset="0"/>
          </a:endParaRPr>
        </a:p>
      </dgm:t>
    </dgm:pt>
    <dgm:pt modelId="{F69A3E29-468E-4280-AD1D-068C7E2D3C3F}" type="parTrans" cxnId="{8547381F-4D7F-4FA0-95D5-0D459FA96536}">
      <dgm:prSet/>
      <dgm:spPr/>
      <dgm:t>
        <a:bodyPr/>
        <a:lstStyle/>
        <a:p>
          <a:endParaRPr lang="en-US"/>
        </a:p>
      </dgm:t>
    </dgm:pt>
    <dgm:pt modelId="{D776C4D7-3D13-4494-9EA4-16B9F994D29A}" type="sibTrans" cxnId="{8547381F-4D7F-4FA0-95D5-0D459FA96536}">
      <dgm:prSet/>
      <dgm:spPr/>
      <dgm:t>
        <a:bodyPr/>
        <a:lstStyle/>
        <a:p>
          <a:endParaRPr lang="en-US"/>
        </a:p>
      </dgm:t>
    </dgm:pt>
    <dgm:pt modelId="{50BB4319-993D-4449-8456-B1868E4E508D}">
      <dgm:prSet phldrT="[Text]" custT="1"/>
      <dgm:spPr>
        <a:gradFill rotWithShape="0">
          <a:gsLst>
            <a:gs pos="61000">
              <a:schemeClr val="tx1"/>
            </a:gs>
            <a:gs pos="100000">
              <a:schemeClr val="accent1"/>
            </a:gs>
          </a:gsLst>
          <a:lin ang="5400000" scaled="0"/>
        </a:gradFill>
      </dgm:spPr>
      <dgm:t>
        <a:bodyPr anchor="t"/>
        <a:lstStyle/>
        <a:p>
          <a:r>
            <a:rPr lang="en-US" sz="4000" dirty="0" smtClean="0">
              <a:latin typeface="Arial" pitchFamily="34" charset="0"/>
              <a:cs typeface="Arial" pitchFamily="34" charset="0"/>
            </a:rPr>
            <a:t>90</a:t>
          </a:r>
          <a:endParaRPr lang="en-US" sz="4000" dirty="0">
            <a:latin typeface="Arial" pitchFamily="34" charset="0"/>
            <a:cs typeface="Arial" pitchFamily="34" charset="0"/>
          </a:endParaRPr>
        </a:p>
      </dgm:t>
    </dgm:pt>
    <dgm:pt modelId="{295FD002-8139-4609-AE9A-DE68EC8651E6}" type="parTrans" cxnId="{A9B3CDF9-9203-4A88-9506-CCF507EC1770}">
      <dgm:prSet/>
      <dgm:spPr/>
      <dgm:t>
        <a:bodyPr/>
        <a:lstStyle/>
        <a:p>
          <a:endParaRPr lang="en-US"/>
        </a:p>
      </dgm:t>
    </dgm:pt>
    <dgm:pt modelId="{25024BC1-A9F8-4C81-864A-3163B3235211}" type="sibTrans" cxnId="{A9B3CDF9-9203-4A88-9506-CCF507EC1770}">
      <dgm:prSet/>
      <dgm:spPr/>
      <dgm:t>
        <a:bodyPr/>
        <a:lstStyle/>
        <a:p>
          <a:endParaRPr lang="en-US"/>
        </a:p>
      </dgm:t>
    </dgm:pt>
    <dgm:pt modelId="{5BD77EB3-17E4-47A0-A2B9-A4286F9D0C27}">
      <dgm:prSet phldrT="[Text]"/>
      <dgm:spPr/>
      <dgm:t>
        <a:bodyPr/>
        <a:lstStyle/>
        <a:p>
          <a:r>
            <a:rPr lang="en-US" dirty="0" smtClean="0">
              <a:latin typeface="Arial" pitchFamily="34" charset="0"/>
              <a:cs typeface="Arial" pitchFamily="34" charset="0"/>
            </a:rPr>
            <a:t>Roll-out</a:t>
          </a:r>
          <a:endParaRPr lang="en-US" dirty="0">
            <a:latin typeface="Arial" pitchFamily="34" charset="0"/>
            <a:cs typeface="Arial" pitchFamily="34" charset="0"/>
          </a:endParaRPr>
        </a:p>
      </dgm:t>
    </dgm:pt>
    <dgm:pt modelId="{76F78364-6F20-4C8D-8B54-AF91EB3EDD48}" type="parTrans" cxnId="{81E54F11-6DF3-4F16-89E1-7401A7A214B9}">
      <dgm:prSet/>
      <dgm:spPr/>
      <dgm:t>
        <a:bodyPr/>
        <a:lstStyle/>
        <a:p>
          <a:endParaRPr lang="en-US"/>
        </a:p>
      </dgm:t>
    </dgm:pt>
    <dgm:pt modelId="{48DE57B8-6494-4FFC-A0D1-DA7B0B57FDD9}" type="sibTrans" cxnId="{81E54F11-6DF3-4F16-89E1-7401A7A214B9}">
      <dgm:prSet/>
      <dgm:spPr/>
      <dgm:t>
        <a:bodyPr/>
        <a:lstStyle/>
        <a:p>
          <a:endParaRPr lang="en-US"/>
        </a:p>
      </dgm:t>
    </dgm:pt>
    <dgm:pt modelId="{A08DDF66-3544-43E6-A8AB-CB8BC4491A73}" type="pres">
      <dgm:prSet presAssocID="{0FCBC474-76DB-4BC9-A786-53903A2A1AAA}" presName="linearFlow" presStyleCnt="0">
        <dgm:presLayoutVars>
          <dgm:dir/>
          <dgm:animLvl val="lvl"/>
          <dgm:resizeHandles val="exact"/>
        </dgm:presLayoutVars>
      </dgm:prSet>
      <dgm:spPr/>
      <dgm:t>
        <a:bodyPr/>
        <a:lstStyle/>
        <a:p>
          <a:endParaRPr lang="en-US"/>
        </a:p>
      </dgm:t>
    </dgm:pt>
    <dgm:pt modelId="{09C7730D-389B-46AD-B1DC-17BABCA6C559}" type="pres">
      <dgm:prSet presAssocID="{C06DA6DD-1420-4B4D-BB4C-DD887ED9773D}" presName="composite" presStyleCnt="0"/>
      <dgm:spPr/>
    </dgm:pt>
    <dgm:pt modelId="{C983E50B-20F6-4349-9918-E5D41FF8542E}" type="pres">
      <dgm:prSet presAssocID="{C06DA6DD-1420-4B4D-BB4C-DD887ED9773D}" presName="parentText" presStyleLbl="alignNode1" presStyleIdx="0" presStyleCnt="4">
        <dgm:presLayoutVars>
          <dgm:chMax val="1"/>
          <dgm:bulletEnabled val="1"/>
        </dgm:presLayoutVars>
      </dgm:prSet>
      <dgm:spPr/>
      <dgm:t>
        <a:bodyPr/>
        <a:lstStyle/>
        <a:p>
          <a:endParaRPr lang="en-US"/>
        </a:p>
      </dgm:t>
    </dgm:pt>
    <dgm:pt modelId="{DE4C8D8B-96F8-4031-9F18-5DB1C177153D}" type="pres">
      <dgm:prSet presAssocID="{C06DA6DD-1420-4B4D-BB4C-DD887ED9773D}" presName="descendantText" presStyleLbl="alignAcc1" presStyleIdx="0" presStyleCnt="4">
        <dgm:presLayoutVars>
          <dgm:bulletEnabled val="1"/>
        </dgm:presLayoutVars>
      </dgm:prSet>
      <dgm:spPr/>
      <dgm:t>
        <a:bodyPr/>
        <a:lstStyle/>
        <a:p>
          <a:endParaRPr lang="en-US"/>
        </a:p>
      </dgm:t>
    </dgm:pt>
    <dgm:pt modelId="{AF2E7676-E8C5-460B-A444-26C1055B6C7A}" type="pres">
      <dgm:prSet presAssocID="{12819187-39E8-455F-ABD0-5FC68499B36D}" presName="sp" presStyleCnt="0"/>
      <dgm:spPr/>
    </dgm:pt>
    <dgm:pt modelId="{21B5AA45-075D-49A4-AFCE-FB803ECE2DA7}" type="pres">
      <dgm:prSet presAssocID="{50BB4319-993D-4449-8456-B1868E4E508D}" presName="composite" presStyleCnt="0"/>
      <dgm:spPr/>
    </dgm:pt>
    <dgm:pt modelId="{60CDAEFF-1B3B-4733-A5BD-2833C6437460}" type="pres">
      <dgm:prSet presAssocID="{50BB4319-993D-4449-8456-B1868E4E508D}" presName="parentText" presStyleLbl="alignNode1" presStyleIdx="1" presStyleCnt="4">
        <dgm:presLayoutVars>
          <dgm:chMax val="1"/>
          <dgm:bulletEnabled val="1"/>
        </dgm:presLayoutVars>
      </dgm:prSet>
      <dgm:spPr/>
      <dgm:t>
        <a:bodyPr/>
        <a:lstStyle/>
        <a:p>
          <a:endParaRPr lang="en-US"/>
        </a:p>
      </dgm:t>
    </dgm:pt>
    <dgm:pt modelId="{EDC1F061-3263-49EC-BCFF-7C3E191A0FFB}" type="pres">
      <dgm:prSet presAssocID="{50BB4319-993D-4449-8456-B1868E4E508D}" presName="descendantText" presStyleLbl="alignAcc1" presStyleIdx="1" presStyleCnt="4">
        <dgm:presLayoutVars>
          <dgm:bulletEnabled val="1"/>
        </dgm:presLayoutVars>
      </dgm:prSet>
      <dgm:spPr/>
      <dgm:t>
        <a:bodyPr/>
        <a:lstStyle/>
        <a:p>
          <a:endParaRPr lang="en-US"/>
        </a:p>
      </dgm:t>
    </dgm:pt>
    <dgm:pt modelId="{041989FB-499A-4632-8962-7B71D9FC2502}" type="pres">
      <dgm:prSet presAssocID="{25024BC1-A9F8-4C81-864A-3163B3235211}" presName="sp" presStyleCnt="0"/>
      <dgm:spPr/>
    </dgm:pt>
    <dgm:pt modelId="{E3032206-7FED-4E1E-9E84-140F807189B9}" type="pres">
      <dgm:prSet presAssocID="{885A66EE-4E61-437C-AD99-76372D43DAD1}" presName="composite" presStyleCnt="0"/>
      <dgm:spPr/>
    </dgm:pt>
    <dgm:pt modelId="{4C1210C1-51D9-4118-83DF-83C93203B00A}" type="pres">
      <dgm:prSet presAssocID="{885A66EE-4E61-437C-AD99-76372D43DAD1}" presName="parentText" presStyleLbl="alignNode1" presStyleIdx="2" presStyleCnt="4">
        <dgm:presLayoutVars>
          <dgm:chMax val="1"/>
          <dgm:bulletEnabled val="1"/>
        </dgm:presLayoutVars>
      </dgm:prSet>
      <dgm:spPr/>
      <dgm:t>
        <a:bodyPr/>
        <a:lstStyle/>
        <a:p>
          <a:endParaRPr lang="en-US"/>
        </a:p>
      </dgm:t>
    </dgm:pt>
    <dgm:pt modelId="{9B045372-D839-4392-BD1A-DCE31781496B}" type="pres">
      <dgm:prSet presAssocID="{885A66EE-4E61-437C-AD99-76372D43DAD1}" presName="descendantText" presStyleLbl="alignAcc1" presStyleIdx="2" presStyleCnt="4" custLinFactNeighborX="2384">
        <dgm:presLayoutVars>
          <dgm:bulletEnabled val="1"/>
        </dgm:presLayoutVars>
      </dgm:prSet>
      <dgm:spPr/>
      <dgm:t>
        <a:bodyPr/>
        <a:lstStyle/>
        <a:p>
          <a:endParaRPr lang="en-US"/>
        </a:p>
      </dgm:t>
    </dgm:pt>
    <dgm:pt modelId="{E647DAEF-3877-4A31-9566-7913AED92731}" type="pres">
      <dgm:prSet presAssocID="{289E8F7B-E984-463D-A012-D32B30E23849}" presName="sp" presStyleCnt="0"/>
      <dgm:spPr/>
    </dgm:pt>
    <dgm:pt modelId="{D30EB308-0542-4342-8FFF-4CD41281DB5A}" type="pres">
      <dgm:prSet presAssocID="{225CD9C6-7008-4CC1-B4BA-0AC52F201640}" presName="composite" presStyleCnt="0"/>
      <dgm:spPr/>
    </dgm:pt>
    <dgm:pt modelId="{655DC553-FE44-4058-A45C-234AA360E9B2}" type="pres">
      <dgm:prSet presAssocID="{225CD9C6-7008-4CC1-B4BA-0AC52F201640}" presName="parentText" presStyleLbl="alignNode1" presStyleIdx="3" presStyleCnt="4">
        <dgm:presLayoutVars>
          <dgm:chMax val="1"/>
          <dgm:bulletEnabled val="1"/>
        </dgm:presLayoutVars>
      </dgm:prSet>
      <dgm:spPr/>
      <dgm:t>
        <a:bodyPr/>
        <a:lstStyle/>
        <a:p>
          <a:endParaRPr lang="en-US"/>
        </a:p>
      </dgm:t>
    </dgm:pt>
    <dgm:pt modelId="{E9C53CE4-2EF5-453F-BC25-E054D86746FF}" type="pres">
      <dgm:prSet presAssocID="{225CD9C6-7008-4CC1-B4BA-0AC52F201640}" presName="descendantText" presStyleLbl="alignAcc1" presStyleIdx="3" presStyleCnt="4">
        <dgm:presLayoutVars>
          <dgm:bulletEnabled val="1"/>
        </dgm:presLayoutVars>
      </dgm:prSet>
      <dgm:spPr/>
      <dgm:t>
        <a:bodyPr/>
        <a:lstStyle/>
        <a:p>
          <a:endParaRPr lang="en-US"/>
        </a:p>
      </dgm:t>
    </dgm:pt>
  </dgm:ptLst>
  <dgm:cxnLst>
    <dgm:cxn modelId="{81E54F11-6DF3-4F16-89E1-7401A7A214B9}" srcId="{50BB4319-993D-4449-8456-B1868E4E508D}" destId="{5BD77EB3-17E4-47A0-A2B9-A4286F9D0C27}" srcOrd="0" destOrd="0" parTransId="{76F78364-6F20-4C8D-8B54-AF91EB3EDD48}" sibTransId="{48DE57B8-6494-4FFC-A0D1-DA7B0B57FDD9}"/>
    <dgm:cxn modelId="{1D8A0D12-1803-49E0-B234-522BD494D230}" type="presOf" srcId="{885A66EE-4E61-437C-AD99-76372D43DAD1}" destId="{4C1210C1-51D9-4118-83DF-83C93203B00A}" srcOrd="0" destOrd="0" presId="urn:microsoft.com/office/officeart/2005/8/layout/chevron2"/>
    <dgm:cxn modelId="{6252490D-3EA8-4BD6-AF5D-BF708A00EA47}" type="presOf" srcId="{A045F449-9E9C-46C4-BE04-A6E624A3C7C5}" destId="{E9C53CE4-2EF5-453F-BC25-E054D86746FF}" srcOrd="0" destOrd="0" presId="urn:microsoft.com/office/officeart/2005/8/layout/chevron2"/>
    <dgm:cxn modelId="{B0E11D15-2009-4D02-8BBE-B65D68E88EDD}" type="presOf" srcId="{0FCBC474-76DB-4BC9-A786-53903A2A1AAA}" destId="{A08DDF66-3544-43E6-A8AB-CB8BC4491A73}" srcOrd="0" destOrd="0" presId="urn:microsoft.com/office/officeart/2005/8/layout/chevron2"/>
    <dgm:cxn modelId="{46965339-DBCD-4D6D-A069-B305C4194750}" srcId="{C06DA6DD-1420-4B4D-BB4C-DD887ED9773D}" destId="{6E8095FB-8FDA-45D6-90D3-46E6D963C8FF}" srcOrd="0" destOrd="0" parTransId="{47F18FC5-7C90-4241-8EC3-34BEF0F2C039}" sibTransId="{17D5062E-57E4-4CF2-8374-22388EDB5F07}"/>
    <dgm:cxn modelId="{B9B89546-2501-42E7-A65F-0AC050542A6E}" srcId="{0FCBC474-76DB-4BC9-A786-53903A2A1AAA}" destId="{885A66EE-4E61-437C-AD99-76372D43DAD1}" srcOrd="2" destOrd="0" parTransId="{25F7C521-24E5-48F0-B60A-CE507D5D65C6}" sibTransId="{289E8F7B-E984-463D-A012-D32B30E23849}"/>
    <dgm:cxn modelId="{0C078D99-BC2D-46D7-BF77-A83DF1AC7FD4}" srcId="{885A66EE-4E61-437C-AD99-76372D43DAD1}" destId="{943B830D-BF82-4F98-94F0-11F36B0AA530}" srcOrd="0" destOrd="0" parTransId="{716F01ED-9D36-44DC-92A1-523CEE873CCC}" sibTransId="{ABFBAD47-6C57-4F2A-AB28-C5963DAA05DF}"/>
    <dgm:cxn modelId="{A9B3CDF9-9203-4A88-9506-CCF507EC1770}" srcId="{0FCBC474-76DB-4BC9-A786-53903A2A1AAA}" destId="{50BB4319-993D-4449-8456-B1868E4E508D}" srcOrd="1" destOrd="0" parTransId="{295FD002-8139-4609-AE9A-DE68EC8651E6}" sibTransId="{25024BC1-A9F8-4C81-864A-3163B3235211}"/>
    <dgm:cxn modelId="{4F0E2ACF-758A-4484-92AC-BAC3EFEAB0B7}" type="presOf" srcId="{5BD77EB3-17E4-47A0-A2B9-A4286F9D0C27}" destId="{EDC1F061-3263-49EC-BCFF-7C3E191A0FFB}" srcOrd="0" destOrd="0" presId="urn:microsoft.com/office/officeart/2005/8/layout/chevron2"/>
    <dgm:cxn modelId="{E3011FAF-5AAE-41FE-8020-9C960EA6203F}" type="presOf" srcId="{6E8095FB-8FDA-45D6-90D3-46E6D963C8FF}" destId="{DE4C8D8B-96F8-4031-9F18-5DB1C177153D}" srcOrd="0" destOrd="0" presId="urn:microsoft.com/office/officeart/2005/8/layout/chevron2"/>
    <dgm:cxn modelId="{9E17C0CB-69AB-4E97-8A92-BD34391E9530}" type="presOf" srcId="{943B830D-BF82-4F98-94F0-11F36B0AA530}" destId="{9B045372-D839-4392-BD1A-DCE31781496B}" srcOrd="0" destOrd="0" presId="urn:microsoft.com/office/officeart/2005/8/layout/chevron2"/>
    <dgm:cxn modelId="{2A9F3EC0-02BB-4621-A76E-1DA805CE2E24}" type="presOf" srcId="{50BB4319-993D-4449-8456-B1868E4E508D}" destId="{60CDAEFF-1B3B-4733-A5BD-2833C6437460}" srcOrd="0" destOrd="0" presId="urn:microsoft.com/office/officeart/2005/8/layout/chevron2"/>
    <dgm:cxn modelId="{CE2FE864-A34D-4284-9090-F728C260036B}" srcId="{0FCBC474-76DB-4BC9-A786-53903A2A1AAA}" destId="{C06DA6DD-1420-4B4D-BB4C-DD887ED9773D}" srcOrd="0" destOrd="0" parTransId="{9EAD84BB-9B66-4950-B2C1-3FA7F5958437}" sibTransId="{12819187-39E8-455F-ABD0-5FC68499B36D}"/>
    <dgm:cxn modelId="{5A0D8F21-6ADE-4EC0-91C7-8E171CC81C39}" type="presOf" srcId="{225CD9C6-7008-4CC1-B4BA-0AC52F201640}" destId="{655DC553-FE44-4058-A45C-234AA360E9B2}" srcOrd="0" destOrd="0" presId="urn:microsoft.com/office/officeart/2005/8/layout/chevron2"/>
    <dgm:cxn modelId="{C91DB3A5-533A-4BA7-BC80-162CE39B3C0D}" type="presOf" srcId="{C06DA6DD-1420-4B4D-BB4C-DD887ED9773D}" destId="{C983E50B-20F6-4349-9918-E5D41FF8542E}" srcOrd="0" destOrd="0" presId="urn:microsoft.com/office/officeart/2005/8/layout/chevron2"/>
    <dgm:cxn modelId="{EC1E14AB-D1B6-4795-8A55-7E934B28CAC7}" srcId="{0FCBC474-76DB-4BC9-A786-53903A2A1AAA}" destId="{225CD9C6-7008-4CC1-B4BA-0AC52F201640}" srcOrd="3" destOrd="0" parTransId="{D26DC1B4-79E5-4D2B-9DB8-E5A6B725334F}" sibTransId="{A8D5F0F6-B08D-431C-8C44-644A6F712435}"/>
    <dgm:cxn modelId="{8547381F-4D7F-4FA0-95D5-0D459FA96536}" srcId="{225CD9C6-7008-4CC1-B4BA-0AC52F201640}" destId="{A045F449-9E9C-46C4-BE04-A6E624A3C7C5}" srcOrd="0" destOrd="0" parTransId="{F69A3E29-468E-4280-AD1D-068C7E2D3C3F}" sibTransId="{D776C4D7-3D13-4494-9EA4-16B9F994D29A}"/>
    <dgm:cxn modelId="{7306C94D-38A8-40BE-A31C-8EA0D149A0D6}" type="presParOf" srcId="{A08DDF66-3544-43E6-A8AB-CB8BC4491A73}" destId="{09C7730D-389B-46AD-B1DC-17BABCA6C559}" srcOrd="0" destOrd="0" presId="urn:microsoft.com/office/officeart/2005/8/layout/chevron2"/>
    <dgm:cxn modelId="{DE48C0AA-F2CD-4FC3-8B73-888CE07DE9AB}" type="presParOf" srcId="{09C7730D-389B-46AD-B1DC-17BABCA6C559}" destId="{C983E50B-20F6-4349-9918-E5D41FF8542E}" srcOrd="0" destOrd="0" presId="urn:microsoft.com/office/officeart/2005/8/layout/chevron2"/>
    <dgm:cxn modelId="{12552C1E-4CFA-464F-AE63-8A461C69F6DA}" type="presParOf" srcId="{09C7730D-389B-46AD-B1DC-17BABCA6C559}" destId="{DE4C8D8B-96F8-4031-9F18-5DB1C177153D}" srcOrd="1" destOrd="0" presId="urn:microsoft.com/office/officeart/2005/8/layout/chevron2"/>
    <dgm:cxn modelId="{49DBE038-B4C5-47CF-ACD3-00542FEA3526}" type="presParOf" srcId="{A08DDF66-3544-43E6-A8AB-CB8BC4491A73}" destId="{AF2E7676-E8C5-460B-A444-26C1055B6C7A}" srcOrd="1" destOrd="0" presId="urn:microsoft.com/office/officeart/2005/8/layout/chevron2"/>
    <dgm:cxn modelId="{909A3AF6-8161-4F8E-A657-BE75925CC4E1}" type="presParOf" srcId="{A08DDF66-3544-43E6-A8AB-CB8BC4491A73}" destId="{21B5AA45-075D-49A4-AFCE-FB803ECE2DA7}" srcOrd="2" destOrd="0" presId="urn:microsoft.com/office/officeart/2005/8/layout/chevron2"/>
    <dgm:cxn modelId="{E615687D-F40A-4458-ACCD-361E2B51A51D}" type="presParOf" srcId="{21B5AA45-075D-49A4-AFCE-FB803ECE2DA7}" destId="{60CDAEFF-1B3B-4733-A5BD-2833C6437460}" srcOrd="0" destOrd="0" presId="urn:microsoft.com/office/officeart/2005/8/layout/chevron2"/>
    <dgm:cxn modelId="{C91D63A6-90B3-420B-8E5B-04FCFF1CCB18}" type="presParOf" srcId="{21B5AA45-075D-49A4-AFCE-FB803ECE2DA7}" destId="{EDC1F061-3263-49EC-BCFF-7C3E191A0FFB}" srcOrd="1" destOrd="0" presId="urn:microsoft.com/office/officeart/2005/8/layout/chevron2"/>
    <dgm:cxn modelId="{6B8EDB07-313E-462F-A4DE-0AFF69A9B55D}" type="presParOf" srcId="{A08DDF66-3544-43E6-A8AB-CB8BC4491A73}" destId="{041989FB-499A-4632-8962-7B71D9FC2502}" srcOrd="3" destOrd="0" presId="urn:microsoft.com/office/officeart/2005/8/layout/chevron2"/>
    <dgm:cxn modelId="{77486CB7-1587-4049-85C9-8C3985D269E1}" type="presParOf" srcId="{A08DDF66-3544-43E6-A8AB-CB8BC4491A73}" destId="{E3032206-7FED-4E1E-9E84-140F807189B9}" srcOrd="4" destOrd="0" presId="urn:microsoft.com/office/officeart/2005/8/layout/chevron2"/>
    <dgm:cxn modelId="{54C3EF42-9A79-4C10-8722-2F693F627344}" type="presParOf" srcId="{E3032206-7FED-4E1E-9E84-140F807189B9}" destId="{4C1210C1-51D9-4118-83DF-83C93203B00A}" srcOrd="0" destOrd="0" presId="urn:microsoft.com/office/officeart/2005/8/layout/chevron2"/>
    <dgm:cxn modelId="{9910DAD4-2D2D-4276-8E67-902FB78AE077}" type="presParOf" srcId="{E3032206-7FED-4E1E-9E84-140F807189B9}" destId="{9B045372-D839-4392-BD1A-DCE31781496B}" srcOrd="1" destOrd="0" presId="urn:microsoft.com/office/officeart/2005/8/layout/chevron2"/>
    <dgm:cxn modelId="{68C55B2A-28EF-4A0C-A0CE-C65CD8EA1BB1}" type="presParOf" srcId="{A08DDF66-3544-43E6-A8AB-CB8BC4491A73}" destId="{E647DAEF-3877-4A31-9566-7913AED92731}" srcOrd="5" destOrd="0" presId="urn:microsoft.com/office/officeart/2005/8/layout/chevron2"/>
    <dgm:cxn modelId="{0F268805-A0FA-480A-A983-C6A072CC5801}" type="presParOf" srcId="{A08DDF66-3544-43E6-A8AB-CB8BC4491A73}" destId="{D30EB308-0542-4342-8FFF-4CD41281DB5A}" srcOrd="6" destOrd="0" presId="urn:microsoft.com/office/officeart/2005/8/layout/chevron2"/>
    <dgm:cxn modelId="{4E654071-F605-40C9-9CEB-E0153994416B}" type="presParOf" srcId="{D30EB308-0542-4342-8FFF-4CD41281DB5A}" destId="{655DC553-FE44-4058-A45C-234AA360E9B2}" srcOrd="0" destOrd="0" presId="urn:microsoft.com/office/officeart/2005/8/layout/chevron2"/>
    <dgm:cxn modelId="{1829D731-BA8A-4657-AA0E-15C1DCE8AE94}" type="presParOf" srcId="{D30EB308-0542-4342-8FFF-4CD41281DB5A}" destId="{E9C53CE4-2EF5-453F-BC25-E054D86746F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DD55328B-7FF5-4EBF-ABB2-D09AADF1C691}">
      <dgm:prSet phldrT="[Text]"/>
      <dgm:spPr>
        <a:solidFill>
          <a:schemeClr val="bg1">
            <a:lumMod val="85000"/>
          </a:schemeClr>
        </a:solidFill>
      </dgm:spPr>
      <dgm:t>
        <a:bodyPr/>
        <a:lstStyle/>
        <a:p>
          <a:r>
            <a:rPr lang="en-US"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274B13B3-78AB-49F1-A1FC-219000E6970E}">
      <dgm:prSet phldrT="[Text]"/>
      <dgm:spPr>
        <a:solidFill>
          <a:schemeClr val="bg1">
            <a:lumMod val="50000"/>
          </a:schemeClr>
        </a:solidFill>
      </dgm:spPr>
      <dgm:t>
        <a:bodyPr/>
        <a:lstStyle/>
        <a:p>
          <a:r>
            <a:rPr lang="en-US" dirty="0" smtClean="0"/>
            <a:t>Build Training</a:t>
          </a:r>
          <a:endParaRPr lang="en-US" dirty="0"/>
        </a:p>
      </dgm:t>
    </dgm:pt>
    <dgm:pt modelId="{537620E3-6B1E-4D45-98BD-B9BC2AFD4BAC}">
      <dgm:prSet phldrT="[Text]"/>
      <dgm:spPr>
        <a:solidFill>
          <a:schemeClr val="bg1">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34F1481F-2FAD-4E10-AEA2-70A761A6C05C}">
      <dgm:prSet phldrT="[Text]"/>
      <dgm:spPr>
        <a:solidFill>
          <a:schemeClr val="bg1">
            <a:lumMod val="50000"/>
          </a:schemeClr>
        </a:solidFill>
      </dgm:spPr>
      <dgm:t>
        <a:bodyPr/>
        <a:lstStyle/>
        <a:p>
          <a:r>
            <a:rPr lang="en-US" dirty="0" smtClean="0"/>
            <a:t>Establish Message</a:t>
          </a:r>
          <a:endParaRPr lang="en-US" dirty="0"/>
        </a:p>
      </dgm:t>
    </dgm:pt>
    <dgm:pt modelId="{2A5F1ABC-74E2-489C-A0E2-A018E121EFC5}">
      <dgm:prSet phldrT="[Text]"/>
      <dgm:spPr/>
      <dgm:t>
        <a:bodyPr/>
        <a:lstStyle/>
        <a:p>
          <a:r>
            <a:rPr lang="en-US" dirty="0" smtClean="0"/>
            <a:t>Build</a:t>
          </a:r>
          <a:endParaRPr lang="en-US" dirty="0"/>
        </a:p>
      </dgm:t>
    </dgm:pt>
    <dgm:pt modelId="{59452CE8-2FA8-4CEE-A68F-D03576C6BB11}" type="sibTrans" cxnId="{BF581910-C8D1-4DFA-A5A1-FBD4FE279504}">
      <dgm:prSet/>
      <dgm:spPr/>
      <dgm:t>
        <a:bodyPr/>
        <a:lstStyle/>
        <a:p>
          <a:endParaRPr lang="en-US"/>
        </a:p>
      </dgm:t>
    </dgm:pt>
    <dgm:pt modelId="{8CAEBD5C-5EA6-48C7-B599-91BF49540313}" type="parTrans" cxnId="{BF581910-C8D1-4DFA-A5A1-FBD4FE279504}">
      <dgm:prSet/>
      <dgm:spPr/>
      <dgm:t>
        <a:bodyPr/>
        <a:lstStyle/>
        <a:p>
          <a:endParaRPr lang="en-US"/>
        </a:p>
      </dgm:t>
    </dgm:pt>
    <dgm:pt modelId="{B6F0AE48-8D99-41D6-9F11-584806E167D3}" type="sibTrans" cxnId="{B9E6AA8A-3873-4161-95B1-48CC98123DD1}">
      <dgm:prSet/>
      <dgm:spPr/>
      <dgm:t>
        <a:bodyPr/>
        <a:lstStyle/>
        <a:p>
          <a:endParaRPr lang="en-US"/>
        </a:p>
      </dgm:t>
    </dgm:pt>
    <dgm:pt modelId="{E79E6AD7-A686-4805-9EDE-B316FCEA3DFF}" type="parTrans" cxnId="{B9E6AA8A-3873-4161-95B1-48CC98123DD1}">
      <dgm:prSet/>
      <dgm:spPr/>
      <dgm:t>
        <a:bodyPr/>
        <a:lstStyle/>
        <a:p>
          <a:endParaRPr lang="en-US"/>
        </a:p>
      </dgm:t>
    </dgm:pt>
    <dgm:pt modelId="{7493488E-CB83-4E1B-A2B3-D326414C53B4}" type="sibTrans" cxnId="{78A8EB7D-05E4-45EF-8105-21CF615B7C52}">
      <dgm:prSet/>
      <dgm:spPr/>
      <dgm:t>
        <a:bodyPr/>
        <a:lstStyle/>
        <a:p>
          <a:endParaRPr lang="en-US"/>
        </a:p>
      </dgm:t>
    </dgm:pt>
    <dgm:pt modelId="{D07CC1B9-4905-48F9-AF92-C9D4AC5811AA}" type="parTrans" cxnId="{78A8EB7D-05E4-45EF-8105-21CF615B7C52}">
      <dgm:prSet/>
      <dgm:spPr/>
      <dgm:t>
        <a:bodyPr/>
        <a:lstStyle/>
        <a:p>
          <a:endParaRPr lang="en-US"/>
        </a:p>
      </dgm:t>
    </dgm:pt>
    <dgm:pt modelId="{2F636DB8-7475-448D-AD45-7A56FFD1E852}" type="sibTrans" cxnId="{6CE5BF47-035E-4AF7-A80F-2DD245FF83D0}">
      <dgm:prSet/>
      <dgm:spPr/>
      <dgm:t>
        <a:bodyPr/>
        <a:lstStyle/>
        <a:p>
          <a:endParaRPr lang="en-US"/>
        </a:p>
      </dgm:t>
    </dgm:pt>
    <dgm:pt modelId="{4B1CDA04-739A-4AB7-9E45-67A104BEB037}" type="parTrans" cxnId="{6CE5BF47-035E-4AF7-A80F-2DD245FF83D0}">
      <dgm:prSet/>
      <dgm:spPr/>
      <dgm:t>
        <a:bodyPr/>
        <a:lstStyle/>
        <a:p>
          <a:endParaRPr lang="en-US"/>
        </a:p>
      </dgm:t>
    </dgm:pt>
    <dgm:pt modelId="{E68D877E-7B9D-4CD3-B933-93BA97FA378E}">
      <dgm:prSet phldrT="[Text]"/>
      <dgm:spPr>
        <a:solidFill>
          <a:schemeClr val="bg1">
            <a:lumMod val="50000"/>
          </a:schemeClr>
        </a:solidFill>
      </dgm:spPr>
      <dgm:t>
        <a:bodyPr/>
        <a:lstStyle/>
        <a:p>
          <a:r>
            <a:rPr lang="en-US" dirty="0" smtClean="0"/>
            <a:t>Identify Barriers</a:t>
          </a:r>
          <a:endParaRPr lang="en-US" dirty="0"/>
        </a:p>
      </dgm:t>
    </dgm:pt>
    <dgm:pt modelId="{BF52C30D-2AB0-4122-BD36-BA394CE12C8B}">
      <dgm:prSet phldrT="[Text]"/>
      <dgm:spPr>
        <a:solidFill>
          <a:schemeClr val="bg1">
            <a:lumMod val="50000"/>
          </a:schemeClr>
        </a:solidFill>
      </dgm:spPr>
      <dgm:t>
        <a:bodyPr/>
        <a:lstStyle/>
        <a:p>
          <a:r>
            <a:rPr lang="en-US" dirty="0" smtClean="0"/>
            <a:t>Audience Analysis</a:t>
          </a:r>
          <a:endParaRPr lang="en-US" dirty="0"/>
        </a:p>
      </dgm:t>
    </dgm:pt>
    <dgm:pt modelId="{4D7FA368-FAD4-40E4-A21F-BC357FA82707}">
      <dgm:prSet phldrT="[Text]"/>
      <dgm:spPr>
        <a:solidFill>
          <a:schemeClr val="bg1">
            <a:lumMod val="50000"/>
          </a:schemeClr>
        </a:solidFill>
      </dgm:spPr>
      <dgm:t>
        <a:bodyPr/>
        <a:lstStyle/>
        <a:p>
          <a:r>
            <a:rPr lang="en-US" dirty="0" smtClean="0"/>
            <a:t>Review Experiences</a:t>
          </a:r>
          <a:endParaRPr lang="en-US" dirty="0"/>
        </a:p>
      </dgm:t>
    </dgm:pt>
    <dgm:pt modelId="{23D317CB-351B-4415-8064-65C205B1BC9E}">
      <dgm:prSet phldrT="[Text]"/>
      <dgm:spPr/>
      <dgm:t>
        <a:bodyPr/>
        <a:lstStyle/>
        <a:p>
          <a:r>
            <a:rPr lang="en-US" dirty="0" smtClean="0"/>
            <a:t>Discover</a:t>
          </a:r>
          <a:endParaRPr lang="en-US" dirty="0"/>
        </a:p>
      </dgm:t>
    </dgm:pt>
    <dgm:pt modelId="{0B5DE7C4-D2AD-4C18-BEE7-571F64845DD2}" type="sibTrans" cxnId="{BA788832-794C-42E3-995D-348519EF3D01}">
      <dgm:prSet/>
      <dgm:spPr/>
      <dgm:t>
        <a:bodyPr/>
        <a:lstStyle/>
        <a:p>
          <a:endParaRPr lang="en-US"/>
        </a:p>
      </dgm:t>
    </dgm:pt>
    <dgm:pt modelId="{63CAEEFC-194A-48CB-9B7E-5F2A9A9303FE}" type="parTrans" cxnId="{BA788832-794C-42E3-995D-348519EF3D01}">
      <dgm:prSet/>
      <dgm:spPr/>
      <dgm:t>
        <a:bodyPr/>
        <a:lstStyle/>
        <a:p>
          <a:endParaRPr lang="en-US"/>
        </a:p>
      </dgm:t>
    </dgm:pt>
    <dgm:pt modelId="{E8106EA8-C727-418F-87F2-D84FDF54C0C3}" type="sibTrans" cxnId="{D5B2F71C-7746-40FA-BD66-6466F0950C20}">
      <dgm:prSet/>
      <dgm:spPr/>
      <dgm:t>
        <a:bodyPr/>
        <a:lstStyle/>
        <a:p>
          <a:endParaRPr lang="en-US"/>
        </a:p>
      </dgm:t>
    </dgm:pt>
    <dgm:pt modelId="{34C62EC0-F2B7-4ACE-A0C2-AE5E2DFDF0AE}" type="parTrans" cxnId="{D5B2F71C-7746-40FA-BD66-6466F0950C20}">
      <dgm:prSet/>
      <dgm:spPr/>
      <dgm:t>
        <a:bodyPr/>
        <a:lstStyle/>
        <a:p>
          <a:endParaRPr lang="en-US"/>
        </a:p>
      </dgm:t>
    </dgm:pt>
    <dgm:pt modelId="{C2DB990C-925B-4AFC-B9EE-AA8C0B4B25D0}" type="sibTrans" cxnId="{91FEA7DD-94C1-46A5-95FE-05B2C74B2DB9}">
      <dgm:prSet/>
      <dgm:spPr/>
      <dgm:t>
        <a:bodyPr/>
        <a:lstStyle/>
        <a:p>
          <a:endParaRPr lang="en-US"/>
        </a:p>
      </dgm:t>
    </dgm:pt>
    <dgm:pt modelId="{8302EB4A-83AA-494A-8EC8-C851339C72C0}" type="parTrans" cxnId="{91FEA7DD-94C1-46A5-95FE-05B2C74B2DB9}">
      <dgm:prSet/>
      <dgm:spPr/>
      <dgm:t>
        <a:bodyPr/>
        <a:lstStyle/>
        <a:p>
          <a:endParaRPr lang="en-US"/>
        </a:p>
      </dgm:t>
    </dgm:pt>
    <dgm:pt modelId="{E3DEFA7B-E0CE-45B7-847B-0673BD51939A}" type="sibTrans" cxnId="{6B72EF6E-73B3-4C02-ABF1-F1019E780C24}">
      <dgm:prSet/>
      <dgm:spPr/>
      <dgm:t>
        <a:bodyPr/>
        <a:lstStyle/>
        <a:p>
          <a:endParaRPr lang="en-US"/>
        </a:p>
      </dgm:t>
    </dgm:pt>
    <dgm:pt modelId="{5D5F5754-90B5-4679-BBAB-D8B7A228E308}" type="parTrans" cxnId="{6B72EF6E-73B3-4C02-ABF1-F1019E780C24}">
      <dgm:prSet/>
      <dgm:spPr/>
      <dgm:t>
        <a:bodyPr/>
        <a:lstStyle/>
        <a:p>
          <a:endParaRPr lang="en-US"/>
        </a:p>
      </dgm:t>
    </dgm:pt>
    <dgm:pt modelId="{FB418EE3-5D95-4DC3-A720-C383FDC85DD5}">
      <dgm:prSet phldrT="[Text]"/>
      <dgm:spPr>
        <a:solidFill>
          <a:schemeClr val="bg1">
            <a:lumMod val="50000"/>
          </a:schemeClr>
        </a:solidFill>
      </dgm:spPr>
      <dgm:t>
        <a:bodyPr/>
        <a:lstStyle/>
        <a:p>
          <a:r>
            <a:rPr lang="en-US" dirty="0" smtClean="0"/>
            <a:t>Define Roles</a:t>
          </a:r>
          <a:endParaRPr lang="en-US" dirty="0"/>
        </a:p>
      </dgm:t>
    </dgm:pt>
    <dgm:pt modelId="{4AE35419-C801-415C-BF58-EEE52FF8BDEB}" type="sibTrans" cxnId="{0FCCF229-6371-46F8-868E-7B3DC2FBC20D}">
      <dgm:prSet/>
      <dgm:spPr/>
      <dgm:t>
        <a:bodyPr/>
        <a:lstStyle/>
        <a:p>
          <a:endParaRPr lang="en-US"/>
        </a:p>
      </dgm:t>
    </dgm:pt>
    <dgm:pt modelId="{2F5523F9-63A4-4ECC-8DB0-C508773F26C1}" type="parTrans" cxnId="{0FCCF229-6371-46F8-868E-7B3DC2FBC20D}">
      <dgm:prSet/>
      <dgm:spPr/>
      <dgm:t>
        <a:bodyPr/>
        <a:lstStyle/>
        <a:p>
          <a:endParaRPr lang="en-US"/>
        </a:p>
      </dgm:t>
    </dgm:pt>
    <dgm:pt modelId="{78AC5FF1-FEE1-4A0D-83C4-CB99D5E4D37D}">
      <dgm:prSet phldrT="[Text]"/>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88802EB5-6E59-4CD0-8474-19D552253A42}">
      <dgm:prSet phldrT="[Text]"/>
      <dgm:spPr>
        <a:solidFill>
          <a:schemeClr val="bg1">
            <a:lumMod val="50000"/>
          </a:schemeClr>
        </a:solidFill>
      </dgm:spPr>
      <dgm:t>
        <a:bodyPr/>
        <a:lstStyle/>
        <a:p>
          <a:r>
            <a:rPr lang="en-US" dirty="0" smtClean="0"/>
            <a:t>Manage Expectations</a:t>
          </a:r>
          <a:endParaRPr lang="en-US" dirty="0"/>
        </a:p>
      </dgm:t>
    </dgm:pt>
    <dgm:pt modelId="{B14B3D22-FD41-42C0-AA34-CEF5264C9E7B}" type="sibTrans" cxnId="{A956B410-3048-46F5-9C6A-1A22977AD759}">
      <dgm:prSet/>
      <dgm:spPr/>
      <dgm:t>
        <a:bodyPr/>
        <a:lstStyle/>
        <a:p>
          <a:endParaRPr lang="en-US"/>
        </a:p>
      </dgm:t>
    </dgm:pt>
    <dgm:pt modelId="{C78D04D9-1A3A-4C7B-98AD-0A9107CE7983}" type="parTrans" cxnId="{A956B410-3048-46F5-9C6A-1A22977AD759}">
      <dgm:prSet/>
      <dgm:spPr/>
      <dgm:t>
        <a:bodyPr/>
        <a:lstStyle/>
        <a:p>
          <a:endParaRPr lang="en-US"/>
        </a:p>
      </dgm:t>
    </dgm:pt>
    <dgm:pt modelId="{B50EAF02-47E9-4353-9A88-05D984D32150}">
      <dgm:prSet phldrT="[Text]"/>
      <dgm:spPr>
        <a:solidFill>
          <a:schemeClr val="bg1">
            <a:lumMod val="50000"/>
          </a:schemeClr>
        </a:solidFill>
      </dgm:spPr>
      <dgm:t>
        <a:bodyPr/>
        <a:lstStyle/>
        <a:p>
          <a:r>
            <a:rPr lang="en-US" dirty="0" smtClean="0"/>
            <a:t>Define Success</a:t>
          </a:r>
          <a:endParaRPr lang="en-US" dirty="0"/>
        </a:p>
      </dgm:t>
    </dgm:pt>
    <dgm:pt modelId="{C6FED0C1-FC81-4A2F-B197-AE9BF14EECF6}" type="sibTrans" cxnId="{C055D2B2-476A-4F60-AF48-8FED8920AED7}">
      <dgm:prSet/>
      <dgm:spPr/>
      <dgm:t>
        <a:bodyPr/>
        <a:lstStyle/>
        <a:p>
          <a:endParaRPr lang="en-US"/>
        </a:p>
      </dgm:t>
    </dgm:pt>
    <dgm:pt modelId="{BECD0158-6D39-43E2-80F2-6ED2C6D8BFB3}" type="parTrans" cxnId="{C055D2B2-476A-4F60-AF48-8FED8920AED7}">
      <dgm:prSet/>
      <dgm:spPr/>
      <dgm:t>
        <a:bodyPr/>
        <a:lstStyle/>
        <a:p>
          <a:endParaRPr lang="en-US"/>
        </a:p>
      </dgm:t>
    </dgm:pt>
    <dgm:pt modelId="{0A2475DE-0A42-445E-B381-B841CC87D007}">
      <dgm:prSet phldrT="[Text]"/>
      <dgm:spPr>
        <a:solidFill>
          <a:schemeClr val="bg1">
            <a:lumMod val="50000"/>
          </a:schemeClr>
        </a:solidFill>
      </dgm:spPr>
      <dgm:t>
        <a:bodyPr/>
        <a:lstStyle/>
        <a:p>
          <a:r>
            <a:rPr lang="en-US" dirty="0" smtClean="0"/>
            <a:t>Impact Analysis Review</a:t>
          </a:r>
          <a:endParaRPr lang="en-US" dirty="0"/>
        </a:p>
      </dgm:t>
    </dgm:pt>
    <dgm:pt modelId="{5AF2B54F-D087-4346-A991-7D6F51ECB54C}" type="parTrans" cxnId="{F59C2B22-ABB9-4EEF-9643-85E13598EE64}">
      <dgm:prSet/>
      <dgm:spPr/>
      <dgm:t>
        <a:bodyPr/>
        <a:lstStyle/>
        <a:p>
          <a:endParaRPr lang="en-US"/>
        </a:p>
      </dgm:t>
    </dgm:pt>
    <dgm:pt modelId="{3AAC187B-74E3-438E-8128-CEFBEF9747B0}" type="sibTrans" cxnId="{F59C2B22-ABB9-4EEF-9643-85E13598EE64}">
      <dgm:prSet/>
      <dgm:spPr/>
      <dgm:t>
        <a:bodyPr/>
        <a:lstStyle/>
        <a:p>
          <a:endParaRPr lang="en-US"/>
        </a:p>
      </dgm:t>
    </dgm:pt>
    <dgm:pt modelId="{900EA46F-DBC2-44E2-BDF1-8BDFB6DD2C2C}">
      <dgm:prSet phldrT="[Text]"/>
      <dgm:spPr>
        <a:solidFill>
          <a:schemeClr val="bg1">
            <a:lumMod val="50000"/>
          </a:schemeClr>
        </a:solidFill>
      </dgm:spPr>
      <dgm:t>
        <a:bodyPr/>
        <a:lstStyle/>
        <a:p>
          <a:r>
            <a:rPr lang="en-US" dirty="0" smtClean="0"/>
            <a:t>Identify Action Items</a:t>
          </a:r>
          <a:endParaRPr lang="en-US" dirty="0"/>
        </a:p>
      </dgm:t>
    </dgm:pt>
    <dgm:pt modelId="{7C7D02AE-A8D7-4560-A2AA-6B99C99BED47}" type="parTrans" cxnId="{05E358C9-E756-47B6-8935-D0D766CC2A2D}">
      <dgm:prSet/>
      <dgm:spPr/>
      <dgm:t>
        <a:bodyPr/>
        <a:lstStyle/>
        <a:p>
          <a:endParaRPr lang="en-US"/>
        </a:p>
      </dgm:t>
    </dgm:pt>
    <dgm:pt modelId="{C51DDDF3-C0A9-44A3-9613-86509A911956}" type="sibTrans" cxnId="{05E358C9-E756-47B6-8935-D0D766CC2A2D}">
      <dgm:prSet/>
      <dgm:spPr/>
      <dgm:t>
        <a:bodyPr/>
        <a:lstStyle/>
        <a:p>
          <a:endParaRPr lang="en-US"/>
        </a:p>
      </dgm:t>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D9463A81-B4FA-4F3D-A046-F9589D5C4082}" type="pres">
      <dgm:prSet presAssocID="{0A2475DE-0A42-445E-B381-B841CC87D007}" presName="childNode" presStyleLbl="node1" presStyleIdx="6" presStyleCnt="12">
        <dgm:presLayoutVars>
          <dgm:bulletEnabled val="1"/>
        </dgm:presLayoutVars>
      </dgm:prSet>
      <dgm:spPr/>
      <dgm:t>
        <a:bodyPr/>
        <a:lstStyle/>
        <a:p>
          <a:endParaRPr lang="en-US"/>
        </a:p>
      </dgm:t>
    </dgm:pt>
    <dgm:pt modelId="{8FAB0C33-F3AC-40D5-935A-951ADD456805}" type="pres">
      <dgm:prSet presAssocID="{0A2475DE-0A42-445E-B381-B841CC87D007}" presName="aSpace2" presStyleCnt="0"/>
      <dgm:spPr/>
    </dgm:pt>
    <dgm:pt modelId="{32542C02-06D8-4C6B-B297-1268FE15A4D2}" type="pres">
      <dgm:prSet presAssocID="{E68D877E-7B9D-4CD3-B933-93BA97FA378E}"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F34A480F-7EB3-4CFF-AEF8-ECB81838E239}" type="pres">
      <dgm:prSet presAssocID="{274B13B3-78AB-49F1-A1FC-219000E6970E}" presName="childNode" presStyleLbl="node1" presStyleIdx="10" presStyleCnt="12">
        <dgm:presLayoutVars>
          <dgm:bulletEnabled val="1"/>
        </dgm:presLayoutVars>
      </dgm:prSet>
      <dgm:spPr/>
      <dgm:t>
        <a:bodyPr/>
        <a:lstStyle/>
        <a:p>
          <a:endParaRPr lang="en-US"/>
        </a:p>
      </dgm:t>
    </dgm:pt>
    <dgm:pt modelId="{0B8FFD1E-C025-4E9D-A293-832EA391B342}" type="pres">
      <dgm:prSet presAssocID="{274B13B3-78AB-49F1-A1FC-219000E6970E}" presName="aSpace2" presStyleCnt="0"/>
      <dgm:spPr/>
    </dgm:pt>
    <dgm:pt modelId="{70626594-FCFF-42D1-A0AD-C5B35C0708ED}" type="pres">
      <dgm:prSet presAssocID="{900EA46F-DBC2-44E2-BDF1-8BDFB6DD2C2C}" presName="childNode" presStyleLbl="node1" presStyleIdx="11" presStyleCnt="12">
        <dgm:presLayoutVars>
          <dgm:bulletEnabled val="1"/>
        </dgm:presLayoutVars>
      </dgm:prSet>
      <dgm:spPr/>
      <dgm:t>
        <a:bodyPr/>
        <a:lstStyle/>
        <a:p>
          <a:endParaRPr lang="en-US"/>
        </a:p>
      </dgm:t>
    </dgm:pt>
  </dgm:ptLst>
  <dgm:cxnLst>
    <dgm:cxn modelId="{2EB2F4C1-CA75-4A83-A2F6-CF6C37A226AD}" type="presOf" srcId="{900EA46F-DBC2-44E2-BDF1-8BDFB6DD2C2C}" destId="{70626594-FCFF-42D1-A0AD-C5B35C0708ED}" srcOrd="0" destOrd="0" presId="urn:microsoft.com/office/officeart/2005/8/layout/lProcess2"/>
    <dgm:cxn modelId="{A956B410-3048-46F5-9C6A-1A22977AD759}" srcId="{DD55328B-7FF5-4EBF-ABB2-D09AADF1C691}" destId="{88802EB5-6E59-4CD0-8474-19D552253A42}" srcOrd="1" destOrd="0" parTransId="{C78D04D9-1A3A-4C7B-98AD-0A9107CE7983}" sibTransId="{B14B3D22-FD41-42C0-AA34-CEF5264C9E7B}"/>
    <dgm:cxn modelId="{A02B430D-962E-462D-8215-C27B23C44B01}" type="presOf" srcId="{4D7FA368-FAD4-40E4-A21F-BC357FA82707}" destId="{D87375C6-6A60-4DAF-9A65-B0233376F3AE}" srcOrd="0" destOrd="0" presId="urn:microsoft.com/office/officeart/2005/8/layout/lProcess2"/>
    <dgm:cxn modelId="{5F0A9979-2F36-45F1-A7D8-BB1463013239}" type="presOf" srcId="{2A5F1ABC-74E2-489C-A0E2-A018E121EFC5}" destId="{47F9527B-6508-4C01-8399-37D9478B2EFB}" srcOrd="1" destOrd="0" presId="urn:microsoft.com/office/officeart/2005/8/layout/lProcess2"/>
    <dgm:cxn modelId="{2C1ACC91-DD21-44FB-A77C-80F9CE9936D0}" type="presOf" srcId="{537620E3-6B1E-4D45-98BD-B9BC2AFD4BAC}" destId="{A3FD65CB-FC7D-435E-9782-C43A844176EB}" srcOrd="0" destOrd="0" presId="urn:microsoft.com/office/officeart/2005/8/layout/lProcess2"/>
    <dgm:cxn modelId="{8E13F029-282E-4540-9225-1EAF6A5CFAC3}" type="presOf" srcId="{274B13B3-78AB-49F1-A1FC-219000E6970E}" destId="{F34A480F-7EB3-4CFF-AEF8-ECB81838E239}" srcOrd="0" destOrd="0" presId="urn:microsoft.com/office/officeart/2005/8/layout/lProcess2"/>
    <dgm:cxn modelId="{97978B7F-AA1A-4117-B9B5-8ECEF620CD4E}" srcId="{AC59F798-60DE-4630-8986-A8E67B80A03F}" destId="{DD55328B-7FF5-4EBF-ABB2-D09AADF1C691}" srcOrd="0" destOrd="0" parTransId="{390AD546-5E03-4F5C-85AA-0ACA77172502}" sibTransId="{B5BABE19-895A-42E0-BEEF-2287D782FEBC}"/>
    <dgm:cxn modelId="{6B72EF6E-73B3-4C02-ABF1-F1019E780C24}" srcId="{23D317CB-351B-4415-8064-65C205B1BC9E}" destId="{4D7FA368-FAD4-40E4-A21F-BC357FA82707}" srcOrd="0" destOrd="0" parTransId="{5D5F5754-90B5-4679-BBAB-D8B7A228E308}" sibTransId="{E3DEFA7B-E0CE-45B7-847B-0673BD51939A}"/>
    <dgm:cxn modelId="{105D7ED7-B570-4D8A-A5C1-68AB6C38227B}" type="presOf" srcId="{DD55328B-7FF5-4EBF-ABB2-D09AADF1C691}" destId="{02B45284-9D6E-4750-AA6D-AFA6BA0DE215}" srcOrd="1" destOrd="0" presId="urn:microsoft.com/office/officeart/2005/8/layout/lProcess2"/>
    <dgm:cxn modelId="{BF581910-C8D1-4DFA-A5A1-FBD4FE279504}" srcId="{AC59F798-60DE-4630-8986-A8E67B80A03F}" destId="{2A5F1ABC-74E2-489C-A0E2-A018E121EFC5}" srcOrd="2" destOrd="0" parTransId="{8CAEBD5C-5EA6-48C7-B599-91BF49540313}" sibTransId="{59452CE8-2FA8-4CEE-A68F-D03576C6BB11}"/>
    <dgm:cxn modelId="{D5B2F71C-7746-40FA-BD66-6466F0950C20}" srcId="{23D317CB-351B-4415-8064-65C205B1BC9E}" destId="{E68D877E-7B9D-4CD3-B933-93BA97FA378E}" srcOrd="3" destOrd="0" parTransId="{34C62EC0-F2B7-4ACE-A0C2-AE5E2DFDF0AE}" sibTransId="{E8106EA8-C727-418F-87F2-D84FDF54C0C3}"/>
    <dgm:cxn modelId="{6CE5BF47-035E-4AF7-A80F-2DD245FF83D0}" srcId="{2A5F1ABC-74E2-489C-A0E2-A018E121EFC5}" destId="{34F1481F-2FAD-4E10-AEA2-70A761A6C05C}" srcOrd="0" destOrd="0" parTransId="{4B1CDA04-739A-4AB7-9E45-67A104BEB037}" sibTransId="{2F636DB8-7475-448D-AD45-7A56FFD1E852}"/>
    <dgm:cxn modelId="{C055D2B2-476A-4F60-AF48-8FED8920AED7}" srcId="{DD55328B-7FF5-4EBF-ABB2-D09AADF1C691}" destId="{B50EAF02-47E9-4353-9A88-05D984D32150}" srcOrd="0" destOrd="0" parTransId="{BECD0158-6D39-43E2-80F2-6ED2C6D8BFB3}" sibTransId="{C6FED0C1-FC81-4A2F-B197-AE9BF14EECF6}"/>
    <dgm:cxn modelId="{78A8EB7D-05E4-45EF-8105-21CF615B7C52}" srcId="{2A5F1ABC-74E2-489C-A0E2-A018E121EFC5}" destId="{537620E3-6B1E-4D45-98BD-B9BC2AFD4BAC}" srcOrd="1" destOrd="0" parTransId="{D07CC1B9-4905-48F9-AF92-C9D4AC5811AA}" sibTransId="{7493488E-CB83-4E1B-A2B3-D326414C53B4}"/>
    <dgm:cxn modelId="{221C5103-A4E1-4892-940F-012C06F84ADA}" type="presOf" srcId="{23D317CB-351B-4415-8064-65C205B1BC9E}" destId="{B89717E3-9376-4ADB-A34E-CA65A5261F7F}" srcOrd="1" destOrd="0" presId="urn:microsoft.com/office/officeart/2005/8/layout/lProcess2"/>
    <dgm:cxn modelId="{89E5C9D0-A5B9-435E-9194-E7B787D1F28C}" type="presOf" srcId="{78AC5FF1-FEE1-4A0D-83C4-CB99D5E4D37D}" destId="{F71DEBC2-1DA9-4E29-B312-597DB50BBE42}" srcOrd="0" destOrd="0" presId="urn:microsoft.com/office/officeart/2005/8/layout/lProcess2"/>
    <dgm:cxn modelId="{B5AD3AEF-7678-461D-AE9E-5012BFC8EB1A}" type="presOf" srcId="{23D317CB-351B-4415-8064-65C205B1BC9E}" destId="{A6F392C7-D6C3-4E0E-9EDF-D1A85E67B554}" srcOrd="0" destOrd="0" presId="urn:microsoft.com/office/officeart/2005/8/layout/lProcess2"/>
    <dgm:cxn modelId="{873B8C9C-4AE3-4751-BAA0-DA4747DBD6BB}" type="presOf" srcId="{DD55328B-7FF5-4EBF-ABB2-D09AADF1C691}" destId="{27010089-FFEB-4D7D-A9F3-5E541D68D68C}" srcOrd="0" destOrd="0" presId="urn:microsoft.com/office/officeart/2005/8/layout/lProcess2"/>
    <dgm:cxn modelId="{BA788832-794C-42E3-995D-348519EF3D01}" srcId="{AC59F798-60DE-4630-8986-A8E67B80A03F}" destId="{23D317CB-351B-4415-8064-65C205B1BC9E}" srcOrd="1" destOrd="0" parTransId="{63CAEEFC-194A-48CB-9B7E-5F2A9A9303FE}" sibTransId="{0B5DE7C4-D2AD-4C18-BEE7-571F64845DD2}"/>
    <dgm:cxn modelId="{0A6AEA15-5D68-4862-8936-3CBD51C55B27}" type="presOf" srcId="{34F1481F-2FAD-4E10-AEA2-70A761A6C05C}" destId="{0EE24E4B-DEFC-4489-9756-84FBD2FEF613}" srcOrd="0" destOrd="0" presId="urn:microsoft.com/office/officeart/2005/8/layout/lProcess2"/>
    <dgm:cxn modelId="{0FCCF229-6371-46F8-868E-7B3DC2FBC20D}" srcId="{DD55328B-7FF5-4EBF-ABB2-D09AADF1C691}" destId="{FB418EE3-5D95-4DC3-A720-C383FDC85DD5}" srcOrd="3" destOrd="0" parTransId="{2F5523F9-63A4-4ECC-8DB0-C508773F26C1}" sibTransId="{4AE35419-C801-415C-BF58-EEE52FF8BDEB}"/>
    <dgm:cxn modelId="{91FEA7DD-94C1-46A5-95FE-05B2C74B2DB9}" srcId="{23D317CB-351B-4415-8064-65C205B1BC9E}" destId="{BF52C30D-2AB0-4122-BD36-BA394CE12C8B}" srcOrd="1" destOrd="0" parTransId="{8302EB4A-83AA-494A-8EC8-C851339C72C0}" sibTransId="{C2DB990C-925B-4AFC-B9EE-AA8C0B4B25D0}"/>
    <dgm:cxn modelId="{3A455B43-4660-4FAE-92C1-9D4D3CF607C1}" type="presOf" srcId="{B50EAF02-47E9-4353-9A88-05D984D32150}" destId="{F2309D85-9143-45DE-B4C8-B10B3D8EE7B9}" srcOrd="0" destOrd="0" presId="urn:microsoft.com/office/officeart/2005/8/layout/lProcess2"/>
    <dgm:cxn modelId="{F59C2B22-ABB9-4EEF-9643-85E13598EE64}" srcId="{23D317CB-351B-4415-8064-65C205B1BC9E}" destId="{0A2475DE-0A42-445E-B381-B841CC87D007}" srcOrd="2" destOrd="0" parTransId="{5AF2B54F-D087-4346-A991-7D6F51ECB54C}" sibTransId="{3AAC187B-74E3-438E-8128-CEFBEF9747B0}"/>
    <dgm:cxn modelId="{B6BE4BE9-7BA0-4158-9134-54D013F87297}" type="presOf" srcId="{0A2475DE-0A42-445E-B381-B841CC87D007}" destId="{D9463A81-B4FA-4F3D-A046-F9589D5C4082}" srcOrd="0" destOrd="0" presId="urn:microsoft.com/office/officeart/2005/8/layout/lProcess2"/>
    <dgm:cxn modelId="{05E358C9-E756-47B6-8935-D0D766CC2A2D}" srcId="{2A5F1ABC-74E2-489C-A0E2-A018E121EFC5}" destId="{900EA46F-DBC2-44E2-BDF1-8BDFB6DD2C2C}" srcOrd="3" destOrd="0" parTransId="{7C7D02AE-A8D7-4560-A2AA-6B99C99BED47}" sibTransId="{C51DDDF3-C0A9-44A3-9613-86509A911956}"/>
    <dgm:cxn modelId="{C021A7F1-195B-4EED-88B3-DFADB7A585D2}" type="presOf" srcId="{AC59F798-60DE-4630-8986-A8E67B80A03F}" destId="{5055ADA9-2347-4C28-BF4B-4F73D9D59A1E}" srcOrd="0" destOrd="0" presId="urn:microsoft.com/office/officeart/2005/8/layout/lProcess2"/>
    <dgm:cxn modelId="{BAED4573-4436-4F2D-991D-26FE56A752BE}" srcId="{DD55328B-7FF5-4EBF-ABB2-D09AADF1C691}" destId="{78AC5FF1-FEE1-4A0D-83C4-CB99D5E4D37D}" srcOrd="2" destOrd="0" parTransId="{FB79BDE9-21DA-4D45-9185-D754765544C5}" sibTransId="{89B6AAB1-B8C2-4092-9005-AF4FFB381342}"/>
    <dgm:cxn modelId="{1D0F8CB2-B8EB-4A19-86BC-06087A27F3EA}" type="presOf" srcId="{FB418EE3-5D95-4DC3-A720-C383FDC85DD5}" destId="{CE0C9506-48C3-4A1B-883D-CBB709754472}" srcOrd="0" destOrd="0" presId="urn:microsoft.com/office/officeart/2005/8/layout/lProcess2"/>
    <dgm:cxn modelId="{D3154694-410C-45B9-8022-C03AEC2C1B33}" type="presOf" srcId="{88802EB5-6E59-4CD0-8474-19D552253A42}" destId="{178FE43A-84B7-47BC-A557-31F2BF6F3B02}" srcOrd="0" destOrd="0" presId="urn:microsoft.com/office/officeart/2005/8/layout/lProcess2"/>
    <dgm:cxn modelId="{B9E6AA8A-3873-4161-95B1-48CC98123DD1}" srcId="{2A5F1ABC-74E2-489C-A0E2-A018E121EFC5}" destId="{274B13B3-78AB-49F1-A1FC-219000E6970E}" srcOrd="2" destOrd="0" parTransId="{E79E6AD7-A686-4805-9EDE-B316FCEA3DFF}" sibTransId="{B6F0AE48-8D99-41D6-9F11-584806E167D3}"/>
    <dgm:cxn modelId="{EC516A60-4CCD-47AF-9ADB-91CE17822E57}" type="presOf" srcId="{2A5F1ABC-74E2-489C-A0E2-A018E121EFC5}" destId="{9935AAE6-E57D-45AC-8658-0B5F3CC9AA5B}" srcOrd="0" destOrd="0" presId="urn:microsoft.com/office/officeart/2005/8/layout/lProcess2"/>
    <dgm:cxn modelId="{E32992FC-60AC-41E4-9726-3D60FC87CABB}" type="presOf" srcId="{BF52C30D-2AB0-4122-BD36-BA394CE12C8B}" destId="{4918F929-5B6E-44BA-90D0-3629950D1EEE}" srcOrd="0" destOrd="0" presId="urn:microsoft.com/office/officeart/2005/8/layout/lProcess2"/>
    <dgm:cxn modelId="{CB377D4C-5062-4B4E-81FD-3700EC0EF7B2}" type="presOf" srcId="{E68D877E-7B9D-4CD3-B933-93BA97FA378E}" destId="{32542C02-06D8-4C6B-B297-1268FE15A4D2}" srcOrd="0" destOrd="0" presId="urn:microsoft.com/office/officeart/2005/8/layout/lProcess2"/>
    <dgm:cxn modelId="{281096FE-8C03-4C70-ADF7-D9863F818390}" type="presParOf" srcId="{5055ADA9-2347-4C28-BF4B-4F73D9D59A1E}" destId="{0247DFA2-8022-4A7D-B3BA-691F873741E0}" srcOrd="0" destOrd="0" presId="urn:microsoft.com/office/officeart/2005/8/layout/lProcess2"/>
    <dgm:cxn modelId="{ADF0E27A-7D0C-4AF5-9000-2E2B10978DFD}" type="presParOf" srcId="{0247DFA2-8022-4A7D-B3BA-691F873741E0}" destId="{27010089-FFEB-4D7D-A9F3-5E541D68D68C}" srcOrd="0" destOrd="0" presId="urn:microsoft.com/office/officeart/2005/8/layout/lProcess2"/>
    <dgm:cxn modelId="{3D3BC26F-0938-4CF6-9559-4B09003364A6}" type="presParOf" srcId="{0247DFA2-8022-4A7D-B3BA-691F873741E0}" destId="{02B45284-9D6E-4750-AA6D-AFA6BA0DE215}" srcOrd="1" destOrd="0" presId="urn:microsoft.com/office/officeart/2005/8/layout/lProcess2"/>
    <dgm:cxn modelId="{AE84DE36-3DD2-4340-8F75-267EAED50FBC}" type="presParOf" srcId="{0247DFA2-8022-4A7D-B3BA-691F873741E0}" destId="{7EE3E8A0-14A1-4B71-B3FE-5014AED8C2BA}" srcOrd="2" destOrd="0" presId="urn:microsoft.com/office/officeart/2005/8/layout/lProcess2"/>
    <dgm:cxn modelId="{5D551635-7AC4-482E-AB5C-14CBC4B26692}" type="presParOf" srcId="{7EE3E8A0-14A1-4B71-B3FE-5014AED8C2BA}" destId="{6B252C4F-F1BF-4343-9FE3-BA5DA928216A}" srcOrd="0" destOrd="0" presId="urn:microsoft.com/office/officeart/2005/8/layout/lProcess2"/>
    <dgm:cxn modelId="{306AB5B5-E7BE-450B-9E0B-7510F496BB02}" type="presParOf" srcId="{6B252C4F-F1BF-4343-9FE3-BA5DA928216A}" destId="{F2309D85-9143-45DE-B4C8-B10B3D8EE7B9}" srcOrd="0" destOrd="0" presId="urn:microsoft.com/office/officeart/2005/8/layout/lProcess2"/>
    <dgm:cxn modelId="{A85E3DA1-5627-453A-840A-1B84E8C31399}" type="presParOf" srcId="{6B252C4F-F1BF-4343-9FE3-BA5DA928216A}" destId="{B96507A1-FA56-4A3E-9D69-C7F1055D3F8D}" srcOrd="1" destOrd="0" presId="urn:microsoft.com/office/officeart/2005/8/layout/lProcess2"/>
    <dgm:cxn modelId="{E72E76B6-E77F-47E1-8749-3D35CBFB75A4}" type="presParOf" srcId="{6B252C4F-F1BF-4343-9FE3-BA5DA928216A}" destId="{178FE43A-84B7-47BC-A557-31F2BF6F3B02}" srcOrd="2" destOrd="0" presId="urn:microsoft.com/office/officeart/2005/8/layout/lProcess2"/>
    <dgm:cxn modelId="{6DE9F1AA-5524-45BE-BDA2-522F68C19D08}" type="presParOf" srcId="{6B252C4F-F1BF-4343-9FE3-BA5DA928216A}" destId="{0DF440B3-7FD2-42D0-86D2-3D3106579A2E}" srcOrd="3" destOrd="0" presId="urn:microsoft.com/office/officeart/2005/8/layout/lProcess2"/>
    <dgm:cxn modelId="{9657B347-3D4D-4F6D-8649-9D635ED8330C}" type="presParOf" srcId="{6B252C4F-F1BF-4343-9FE3-BA5DA928216A}" destId="{F71DEBC2-1DA9-4E29-B312-597DB50BBE42}" srcOrd="4" destOrd="0" presId="urn:microsoft.com/office/officeart/2005/8/layout/lProcess2"/>
    <dgm:cxn modelId="{209268B8-2D1A-4DD0-A841-298924CAE929}" type="presParOf" srcId="{6B252C4F-F1BF-4343-9FE3-BA5DA928216A}" destId="{4D14D36A-8198-4914-BC89-BBA56648E14B}" srcOrd="5" destOrd="0" presId="urn:microsoft.com/office/officeart/2005/8/layout/lProcess2"/>
    <dgm:cxn modelId="{497AF50D-D387-4CF9-8AA3-3DB6434AC79C}" type="presParOf" srcId="{6B252C4F-F1BF-4343-9FE3-BA5DA928216A}" destId="{CE0C9506-48C3-4A1B-883D-CBB709754472}" srcOrd="6" destOrd="0" presId="urn:microsoft.com/office/officeart/2005/8/layout/lProcess2"/>
    <dgm:cxn modelId="{17778247-65AC-4300-B6AB-29D63EA43C50}" type="presParOf" srcId="{5055ADA9-2347-4C28-BF4B-4F73D9D59A1E}" destId="{759BEBE0-F8C6-44AA-BD1E-D24EB9A79BC5}" srcOrd="1" destOrd="0" presId="urn:microsoft.com/office/officeart/2005/8/layout/lProcess2"/>
    <dgm:cxn modelId="{1C7477A7-B62B-40E1-853C-07AF42BAF3C9}" type="presParOf" srcId="{5055ADA9-2347-4C28-BF4B-4F73D9D59A1E}" destId="{44ABC3BE-B61B-4303-9315-9CC16EFA706C}" srcOrd="2" destOrd="0" presId="urn:microsoft.com/office/officeart/2005/8/layout/lProcess2"/>
    <dgm:cxn modelId="{9B3F9CBA-6AE2-4E61-8EF2-CD6E9B8CDCB8}" type="presParOf" srcId="{44ABC3BE-B61B-4303-9315-9CC16EFA706C}" destId="{A6F392C7-D6C3-4E0E-9EDF-D1A85E67B554}" srcOrd="0" destOrd="0" presId="urn:microsoft.com/office/officeart/2005/8/layout/lProcess2"/>
    <dgm:cxn modelId="{17720736-0F50-441C-B300-5AAF9B46DF96}" type="presParOf" srcId="{44ABC3BE-B61B-4303-9315-9CC16EFA706C}" destId="{B89717E3-9376-4ADB-A34E-CA65A5261F7F}" srcOrd="1" destOrd="0" presId="urn:microsoft.com/office/officeart/2005/8/layout/lProcess2"/>
    <dgm:cxn modelId="{C6318A15-4C0B-469A-8BB6-D193CFE260AC}" type="presParOf" srcId="{44ABC3BE-B61B-4303-9315-9CC16EFA706C}" destId="{2DDBD96C-8A6A-48C2-87B6-217DF6D9E72E}" srcOrd="2" destOrd="0" presId="urn:microsoft.com/office/officeart/2005/8/layout/lProcess2"/>
    <dgm:cxn modelId="{FDDF1F24-585E-4C24-98B4-CEE3DAD4CE25}" type="presParOf" srcId="{2DDBD96C-8A6A-48C2-87B6-217DF6D9E72E}" destId="{22A29781-19C0-4071-83D8-BA63E03341C7}" srcOrd="0" destOrd="0" presId="urn:microsoft.com/office/officeart/2005/8/layout/lProcess2"/>
    <dgm:cxn modelId="{E310B8A5-EEDD-4230-BB41-572E089CEC6F}" type="presParOf" srcId="{22A29781-19C0-4071-83D8-BA63E03341C7}" destId="{D87375C6-6A60-4DAF-9A65-B0233376F3AE}" srcOrd="0" destOrd="0" presId="urn:microsoft.com/office/officeart/2005/8/layout/lProcess2"/>
    <dgm:cxn modelId="{0790D478-82A6-45CE-9ED7-E907552D27EB}" type="presParOf" srcId="{22A29781-19C0-4071-83D8-BA63E03341C7}" destId="{3DF50F5B-24F2-474D-88E3-38EB7A98C799}" srcOrd="1" destOrd="0" presId="urn:microsoft.com/office/officeart/2005/8/layout/lProcess2"/>
    <dgm:cxn modelId="{EB9B8A6E-1167-455D-896A-10BC748D8D60}" type="presParOf" srcId="{22A29781-19C0-4071-83D8-BA63E03341C7}" destId="{4918F929-5B6E-44BA-90D0-3629950D1EEE}" srcOrd="2" destOrd="0" presId="urn:microsoft.com/office/officeart/2005/8/layout/lProcess2"/>
    <dgm:cxn modelId="{D3B893D6-F8B8-49FD-B4F6-7AE6E11E2C23}" type="presParOf" srcId="{22A29781-19C0-4071-83D8-BA63E03341C7}" destId="{EBF9C8DB-03CD-4111-B579-05469D45EF01}" srcOrd="3" destOrd="0" presId="urn:microsoft.com/office/officeart/2005/8/layout/lProcess2"/>
    <dgm:cxn modelId="{D8B5EBCB-C7C8-4B52-82BA-4E9147EEB818}" type="presParOf" srcId="{22A29781-19C0-4071-83D8-BA63E03341C7}" destId="{D9463A81-B4FA-4F3D-A046-F9589D5C4082}" srcOrd="4" destOrd="0" presId="urn:microsoft.com/office/officeart/2005/8/layout/lProcess2"/>
    <dgm:cxn modelId="{2B2BE752-B8E8-42E5-A0C7-4B24A8895CCC}" type="presParOf" srcId="{22A29781-19C0-4071-83D8-BA63E03341C7}" destId="{8FAB0C33-F3AC-40D5-935A-951ADD456805}" srcOrd="5" destOrd="0" presId="urn:microsoft.com/office/officeart/2005/8/layout/lProcess2"/>
    <dgm:cxn modelId="{436ECE8C-9E9C-4592-8840-78A2FDE10DFE}" type="presParOf" srcId="{22A29781-19C0-4071-83D8-BA63E03341C7}" destId="{32542C02-06D8-4C6B-B297-1268FE15A4D2}" srcOrd="6" destOrd="0" presId="urn:microsoft.com/office/officeart/2005/8/layout/lProcess2"/>
    <dgm:cxn modelId="{01D5FE0B-18B9-409A-8ECC-5700A4BB003A}" type="presParOf" srcId="{5055ADA9-2347-4C28-BF4B-4F73D9D59A1E}" destId="{9DBBF321-EEF4-4773-BE93-5C2C92796E8B}" srcOrd="3" destOrd="0" presId="urn:microsoft.com/office/officeart/2005/8/layout/lProcess2"/>
    <dgm:cxn modelId="{230A2728-BCA4-4DC9-99DF-3EDB0BB5AED8}" type="presParOf" srcId="{5055ADA9-2347-4C28-BF4B-4F73D9D59A1E}" destId="{3126C6D9-236C-4D96-81E6-4AEA6E35957E}" srcOrd="4" destOrd="0" presId="urn:microsoft.com/office/officeart/2005/8/layout/lProcess2"/>
    <dgm:cxn modelId="{09A6F7EB-6D18-4550-8943-8E42F8E242EC}" type="presParOf" srcId="{3126C6D9-236C-4D96-81E6-4AEA6E35957E}" destId="{9935AAE6-E57D-45AC-8658-0B5F3CC9AA5B}" srcOrd="0" destOrd="0" presId="urn:microsoft.com/office/officeart/2005/8/layout/lProcess2"/>
    <dgm:cxn modelId="{C2202C41-28B7-4E24-85C5-49CD30A29C8C}" type="presParOf" srcId="{3126C6D9-236C-4D96-81E6-4AEA6E35957E}" destId="{47F9527B-6508-4C01-8399-37D9478B2EFB}" srcOrd="1" destOrd="0" presId="urn:microsoft.com/office/officeart/2005/8/layout/lProcess2"/>
    <dgm:cxn modelId="{16404D09-5489-4872-895F-1572525E693D}" type="presParOf" srcId="{3126C6D9-236C-4D96-81E6-4AEA6E35957E}" destId="{14FBD22C-6C1A-4225-A622-F03740742A09}" srcOrd="2" destOrd="0" presId="urn:microsoft.com/office/officeart/2005/8/layout/lProcess2"/>
    <dgm:cxn modelId="{A378F1B3-20F5-4F28-B858-60DE6EDFA749}" type="presParOf" srcId="{14FBD22C-6C1A-4225-A622-F03740742A09}" destId="{0A389166-843F-42EA-8F9A-7FC9AEA027F5}" srcOrd="0" destOrd="0" presId="urn:microsoft.com/office/officeart/2005/8/layout/lProcess2"/>
    <dgm:cxn modelId="{4A5E2A7F-E6B1-4DCF-B240-4B341428F6FB}" type="presParOf" srcId="{0A389166-843F-42EA-8F9A-7FC9AEA027F5}" destId="{0EE24E4B-DEFC-4489-9756-84FBD2FEF613}" srcOrd="0" destOrd="0" presId="urn:microsoft.com/office/officeart/2005/8/layout/lProcess2"/>
    <dgm:cxn modelId="{CC4832EF-F8B0-45CA-8E50-B56FD0F967AE}" type="presParOf" srcId="{0A389166-843F-42EA-8F9A-7FC9AEA027F5}" destId="{076254CE-88BA-4F97-AB43-FA6ED3209882}" srcOrd="1" destOrd="0" presId="urn:microsoft.com/office/officeart/2005/8/layout/lProcess2"/>
    <dgm:cxn modelId="{BEC33D29-7D3E-4C44-AD04-29C08FD42032}" type="presParOf" srcId="{0A389166-843F-42EA-8F9A-7FC9AEA027F5}" destId="{A3FD65CB-FC7D-435E-9782-C43A844176EB}" srcOrd="2" destOrd="0" presId="urn:microsoft.com/office/officeart/2005/8/layout/lProcess2"/>
    <dgm:cxn modelId="{868A2819-B814-40A5-ADE5-976A719AF847}" type="presParOf" srcId="{0A389166-843F-42EA-8F9A-7FC9AEA027F5}" destId="{B2BD3D8D-9EB4-4A1D-9B30-B99640DB9468}" srcOrd="3" destOrd="0" presId="urn:microsoft.com/office/officeart/2005/8/layout/lProcess2"/>
    <dgm:cxn modelId="{F107095D-B6BB-4C61-8772-6D8FAA554E08}" type="presParOf" srcId="{0A389166-843F-42EA-8F9A-7FC9AEA027F5}" destId="{F34A480F-7EB3-4CFF-AEF8-ECB81838E239}" srcOrd="4" destOrd="0" presId="urn:microsoft.com/office/officeart/2005/8/layout/lProcess2"/>
    <dgm:cxn modelId="{F8708121-957C-4D51-AE79-EA7C50B7821A}" type="presParOf" srcId="{0A389166-843F-42EA-8F9A-7FC9AEA027F5}" destId="{0B8FFD1E-C025-4E9D-A293-832EA391B342}" srcOrd="5" destOrd="0" presId="urn:microsoft.com/office/officeart/2005/8/layout/lProcess2"/>
    <dgm:cxn modelId="{62AEBB09-D27B-4E4B-8E35-862418DA0A89}" type="presParOf" srcId="{0A389166-843F-42EA-8F9A-7FC9AEA027F5}" destId="{70626594-FCFF-42D1-A0AD-C5B35C0708E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dgm:t>
        <a:bodyPr/>
        <a:lstStyle/>
        <a:p>
          <a:r>
            <a:rPr lang="en-US" dirty="0" smtClean="0"/>
            <a:t>Discover</a:t>
          </a:r>
          <a:endParaRPr lang="en-US" dirty="0"/>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dgm:spPr>
        <a:solidFill>
          <a:schemeClr val="bg1">
            <a:lumMod val="50000"/>
          </a:schemeClr>
        </a:solidFill>
      </dgm:spPr>
      <dgm:t>
        <a:bodyPr/>
        <a:lstStyle/>
        <a:p>
          <a:r>
            <a:rPr lang="en-US" dirty="0" smtClean="0"/>
            <a:t>Review Experiences</a:t>
          </a:r>
          <a:endParaRPr lang="en-US" dirty="0"/>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2A5F1ABC-74E2-489C-A0E2-A018E121EFC5}">
      <dgm:prSet phldrT="[Text]"/>
      <dgm:spPr/>
      <dgm:t>
        <a:bodyPr/>
        <a:lstStyle/>
        <a:p>
          <a:r>
            <a:rPr lang="en-US" dirty="0" smtClean="0"/>
            <a:t>Build</a:t>
          </a:r>
          <a:endParaRPr lang="en-US" dirty="0"/>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dgm:spPr>
        <a:solidFill>
          <a:schemeClr val="bg1">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9EE2B804-ECA7-4CA4-8164-7543F8678F2D}">
      <dgm:prSet phldrT="[Text]"/>
      <dgm:spPr>
        <a:solidFill>
          <a:schemeClr val="bg1">
            <a:lumMod val="50000"/>
          </a:schemeClr>
        </a:solidFill>
      </dgm:spPr>
      <dgm:t>
        <a:bodyPr/>
        <a:lstStyle/>
        <a:p>
          <a:r>
            <a:rPr lang="en-US" dirty="0" smtClean="0"/>
            <a:t>Impact Analysis Review</a:t>
          </a:r>
          <a:endParaRPr lang="en-US" dirty="0"/>
        </a:p>
      </dgm:t>
    </dgm:pt>
    <dgm:pt modelId="{C7942C2C-8C07-40AF-BD99-5F9650C97B06}" type="parTrans" cxnId="{51A044D4-5CBB-4656-8B9E-0161AA3B86CD}">
      <dgm:prSet/>
      <dgm:spPr/>
      <dgm:t>
        <a:bodyPr/>
        <a:lstStyle/>
        <a:p>
          <a:endParaRPr lang="en-US"/>
        </a:p>
      </dgm:t>
    </dgm:pt>
    <dgm:pt modelId="{BF2671F2-E505-47AD-82A5-A12C818FB57E}" type="sibTrans" cxnId="{51A044D4-5CBB-4656-8B9E-0161AA3B86CD}">
      <dgm:prSet/>
      <dgm:spPr/>
      <dgm:t>
        <a:bodyPr/>
        <a:lstStyle/>
        <a:p>
          <a:endParaRPr lang="en-US"/>
        </a:p>
      </dgm:t>
    </dgm:pt>
    <dgm:pt modelId="{274B13B3-78AB-49F1-A1FC-219000E6970E}">
      <dgm:prSet phldrT="[Text]"/>
      <dgm:spPr>
        <a:solidFill>
          <a:schemeClr val="bg1">
            <a:lumMod val="50000"/>
          </a:schemeClr>
        </a:solidFill>
      </dgm:spPr>
      <dgm:t>
        <a:bodyPr/>
        <a:lstStyle/>
        <a:p>
          <a:r>
            <a:rPr lang="en-US" dirty="0" smtClean="0"/>
            <a:t>Build Training</a:t>
          </a:r>
          <a:endParaRPr lang="en-US" dirty="0"/>
        </a:p>
      </dgm:t>
    </dgm:pt>
    <dgm:pt modelId="{E79E6AD7-A686-4805-9EDE-B316FCEA3DFF}" type="parTrans" cxnId="{B9E6AA8A-3873-4161-95B1-48CC98123DD1}">
      <dgm:prSet/>
      <dgm:spPr/>
      <dgm:t>
        <a:bodyPr/>
        <a:lstStyle/>
        <a:p>
          <a:endParaRPr lang="en-US"/>
        </a:p>
      </dgm:t>
    </dgm:pt>
    <dgm:pt modelId="{B6F0AE48-8D99-41D6-9F11-584806E167D3}" type="sibTrans" cxnId="{B9E6AA8A-3873-4161-95B1-48CC98123DD1}">
      <dgm:prSet/>
      <dgm:spPr/>
      <dgm:t>
        <a:bodyPr/>
        <a:lstStyle/>
        <a:p>
          <a:endParaRPr lang="en-US"/>
        </a:p>
      </dgm:t>
    </dgm:pt>
    <dgm:pt modelId="{34F1481F-2FAD-4E10-AEA2-70A761A6C05C}">
      <dgm:prSet phldrT="[Text]"/>
      <dgm:spPr>
        <a:solidFill>
          <a:schemeClr val="bg1">
            <a:lumMod val="50000"/>
          </a:schemeClr>
        </a:solidFill>
      </dgm:spPr>
      <dgm:t>
        <a:bodyPr/>
        <a:lstStyle/>
        <a:p>
          <a:r>
            <a:rPr lang="en-US" dirty="0" smtClean="0"/>
            <a:t>Establish Message</a:t>
          </a:r>
          <a:endParaRPr lang="en-US" dirty="0"/>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solidFill>
          <a:schemeClr val="bg1">
            <a:lumMod val="85000"/>
          </a:schemeClr>
        </a:solidFill>
      </dgm:spPr>
      <dgm:t>
        <a:bodyPr/>
        <a:lstStyle/>
        <a:p>
          <a:r>
            <a:rPr lang="en-US" dirty="0"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dgm:spPr>
        <a:solidFill>
          <a:schemeClr val="bg1">
            <a:lumMod val="50000"/>
          </a:schemeClr>
        </a:solidFill>
      </dgm:spPr>
      <dgm:t>
        <a:bodyPr/>
        <a:lstStyle/>
        <a:p>
          <a:r>
            <a:rPr lang="en-US" dirty="0" smtClean="0"/>
            <a:t>Define Success</a:t>
          </a:r>
          <a:endParaRPr lang="en-US" dirty="0"/>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dgm:spPr>
        <a:solidFill>
          <a:schemeClr val="bg1">
            <a:lumMod val="50000"/>
          </a:schemeClr>
        </a:solidFill>
      </dgm:spPr>
      <dgm:t>
        <a:bodyPr/>
        <a:lstStyle/>
        <a:p>
          <a:r>
            <a:rPr lang="en-US" dirty="0" smtClean="0"/>
            <a:t>Manage Expectations</a:t>
          </a:r>
          <a:endParaRPr lang="en-US" dirty="0"/>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dgm:spPr>
        <a:solidFill>
          <a:schemeClr val="bg1">
            <a:lumMod val="50000"/>
          </a:schemeClr>
        </a:solidFill>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dgm:spPr>
        <a:solidFill>
          <a:srgbClr val="002060"/>
        </a:solidFill>
      </dgm:spPr>
      <dgm:t>
        <a:bodyPr/>
        <a:lstStyle/>
        <a:p>
          <a:r>
            <a:rPr lang="en-US" smtClean="0"/>
            <a:t>Define Roles</a:t>
          </a:r>
          <a:endParaRPr lang="en-US" dirty="0"/>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dgm:spPr>
        <a:solidFill>
          <a:schemeClr val="bg1">
            <a:lumMod val="50000"/>
          </a:schemeClr>
        </a:solidFill>
      </dgm:spPr>
      <dgm:t>
        <a:bodyPr/>
        <a:lstStyle/>
        <a:p>
          <a:r>
            <a:rPr lang="en-US" dirty="0" smtClean="0"/>
            <a:t>Audience Analysis</a:t>
          </a:r>
          <a:endParaRPr lang="en-US" dirty="0"/>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9FFD0FBB-BF4E-41CC-9F36-0D7757170EE9}">
      <dgm:prSet phldrT="[Text]"/>
      <dgm:spPr>
        <a:solidFill>
          <a:schemeClr val="bg1">
            <a:lumMod val="50000"/>
          </a:schemeClr>
        </a:solidFill>
      </dgm:spPr>
      <dgm:t>
        <a:bodyPr/>
        <a:lstStyle/>
        <a:p>
          <a:r>
            <a:rPr lang="en-US" smtClean="0"/>
            <a:t>Identify Barriers</a:t>
          </a:r>
          <a:endParaRPr lang="en-US" dirty="0"/>
        </a:p>
      </dgm:t>
    </dgm:pt>
    <dgm:pt modelId="{BAE18061-FA79-494B-A791-89090DF9F3E1}" type="parTrans" cxnId="{2DBAE71B-E50D-4CBB-AC77-BB54D1FA6065}">
      <dgm:prSet/>
      <dgm:spPr/>
    </dgm:pt>
    <dgm:pt modelId="{84163E3E-975B-49ED-A2F3-CEC02787A1E9}" type="sibTrans" cxnId="{2DBAE71B-E50D-4CBB-AC77-BB54D1FA6065}">
      <dgm:prSet/>
      <dgm:spPr/>
    </dgm:pt>
    <dgm:pt modelId="{22C77363-447D-4C8D-8C18-1E2C90190DDE}">
      <dgm:prSet phldrT="[Text]"/>
      <dgm:spPr>
        <a:solidFill>
          <a:schemeClr val="bg1">
            <a:lumMod val="50000"/>
          </a:schemeClr>
        </a:solidFill>
      </dgm:spPr>
      <dgm:t>
        <a:bodyPr/>
        <a:lstStyle/>
        <a:p>
          <a:r>
            <a:rPr lang="en-US" dirty="0" smtClean="0"/>
            <a:t>Identify Action Items</a:t>
          </a:r>
          <a:endParaRPr lang="en-US" dirty="0"/>
        </a:p>
      </dgm:t>
    </dgm:pt>
    <dgm:pt modelId="{8C60F284-E4AB-4F64-8BF0-1C9C1D8D2629}" type="parTrans" cxnId="{C39EF658-465F-4317-A7AD-78D4B48747D4}">
      <dgm:prSet/>
      <dgm:spPr/>
    </dgm:pt>
    <dgm:pt modelId="{EE4D7D22-0E1F-462F-AD14-FC6DB7B916CD}" type="sibTrans" cxnId="{C39EF658-465F-4317-A7AD-78D4B48747D4}">
      <dgm:prSet/>
      <dgm:spPr/>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5375E033-447A-4C6D-B2BA-3A7F752C9175}" type="pres">
      <dgm:prSet presAssocID="{9EE2B804-ECA7-4CA4-8164-7543F8678F2D}" presName="childNode" presStyleLbl="node1" presStyleIdx="6" presStyleCnt="12">
        <dgm:presLayoutVars>
          <dgm:bulletEnabled val="1"/>
        </dgm:presLayoutVars>
      </dgm:prSet>
      <dgm:spPr/>
      <dgm:t>
        <a:bodyPr/>
        <a:lstStyle/>
        <a:p>
          <a:endParaRPr lang="en-US"/>
        </a:p>
      </dgm:t>
    </dgm:pt>
    <dgm:pt modelId="{426DBB99-51C2-4B87-B3B1-28C94CACEE4E}" type="pres">
      <dgm:prSet presAssocID="{9EE2B804-ECA7-4CA4-8164-7543F8678F2D}" presName="aSpace2" presStyleCnt="0"/>
      <dgm:spPr/>
    </dgm:pt>
    <dgm:pt modelId="{F83596D7-4239-4E9D-A149-BA1CB296D24E}" type="pres">
      <dgm:prSet presAssocID="{9FFD0FBB-BF4E-41CC-9F36-0D7757170EE9}"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F34A480F-7EB3-4CFF-AEF8-ECB81838E239}" type="pres">
      <dgm:prSet presAssocID="{274B13B3-78AB-49F1-A1FC-219000E6970E}" presName="childNode" presStyleLbl="node1" presStyleIdx="10" presStyleCnt="12">
        <dgm:presLayoutVars>
          <dgm:bulletEnabled val="1"/>
        </dgm:presLayoutVars>
      </dgm:prSet>
      <dgm:spPr/>
      <dgm:t>
        <a:bodyPr/>
        <a:lstStyle/>
        <a:p>
          <a:endParaRPr lang="en-US"/>
        </a:p>
      </dgm:t>
    </dgm:pt>
    <dgm:pt modelId="{DD260810-2DF5-4E78-9564-D36085113E6C}" type="pres">
      <dgm:prSet presAssocID="{274B13B3-78AB-49F1-A1FC-219000E6970E}" presName="aSpace2" presStyleCnt="0"/>
      <dgm:spPr/>
    </dgm:pt>
    <dgm:pt modelId="{752AB135-15C2-4C5F-ABED-2EC3ABBC5562}" type="pres">
      <dgm:prSet presAssocID="{22C77363-447D-4C8D-8C18-1E2C90190DDE}" presName="childNode" presStyleLbl="node1" presStyleIdx="11" presStyleCnt="12">
        <dgm:presLayoutVars>
          <dgm:bulletEnabled val="1"/>
        </dgm:presLayoutVars>
      </dgm:prSet>
      <dgm:spPr/>
      <dgm:t>
        <a:bodyPr/>
        <a:lstStyle/>
        <a:p>
          <a:endParaRPr lang="en-US"/>
        </a:p>
      </dgm:t>
    </dgm:pt>
  </dgm:ptLst>
  <dgm:cxnLst>
    <dgm:cxn modelId="{C4A0B82E-8886-4BD1-B095-F373B90C1BAF}" type="presOf" srcId="{FB418EE3-5D95-4DC3-A720-C383FDC85DD5}" destId="{CE0C9506-48C3-4A1B-883D-CBB709754472}" srcOrd="0" destOrd="0" presId="urn:microsoft.com/office/officeart/2005/8/layout/lProcess2"/>
    <dgm:cxn modelId="{EA977C55-8DF3-4BA1-A109-CE1E583DFE3E}" type="presOf" srcId="{B50EAF02-47E9-4353-9A88-05D984D32150}" destId="{F2309D85-9143-45DE-B4C8-B10B3D8EE7B9}" srcOrd="0" destOrd="0" presId="urn:microsoft.com/office/officeart/2005/8/layout/lProcess2"/>
    <dgm:cxn modelId="{A956B410-3048-46F5-9C6A-1A22977AD759}" srcId="{DD55328B-7FF5-4EBF-ABB2-D09AADF1C691}" destId="{88802EB5-6E59-4CD0-8474-19D552253A42}" srcOrd="1" destOrd="0" parTransId="{C78D04D9-1A3A-4C7B-98AD-0A9107CE7983}" sibTransId="{B14B3D22-FD41-42C0-AA34-CEF5264C9E7B}"/>
    <dgm:cxn modelId="{483AF727-3263-424A-86E9-E244CF5EA857}" type="presOf" srcId="{4D7FA368-FAD4-40E4-A21F-BC357FA82707}" destId="{D87375C6-6A60-4DAF-9A65-B0233376F3AE}" srcOrd="0" destOrd="0" presId="urn:microsoft.com/office/officeart/2005/8/layout/lProcess2"/>
    <dgm:cxn modelId="{E0F9EEB1-1F2C-4838-AECB-E4E88355BDED}" type="presOf" srcId="{2A5F1ABC-74E2-489C-A0E2-A018E121EFC5}" destId="{47F9527B-6508-4C01-8399-37D9478B2EFB}" srcOrd="1" destOrd="0" presId="urn:microsoft.com/office/officeart/2005/8/layout/lProcess2"/>
    <dgm:cxn modelId="{5941B1A4-7FD2-4628-A1D1-387074B0686E}" type="presOf" srcId="{DD55328B-7FF5-4EBF-ABB2-D09AADF1C691}" destId="{27010089-FFEB-4D7D-A9F3-5E541D68D68C}" srcOrd="0" destOrd="0" presId="urn:microsoft.com/office/officeart/2005/8/layout/lProcess2"/>
    <dgm:cxn modelId="{97978B7F-AA1A-4117-B9B5-8ECEF620CD4E}" srcId="{AC59F798-60DE-4630-8986-A8E67B80A03F}" destId="{DD55328B-7FF5-4EBF-ABB2-D09AADF1C691}" srcOrd="0" destOrd="0" parTransId="{390AD546-5E03-4F5C-85AA-0ACA77172502}" sibTransId="{B5BABE19-895A-42E0-BEEF-2287D782FEBC}"/>
    <dgm:cxn modelId="{6B72EF6E-73B3-4C02-ABF1-F1019E780C24}" srcId="{23D317CB-351B-4415-8064-65C205B1BC9E}" destId="{4D7FA368-FAD4-40E4-A21F-BC357FA82707}" srcOrd="0" destOrd="0" parTransId="{5D5F5754-90B5-4679-BBAB-D8B7A228E308}" sibTransId="{E3DEFA7B-E0CE-45B7-847B-0673BD51939A}"/>
    <dgm:cxn modelId="{BF581910-C8D1-4DFA-A5A1-FBD4FE279504}" srcId="{AC59F798-60DE-4630-8986-A8E67B80A03F}" destId="{2A5F1ABC-74E2-489C-A0E2-A018E121EFC5}" srcOrd="2" destOrd="0" parTransId="{8CAEBD5C-5EA6-48C7-B599-91BF49540313}" sibTransId="{59452CE8-2FA8-4CEE-A68F-D03576C6BB11}"/>
    <dgm:cxn modelId="{D5C77A77-98CD-4990-9913-DAB70BEE3F16}" type="presOf" srcId="{537620E3-6B1E-4D45-98BD-B9BC2AFD4BAC}" destId="{A3FD65CB-FC7D-435E-9782-C43A844176EB}" srcOrd="0" destOrd="0" presId="urn:microsoft.com/office/officeart/2005/8/layout/lProcess2"/>
    <dgm:cxn modelId="{6CE5BF47-035E-4AF7-A80F-2DD245FF83D0}" srcId="{2A5F1ABC-74E2-489C-A0E2-A018E121EFC5}" destId="{34F1481F-2FAD-4E10-AEA2-70A761A6C05C}" srcOrd="0" destOrd="0" parTransId="{4B1CDA04-739A-4AB7-9E45-67A104BEB037}" sibTransId="{2F636DB8-7475-448D-AD45-7A56FFD1E852}"/>
    <dgm:cxn modelId="{944AC1BD-ED9C-4748-A66E-21F4486B427E}" type="presOf" srcId="{34F1481F-2FAD-4E10-AEA2-70A761A6C05C}" destId="{0EE24E4B-DEFC-4489-9756-84FBD2FEF613}" srcOrd="0" destOrd="0" presId="urn:microsoft.com/office/officeart/2005/8/layout/lProcess2"/>
    <dgm:cxn modelId="{C055D2B2-476A-4F60-AF48-8FED8920AED7}" srcId="{DD55328B-7FF5-4EBF-ABB2-D09AADF1C691}" destId="{B50EAF02-47E9-4353-9A88-05D984D32150}" srcOrd="0" destOrd="0" parTransId="{BECD0158-6D39-43E2-80F2-6ED2C6D8BFB3}" sibTransId="{C6FED0C1-FC81-4A2F-B197-AE9BF14EECF6}"/>
    <dgm:cxn modelId="{C39EF658-465F-4317-A7AD-78D4B48747D4}" srcId="{2A5F1ABC-74E2-489C-A0E2-A018E121EFC5}" destId="{22C77363-447D-4C8D-8C18-1E2C90190DDE}" srcOrd="3" destOrd="0" parTransId="{8C60F284-E4AB-4F64-8BF0-1C9C1D8D2629}" sibTransId="{EE4D7D22-0E1F-462F-AD14-FC6DB7B916CD}"/>
    <dgm:cxn modelId="{00591920-5A4B-4206-8C22-AC591C2FDB3B}" type="presOf" srcId="{BF52C30D-2AB0-4122-BD36-BA394CE12C8B}" destId="{4918F929-5B6E-44BA-90D0-3629950D1EEE}" srcOrd="0" destOrd="0" presId="urn:microsoft.com/office/officeart/2005/8/layout/lProcess2"/>
    <dgm:cxn modelId="{237920AC-F44F-4686-9CA5-0747885AA779}" type="presOf" srcId="{88802EB5-6E59-4CD0-8474-19D552253A42}" destId="{178FE43A-84B7-47BC-A557-31F2BF6F3B02}" srcOrd="0" destOrd="0" presId="urn:microsoft.com/office/officeart/2005/8/layout/lProcess2"/>
    <dgm:cxn modelId="{8AD6D1AB-0D30-4D14-9EE9-9552B1850522}" type="presOf" srcId="{9FFD0FBB-BF4E-41CC-9F36-0D7757170EE9}" destId="{F83596D7-4239-4E9D-A149-BA1CB296D24E}" srcOrd="0" destOrd="0" presId="urn:microsoft.com/office/officeart/2005/8/layout/lProcess2"/>
    <dgm:cxn modelId="{78A8EB7D-05E4-45EF-8105-21CF615B7C52}" srcId="{2A5F1ABC-74E2-489C-A0E2-A018E121EFC5}" destId="{537620E3-6B1E-4D45-98BD-B9BC2AFD4BAC}" srcOrd="1" destOrd="0" parTransId="{D07CC1B9-4905-48F9-AF92-C9D4AC5811AA}" sibTransId="{7493488E-CB83-4E1B-A2B3-D326414C53B4}"/>
    <dgm:cxn modelId="{F93EB201-F14C-4600-AD09-8D26D3F13968}" type="presOf" srcId="{78AC5FF1-FEE1-4A0D-83C4-CB99D5E4D37D}" destId="{F71DEBC2-1DA9-4E29-B312-597DB50BBE42}" srcOrd="0" destOrd="0" presId="urn:microsoft.com/office/officeart/2005/8/layout/lProcess2"/>
    <dgm:cxn modelId="{74D2FE6C-85BA-4078-8B72-A8586FFA7838}" type="presOf" srcId="{2A5F1ABC-74E2-489C-A0E2-A018E121EFC5}" destId="{9935AAE6-E57D-45AC-8658-0B5F3CC9AA5B}" srcOrd="0" destOrd="0" presId="urn:microsoft.com/office/officeart/2005/8/layout/lProcess2"/>
    <dgm:cxn modelId="{9AAC6FE3-5ADF-4129-A3AB-032778534B84}" type="presOf" srcId="{274B13B3-78AB-49F1-A1FC-219000E6970E}" destId="{F34A480F-7EB3-4CFF-AEF8-ECB81838E239}" srcOrd="0" destOrd="0" presId="urn:microsoft.com/office/officeart/2005/8/layout/lProcess2"/>
    <dgm:cxn modelId="{C930A132-44D8-4311-8FCF-A166FE6D70A2}" type="presOf" srcId="{9EE2B804-ECA7-4CA4-8164-7543F8678F2D}" destId="{5375E033-447A-4C6D-B2BA-3A7F752C9175}" srcOrd="0" destOrd="0" presId="urn:microsoft.com/office/officeart/2005/8/layout/lProcess2"/>
    <dgm:cxn modelId="{BA788832-794C-42E3-995D-348519EF3D01}" srcId="{AC59F798-60DE-4630-8986-A8E67B80A03F}" destId="{23D317CB-351B-4415-8064-65C205B1BC9E}" srcOrd="1" destOrd="0" parTransId="{63CAEEFC-194A-48CB-9B7E-5F2A9A9303FE}" sibTransId="{0B5DE7C4-D2AD-4C18-BEE7-571F64845DD2}"/>
    <dgm:cxn modelId="{0FCCF229-6371-46F8-868E-7B3DC2FBC20D}" srcId="{DD55328B-7FF5-4EBF-ABB2-D09AADF1C691}" destId="{FB418EE3-5D95-4DC3-A720-C383FDC85DD5}" srcOrd="3" destOrd="0" parTransId="{2F5523F9-63A4-4ECC-8DB0-C508773F26C1}" sibTransId="{4AE35419-C801-415C-BF58-EEE52FF8BDEB}"/>
    <dgm:cxn modelId="{53F9B031-6FCC-4DAF-9144-1A1AB41386F1}" type="presOf" srcId="{DD55328B-7FF5-4EBF-ABB2-D09AADF1C691}" destId="{02B45284-9D6E-4750-AA6D-AFA6BA0DE215}" srcOrd="1" destOrd="0" presId="urn:microsoft.com/office/officeart/2005/8/layout/lProcess2"/>
    <dgm:cxn modelId="{91FEA7DD-94C1-46A5-95FE-05B2C74B2DB9}" srcId="{23D317CB-351B-4415-8064-65C205B1BC9E}" destId="{BF52C30D-2AB0-4122-BD36-BA394CE12C8B}" srcOrd="1" destOrd="0" parTransId="{8302EB4A-83AA-494A-8EC8-C851339C72C0}" sibTransId="{C2DB990C-925B-4AFC-B9EE-AA8C0B4B25D0}"/>
    <dgm:cxn modelId="{A6A54728-E7AD-413A-AB81-799A56B9B9AF}" type="presOf" srcId="{23D317CB-351B-4415-8064-65C205B1BC9E}" destId="{B89717E3-9376-4ADB-A34E-CA65A5261F7F}" srcOrd="1" destOrd="0" presId="urn:microsoft.com/office/officeart/2005/8/layout/lProcess2"/>
    <dgm:cxn modelId="{E47DAF37-1306-4A02-82A8-1209771AC6F3}" type="presOf" srcId="{22C77363-447D-4C8D-8C18-1E2C90190DDE}" destId="{752AB135-15C2-4C5F-ABED-2EC3ABBC5562}" srcOrd="0" destOrd="0" presId="urn:microsoft.com/office/officeart/2005/8/layout/lProcess2"/>
    <dgm:cxn modelId="{51A044D4-5CBB-4656-8B9E-0161AA3B86CD}" srcId="{23D317CB-351B-4415-8064-65C205B1BC9E}" destId="{9EE2B804-ECA7-4CA4-8164-7543F8678F2D}" srcOrd="2" destOrd="0" parTransId="{C7942C2C-8C07-40AF-BD99-5F9650C97B06}" sibTransId="{BF2671F2-E505-47AD-82A5-A12C818FB57E}"/>
    <dgm:cxn modelId="{BAED4573-4436-4F2D-991D-26FE56A752BE}" srcId="{DD55328B-7FF5-4EBF-ABB2-D09AADF1C691}" destId="{78AC5FF1-FEE1-4A0D-83C4-CB99D5E4D37D}" srcOrd="2" destOrd="0" parTransId="{FB79BDE9-21DA-4D45-9185-D754765544C5}" sibTransId="{89B6AAB1-B8C2-4092-9005-AF4FFB381342}"/>
    <dgm:cxn modelId="{2DBAE71B-E50D-4CBB-AC77-BB54D1FA6065}" srcId="{23D317CB-351B-4415-8064-65C205B1BC9E}" destId="{9FFD0FBB-BF4E-41CC-9F36-0D7757170EE9}" srcOrd="3" destOrd="0" parTransId="{BAE18061-FA79-494B-A791-89090DF9F3E1}" sibTransId="{84163E3E-975B-49ED-A2F3-CEC02787A1E9}"/>
    <dgm:cxn modelId="{BBA0428C-715C-429A-8530-AB0AD187CB07}" type="presOf" srcId="{AC59F798-60DE-4630-8986-A8E67B80A03F}" destId="{5055ADA9-2347-4C28-BF4B-4F73D9D59A1E}" srcOrd="0" destOrd="0" presId="urn:microsoft.com/office/officeart/2005/8/layout/lProcess2"/>
    <dgm:cxn modelId="{B9E6AA8A-3873-4161-95B1-48CC98123DD1}" srcId="{2A5F1ABC-74E2-489C-A0E2-A018E121EFC5}" destId="{274B13B3-78AB-49F1-A1FC-219000E6970E}" srcOrd="2" destOrd="0" parTransId="{E79E6AD7-A686-4805-9EDE-B316FCEA3DFF}" sibTransId="{B6F0AE48-8D99-41D6-9F11-584806E167D3}"/>
    <dgm:cxn modelId="{3547CBD7-DE0B-48BC-9EAF-E467C918B663}" type="presOf" srcId="{23D317CB-351B-4415-8064-65C205B1BC9E}" destId="{A6F392C7-D6C3-4E0E-9EDF-D1A85E67B554}" srcOrd="0" destOrd="0" presId="urn:microsoft.com/office/officeart/2005/8/layout/lProcess2"/>
    <dgm:cxn modelId="{C12519D1-5EDA-48BC-B056-428CA319BF35}" type="presParOf" srcId="{5055ADA9-2347-4C28-BF4B-4F73D9D59A1E}" destId="{0247DFA2-8022-4A7D-B3BA-691F873741E0}" srcOrd="0" destOrd="0" presId="urn:microsoft.com/office/officeart/2005/8/layout/lProcess2"/>
    <dgm:cxn modelId="{21AC6956-75D3-466A-BE28-1095ECE69642}" type="presParOf" srcId="{0247DFA2-8022-4A7D-B3BA-691F873741E0}" destId="{27010089-FFEB-4D7D-A9F3-5E541D68D68C}" srcOrd="0" destOrd="0" presId="urn:microsoft.com/office/officeart/2005/8/layout/lProcess2"/>
    <dgm:cxn modelId="{5C16BB57-F8C9-4CF4-B2A0-4B0FB94E94EA}" type="presParOf" srcId="{0247DFA2-8022-4A7D-B3BA-691F873741E0}" destId="{02B45284-9D6E-4750-AA6D-AFA6BA0DE215}" srcOrd="1" destOrd="0" presId="urn:microsoft.com/office/officeart/2005/8/layout/lProcess2"/>
    <dgm:cxn modelId="{A752F071-D35D-4DA9-9838-D62E2CCE5F84}" type="presParOf" srcId="{0247DFA2-8022-4A7D-B3BA-691F873741E0}" destId="{7EE3E8A0-14A1-4B71-B3FE-5014AED8C2BA}" srcOrd="2" destOrd="0" presId="urn:microsoft.com/office/officeart/2005/8/layout/lProcess2"/>
    <dgm:cxn modelId="{64ECCA10-EBD8-47BE-827D-16943171EFC3}" type="presParOf" srcId="{7EE3E8A0-14A1-4B71-B3FE-5014AED8C2BA}" destId="{6B252C4F-F1BF-4343-9FE3-BA5DA928216A}" srcOrd="0" destOrd="0" presId="urn:microsoft.com/office/officeart/2005/8/layout/lProcess2"/>
    <dgm:cxn modelId="{3609A98D-488A-4339-A988-883BCFAC115C}" type="presParOf" srcId="{6B252C4F-F1BF-4343-9FE3-BA5DA928216A}" destId="{F2309D85-9143-45DE-B4C8-B10B3D8EE7B9}" srcOrd="0" destOrd="0" presId="urn:microsoft.com/office/officeart/2005/8/layout/lProcess2"/>
    <dgm:cxn modelId="{5C71E089-C122-4D96-8363-F1BB36C54F43}" type="presParOf" srcId="{6B252C4F-F1BF-4343-9FE3-BA5DA928216A}" destId="{B96507A1-FA56-4A3E-9D69-C7F1055D3F8D}" srcOrd="1" destOrd="0" presId="urn:microsoft.com/office/officeart/2005/8/layout/lProcess2"/>
    <dgm:cxn modelId="{CAA1F799-2BA5-4313-9E6E-EFA9BE68FD74}" type="presParOf" srcId="{6B252C4F-F1BF-4343-9FE3-BA5DA928216A}" destId="{178FE43A-84B7-47BC-A557-31F2BF6F3B02}" srcOrd="2" destOrd="0" presId="urn:microsoft.com/office/officeart/2005/8/layout/lProcess2"/>
    <dgm:cxn modelId="{D0582F0A-0F58-4832-92EE-DE5614312321}" type="presParOf" srcId="{6B252C4F-F1BF-4343-9FE3-BA5DA928216A}" destId="{0DF440B3-7FD2-42D0-86D2-3D3106579A2E}" srcOrd="3" destOrd="0" presId="urn:microsoft.com/office/officeart/2005/8/layout/lProcess2"/>
    <dgm:cxn modelId="{CF132C7D-1FD9-47EA-9D17-60CF7AB951D7}" type="presParOf" srcId="{6B252C4F-F1BF-4343-9FE3-BA5DA928216A}" destId="{F71DEBC2-1DA9-4E29-B312-597DB50BBE42}" srcOrd="4" destOrd="0" presId="urn:microsoft.com/office/officeart/2005/8/layout/lProcess2"/>
    <dgm:cxn modelId="{F2E05D6D-1001-4178-A76D-1752D25B0012}" type="presParOf" srcId="{6B252C4F-F1BF-4343-9FE3-BA5DA928216A}" destId="{4D14D36A-8198-4914-BC89-BBA56648E14B}" srcOrd="5" destOrd="0" presId="urn:microsoft.com/office/officeart/2005/8/layout/lProcess2"/>
    <dgm:cxn modelId="{F956F491-35A7-4222-9D36-2AFAFA987C92}" type="presParOf" srcId="{6B252C4F-F1BF-4343-9FE3-BA5DA928216A}" destId="{CE0C9506-48C3-4A1B-883D-CBB709754472}" srcOrd="6" destOrd="0" presId="urn:microsoft.com/office/officeart/2005/8/layout/lProcess2"/>
    <dgm:cxn modelId="{17D60FA7-C9A0-4905-826D-0C13AF7F5784}" type="presParOf" srcId="{5055ADA9-2347-4C28-BF4B-4F73D9D59A1E}" destId="{759BEBE0-F8C6-44AA-BD1E-D24EB9A79BC5}" srcOrd="1" destOrd="0" presId="urn:microsoft.com/office/officeart/2005/8/layout/lProcess2"/>
    <dgm:cxn modelId="{461246C3-8116-4495-B5B7-79BA015D4737}" type="presParOf" srcId="{5055ADA9-2347-4C28-BF4B-4F73D9D59A1E}" destId="{44ABC3BE-B61B-4303-9315-9CC16EFA706C}" srcOrd="2" destOrd="0" presId="urn:microsoft.com/office/officeart/2005/8/layout/lProcess2"/>
    <dgm:cxn modelId="{93ED621D-4CF0-49DB-B0FF-0AADF12199E6}" type="presParOf" srcId="{44ABC3BE-B61B-4303-9315-9CC16EFA706C}" destId="{A6F392C7-D6C3-4E0E-9EDF-D1A85E67B554}" srcOrd="0" destOrd="0" presId="urn:microsoft.com/office/officeart/2005/8/layout/lProcess2"/>
    <dgm:cxn modelId="{9F900A46-7A6E-4122-849A-6721F235A9F0}" type="presParOf" srcId="{44ABC3BE-B61B-4303-9315-9CC16EFA706C}" destId="{B89717E3-9376-4ADB-A34E-CA65A5261F7F}" srcOrd="1" destOrd="0" presId="urn:microsoft.com/office/officeart/2005/8/layout/lProcess2"/>
    <dgm:cxn modelId="{0F46CDE6-FDC9-427A-91C3-82E05F133586}" type="presParOf" srcId="{44ABC3BE-B61B-4303-9315-9CC16EFA706C}" destId="{2DDBD96C-8A6A-48C2-87B6-217DF6D9E72E}" srcOrd="2" destOrd="0" presId="urn:microsoft.com/office/officeart/2005/8/layout/lProcess2"/>
    <dgm:cxn modelId="{68B2CA0A-8F7A-4515-97BA-706D8230ABCD}" type="presParOf" srcId="{2DDBD96C-8A6A-48C2-87B6-217DF6D9E72E}" destId="{22A29781-19C0-4071-83D8-BA63E03341C7}" srcOrd="0" destOrd="0" presId="urn:microsoft.com/office/officeart/2005/8/layout/lProcess2"/>
    <dgm:cxn modelId="{4DB2381A-4A81-4064-98C1-16EEE0FD05A5}" type="presParOf" srcId="{22A29781-19C0-4071-83D8-BA63E03341C7}" destId="{D87375C6-6A60-4DAF-9A65-B0233376F3AE}" srcOrd="0" destOrd="0" presId="urn:microsoft.com/office/officeart/2005/8/layout/lProcess2"/>
    <dgm:cxn modelId="{6C8052DA-B62B-4A3C-80E7-CD6CB0DC7C2B}" type="presParOf" srcId="{22A29781-19C0-4071-83D8-BA63E03341C7}" destId="{3DF50F5B-24F2-474D-88E3-38EB7A98C799}" srcOrd="1" destOrd="0" presId="urn:microsoft.com/office/officeart/2005/8/layout/lProcess2"/>
    <dgm:cxn modelId="{EEBFD28B-20E3-43E9-93CD-F4CFF1D56871}" type="presParOf" srcId="{22A29781-19C0-4071-83D8-BA63E03341C7}" destId="{4918F929-5B6E-44BA-90D0-3629950D1EEE}" srcOrd="2" destOrd="0" presId="urn:microsoft.com/office/officeart/2005/8/layout/lProcess2"/>
    <dgm:cxn modelId="{96B04A12-5CB2-4873-883B-269D1D9379B0}" type="presParOf" srcId="{22A29781-19C0-4071-83D8-BA63E03341C7}" destId="{EBF9C8DB-03CD-4111-B579-05469D45EF01}" srcOrd="3" destOrd="0" presId="urn:microsoft.com/office/officeart/2005/8/layout/lProcess2"/>
    <dgm:cxn modelId="{88B46214-9F08-41F5-8F24-15C5B53EF69F}" type="presParOf" srcId="{22A29781-19C0-4071-83D8-BA63E03341C7}" destId="{5375E033-447A-4C6D-B2BA-3A7F752C9175}" srcOrd="4" destOrd="0" presId="urn:microsoft.com/office/officeart/2005/8/layout/lProcess2"/>
    <dgm:cxn modelId="{C4953378-F3E2-4082-8213-C6A166593753}" type="presParOf" srcId="{22A29781-19C0-4071-83D8-BA63E03341C7}" destId="{426DBB99-51C2-4B87-B3B1-28C94CACEE4E}" srcOrd="5" destOrd="0" presId="urn:microsoft.com/office/officeart/2005/8/layout/lProcess2"/>
    <dgm:cxn modelId="{5C7894B2-712B-4B03-933A-F7EFBF4FC546}" type="presParOf" srcId="{22A29781-19C0-4071-83D8-BA63E03341C7}" destId="{F83596D7-4239-4E9D-A149-BA1CB296D24E}" srcOrd="6" destOrd="0" presId="urn:microsoft.com/office/officeart/2005/8/layout/lProcess2"/>
    <dgm:cxn modelId="{88461E3F-2DEA-4D04-844B-04D1AA5CC97D}" type="presParOf" srcId="{5055ADA9-2347-4C28-BF4B-4F73D9D59A1E}" destId="{9DBBF321-EEF4-4773-BE93-5C2C92796E8B}" srcOrd="3" destOrd="0" presId="urn:microsoft.com/office/officeart/2005/8/layout/lProcess2"/>
    <dgm:cxn modelId="{09E3369C-19C8-41C0-9671-3EDCABAB904D}" type="presParOf" srcId="{5055ADA9-2347-4C28-BF4B-4F73D9D59A1E}" destId="{3126C6D9-236C-4D96-81E6-4AEA6E35957E}" srcOrd="4" destOrd="0" presId="urn:microsoft.com/office/officeart/2005/8/layout/lProcess2"/>
    <dgm:cxn modelId="{048DA2EA-2B60-4575-81D8-2163CA102B8D}" type="presParOf" srcId="{3126C6D9-236C-4D96-81E6-4AEA6E35957E}" destId="{9935AAE6-E57D-45AC-8658-0B5F3CC9AA5B}" srcOrd="0" destOrd="0" presId="urn:microsoft.com/office/officeart/2005/8/layout/lProcess2"/>
    <dgm:cxn modelId="{0DDF578E-F2DD-49D2-BE0C-F620A0AF2672}" type="presParOf" srcId="{3126C6D9-236C-4D96-81E6-4AEA6E35957E}" destId="{47F9527B-6508-4C01-8399-37D9478B2EFB}" srcOrd="1" destOrd="0" presId="urn:microsoft.com/office/officeart/2005/8/layout/lProcess2"/>
    <dgm:cxn modelId="{9533C74B-359C-4384-AC7B-7318BDCC091B}" type="presParOf" srcId="{3126C6D9-236C-4D96-81E6-4AEA6E35957E}" destId="{14FBD22C-6C1A-4225-A622-F03740742A09}" srcOrd="2" destOrd="0" presId="urn:microsoft.com/office/officeart/2005/8/layout/lProcess2"/>
    <dgm:cxn modelId="{312AC2F1-3894-4F6B-90D1-30D7F1CE660D}" type="presParOf" srcId="{14FBD22C-6C1A-4225-A622-F03740742A09}" destId="{0A389166-843F-42EA-8F9A-7FC9AEA027F5}" srcOrd="0" destOrd="0" presId="urn:microsoft.com/office/officeart/2005/8/layout/lProcess2"/>
    <dgm:cxn modelId="{72A3A976-C5B8-4412-90D7-808C7C7B5CE4}" type="presParOf" srcId="{0A389166-843F-42EA-8F9A-7FC9AEA027F5}" destId="{0EE24E4B-DEFC-4489-9756-84FBD2FEF613}" srcOrd="0" destOrd="0" presId="urn:microsoft.com/office/officeart/2005/8/layout/lProcess2"/>
    <dgm:cxn modelId="{EBD8C241-EA02-42F7-9ACC-119A80EF486A}" type="presParOf" srcId="{0A389166-843F-42EA-8F9A-7FC9AEA027F5}" destId="{076254CE-88BA-4F97-AB43-FA6ED3209882}" srcOrd="1" destOrd="0" presId="urn:microsoft.com/office/officeart/2005/8/layout/lProcess2"/>
    <dgm:cxn modelId="{05542422-DAA3-4FC5-B63A-17B10EC24D84}" type="presParOf" srcId="{0A389166-843F-42EA-8F9A-7FC9AEA027F5}" destId="{A3FD65CB-FC7D-435E-9782-C43A844176EB}" srcOrd="2" destOrd="0" presId="urn:microsoft.com/office/officeart/2005/8/layout/lProcess2"/>
    <dgm:cxn modelId="{E8725586-401E-4C9C-8AD5-482B3ECB78A3}" type="presParOf" srcId="{0A389166-843F-42EA-8F9A-7FC9AEA027F5}" destId="{B2BD3D8D-9EB4-4A1D-9B30-B99640DB9468}" srcOrd="3" destOrd="0" presId="urn:microsoft.com/office/officeart/2005/8/layout/lProcess2"/>
    <dgm:cxn modelId="{5B774633-16A3-4BA6-9D72-BF2433ADA02F}" type="presParOf" srcId="{0A389166-843F-42EA-8F9A-7FC9AEA027F5}" destId="{F34A480F-7EB3-4CFF-AEF8-ECB81838E239}" srcOrd="4" destOrd="0" presId="urn:microsoft.com/office/officeart/2005/8/layout/lProcess2"/>
    <dgm:cxn modelId="{3549CF90-818D-4121-B041-295B53FA003E}" type="presParOf" srcId="{0A389166-843F-42EA-8F9A-7FC9AEA027F5}" destId="{DD260810-2DF5-4E78-9564-D36085113E6C}" srcOrd="5" destOrd="0" presId="urn:microsoft.com/office/officeart/2005/8/layout/lProcess2"/>
    <dgm:cxn modelId="{48F67A2B-A6A9-4942-8057-7CD8FB63E4F1}" type="presParOf" srcId="{0A389166-843F-42EA-8F9A-7FC9AEA027F5}" destId="{752AB135-15C2-4C5F-ABED-2EC3ABBC5562}"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7E8D56-1CF1-44EC-8D66-459E393751B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542CE74-2155-460F-A1B5-C50E927A7C37}">
      <dgm:prSet phldrT="[Text]"/>
      <dgm:spPr>
        <a:solidFill>
          <a:schemeClr val="accent2">
            <a:alpha val="94000"/>
          </a:schemeClr>
        </a:solidFill>
      </dgm:spPr>
      <dgm:t>
        <a:bodyPr/>
        <a:lstStyle/>
        <a:p>
          <a:r>
            <a:rPr lang="en-US" b="1" dirty="0" smtClean="0"/>
            <a:t>Sponsors</a:t>
          </a:r>
          <a:endParaRPr lang="en-US" b="1" dirty="0"/>
        </a:p>
      </dgm:t>
    </dgm:pt>
    <dgm:pt modelId="{41B6A8F4-A7A3-4ABF-B4EA-6C5A99D373C2}" type="parTrans" cxnId="{A8D6770B-81DB-4D9D-866B-2CFF2A166C72}">
      <dgm:prSet/>
      <dgm:spPr/>
      <dgm:t>
        <a:bodyPr/>
        <a:lstStyle/>
        <a:p>
          <a:endParaRPr lang="en-US"/>
        </a:p>
      </dgm:t>
    </dgm:pt>
    <dgm:pt modelId="{4B061500-FCC0-4366-BB46-266418EBC957}" type="sibTrans" cxnId="{A8D6770B-81DB-4D9D-866B-2CFF2A166C72}">
      <dgm:prSet/>
      <dgm:spPr/>
      <dgm:t>
        <a:bodyPr/>
        <a:lstStyle/>
        <a:p>
          <a:endParaRPr lang="en-US"/>
        </a:p>
      </dgm:t>
    </dgm:pt>
    <dgm:pt modelId="{39401A7B-D1DB-443C-9FBF-44B62ACF8A64}">
      <dgm:prSet phldrT="[Text]"/>
      <dgm:spPr/>
      <dgm:t>
        <a:bodyPr/>
        <a:lstStyle/>
        <a:p>
          <a:r>
            <a:rPr lang="en-US" dirty="0" smtClean="0"/>
            <a:t>Make Decision to Change</a:t>
          </a:r>
          <a:endParaRPr lang="en-US" dirty="0"/>
        </a:p>
      </dgm:t>
    </dgm:pt>
    <dgm:pt modelId="{F9886D0C-44C3-4EDA-8A74-04F09BA2A67B}" type="parTrans" cxnId="{B1C57780-DD88-493E-BC1E-9509B6E147D6}">
      <dgm:prSet/>
      <dgm:spPr/>
      <dgm:t>
        <a:bodyPr/>
        <a:lstStyle/>
        <a:p>
          <a:endParaRPr lang="en-US"/>
        </a:p>
      </dgm:t>
    </dgm:pt>
    <dgm:pt modelId="{0A751B9D-0531-45AE-BE02-980B270307D7}" type="sibTrans" cxnId="{B1C57780-DD88-493E-BC1E-9509B6E147D6}">
      <dgm:prSet/>
      <dgm:spPr/>
      <dgm:t>
        <a:bodyPr/>
        <a:lstStyle/>
        <a:p>
          <a:endParaRPr lang="en-US"/>
        </a:p>
      </dgm:t>
    </dgm:pt>
    <dgm:pt modelId="{C36A4866-A5B1-4513-B7BF-D82D1E7E4370}">
      <dgm:prSet phldrT="[Text]"/>
      <dgm:spPr>
        <a:solidFill>
          <a:schemeClr val="accent2">
            <a:alpha val="94000"/>
          </a:schemeClr>
        </a:solidFill>
      </dgm:spPr>
      <dgm:t>
        <a:bodyPr/>
        <a:lstStyle/>
        <a:p>
          <a:r>
            <a:rPr lang="en-US" b="1" dirty="0" smtClean="0"/>
            <a:t>Change Advocates</a:t>
          </a:r>
          <a:endParaRPr lang="en-US" b="1" dirty="0"/>
        </a:p>
      </dgm:t>
    </dgm:pt>
    <dgm:pt modelId="{BB5147C1-9819-4EDD-BAC3-A31961EBC9BA}" type="parTrans" cxnId="{B98303FC-FDBA-492B-84EB-60BB53827458}">
      <dgm:prSet/>
      <dgm:spPr/>
      <dgm:t>
        <a:bodyPr/>
        <a:lstStyle/>
        <a:p>
          <a:endParaRPr lang="en-US"/>
        </a:p>
      </dgm:t>
    </dgm:pt>
    <dgm:pt modelId="{2C95A3F9-F2EC-4619-9F9B-2CD30742DC93}" type="sibTrans" cxnId="{B98303FC-FDBA-492B-84EB-60BB53827458}">
      <dgm:prSet/>
      <dgm:spPr/>
      <dgm:t>
        <a:bodyPr/>
        <a:lstStyle/>
        <a:p>
          <a:endParaRPr lang="en-US"/>
        </a:p>
      </dgm:t>
    </dgm:pt>
    <dgm:pt modelId="{FC4E6004-E8F0-4541-B898-AEE6E1850AE8}">
      <dgm:prSet phldrT="[Text]"/>
      <dgm:spPr/>
      <dgm:t>
        <a:bodyPr/>
        <a:lstStyle/>
        <a:p>
          <a:r>
            <a:rPr lang="en-US" dirty="0" smtClean="0"/>
            <a:t>Change Leader</a:t>
          </a:r>
          <a:endParaRPr lang="en-US" dirty="0"/>
        </a:p>
      </dgm:t>
    </dgm:pt>
    <dgm:pt modelId="{424A8658-2C10-4084-BF1E-882E10ED139C}" type="parTrans" cxnId="{DD04551E-7722-4FAD-AA69-337227097205}">
      <dgm:prSet/>
      <dgm:spPr/>
      <dgm:t>
        <a:bodyPr/>
        <a:lstStyle/>
        <a:p>
          <a:endParaRPr lang="en-US"/>
        </a:p>
      </dgm:t>
    </dgm:pt>
    <dgm:pt modelId="{8BB4CEB0-7B3E-4112-A307-3939179529E3}" type="sibTrans" cxnId="{DD04551E-7722-4FAD-AA69-337227097205}">
      <dgm:prSet/>
      <dgm:spPr/>
      <dgm:t>
        <a:bodyPr/>
        <a:lstStyle/>
        <a:p>
          <a:endParaRPr lang="en-US"/>
        </a:p>
      </dgm:t>
    </dgm:pt>
    <dgm:pt modelId="{8572A698-1992-4641-B306-FF360A24A212}">
      <dgm:prSet phldrT="[Text]"/>
      <dgm:spPr>
        <a:solidFill>
          <a:schemeClr val="accent2">
            <a:alpha val="94000"/>
          </a:schemeClr>
        </a:solidFill>
      </dgm:spPr>
      <dgm:t>
        <a:bodyPr/>
        <a:lstStyle/>
        <a:p>
          <a:r>
            <a:rPr lang="en-US" b="1" dirty="0" smtClean="0"/>
            <a:t>Change Targets</a:t>
          </a:r>
          <a:endParaRPr lang="en-US" b="1" dirty="0"/>
        </a:p>
      </dgm:t>
    </dgm:pt>
    <dgm:pt modelId="{527C6045-C0BC-4F73-92AA-577145281B97}" type="parTrans" cxnId="{538FC6A5-93CC-4C2B-8692-23D029089684}">
      <dgm:prSet/>
      <dgm:spPr/>
      <dgm:t>
        <a:bodyPr/>
        <a:lstStyle/>
        <a:p>
          <a:endParaRPr lang="en-US"/>
        </a:p>
      </dgm:t>
    </dgm:pt>
    <dgm:pt modelId="{F6BEDE76-310F-4577-A013-DF3D4185097E}" type="sibTrans" cxnId="{538FC6A5-93CC-4C2B-8692-23D029089684}">
      <dgm:prSet/>
      <dgm:spPr/>
      <dgm:t>
        <a:bodyPr/>
        <a:lstStyle/>
        <a:p>
          <a:endParaRPr lang="en-US"/>
        </a:p>
      </dgm:t>
    </dgm:pt>
    <dgm:pt modelId="{F3A1AC2F-E0CD-43F3-85FC-AD1E5B6F93CC}">
      <dgm:prSet phldrT="[Text]"/>
      <dgm:spPr/>
      <dgm:t>
        <a:bodyPr/>
        <a:lstStyle/>
        <a:p>
          <a:r>
            <a:rPr lang="en-US" dirty="0" smtClean="0"/>
            <a:t>Those effected by the change</a:t>
          </a:r>
          <a:endParaRPr lang="en-US" dirty="0"/>
        </a:p>
      </dgm:t>
    </dgm:pt>
    <dgm:pt modelId="{7A701D2A-5C86-423C-B824-9A867298ADBB}" type="parTrans" cxnId="{3243F0EB-2167-48D9-BF38-873A9C38F10C}">
      <dgm:prSet/>
      <dgm:spPr/>
      <dgm:t>
        <a:bodyPr/>
        <a:lstStyle/>
        <a:p>
          <a:endParaRPr lang="en-US"/>
        </a:p>
      </dgm:t>
    </dgm:pt>
    <dgm:pt modelId="{F32EF60F-B90F-49F0-B4C4-D69A1A3706A8}" type="sibTrans" cxnId="{3243F0EB-2167-48D9-BF38-873A9C38F10C}">
      <dgm:prSet/>
      <dgm:spPr/>
      <dgm:t>
        <a:bodyPr/>
        <a:lstStyle/>
        <a:p>
          <a:endParaRPr lang="en-US"/>
        </a:p>
      </dgm:t>
    </dgm:pt>
    <dgm:pt modelId="{A8F321D0-ECC1-4AAF-8F8C-4FC0AEB01B25}">
      <dgm:prSet/>
      <dgm:spPr/>
      <dgm:t>
        <a:bodyPr/>
        <a:lstStyle/>
        <a:p>
          <a:r>
            <a:rPr lang="en-US" smtClean="0"/>
            <a:t>Fund Change</a:t>
          </a:r>
          <a:endParaRPr lang="en-US" dirty="0" smtClean="0"/>
        </a:p>
      </dgm:t>
    </dgm:pt>
    <dgm:pt modelId="{D451A5B3-B0AD-4C26-8C95-6F80743F1952}" type="parTrans" cxnId="{C23C4E07-60FB-4BB5-90EE-D7AD1B9AD73E}">
      <dgm:prSet/>
      <dgm:spPr/>
      <dgm:t>
        <a:bodyPr/>
        <a:lstStyle/>
        <a:p>
          <a:endParaRPr lang="en-US"/>
        </a:p>
      </dgm:t>
    </dgm:pt>
    <dgm:pt modelId="{68328713-E1F9-4C0E-AA60-31E848ADAF73}" type="sibTrans" cxnId="{C23C4E07-60FB-4BB5-90EE-D7AD1B9AD73E}">
      <dgm:prSet/>
      <dgm:spPr/>
      <dgm:t>
        <a:bodyPr/>
        <a:lstStyle/>
        <a:p>
          <a:endParaRPr lang="en-US"/>
        </a:p>
      </dgm:t>
    </dgm:pt>
    <dgm:pt modelId="{5DFD115B-6C31-4166-9E3C-17AA840480A8}">
      <dgm:prSet/>
      <dgm:spPr/>
      <dgm:t>
        <a:bodyPr/>
        <a:lstStyle/>
        <a:p>
          <a:r>
            <a:rPr lang="en-US" dirty="0" smtClean="0"/>
            <a:t>Confirm Change and Support it</a:t>
          </a:r>
          <a:endParaRPr lang="en-US" dirty="0"/>
        </a:p>
      </dgm:t>
    </dgm:pt>
    <dgm:pt modelId="{A5C5301E-CABA-4A4B-8C4B-8D760CAED323}" type="parTrans" cxnId="{A73CB0CD-396C-4F5E-BD8E-C119948BF2A5}">
      <dgm:prSet/>
      <dgm:spPr/>
      <dgm:t>
        <a:bodyPr/>
        <a:lstStyle/>
        <a:p>
          <a:endParaRPr lang="en-US"/>
        </a:p>
      </dgm:t>
    </dgm:pt>
    <dgm:pt modelId="{46856A51-B62D-4B47-8470-B0F18FC0F673}" type="sibTrans" cxnId="{A73CB0CD-396C-4F5E-BD8E-C119948BF2A5}">
      <dgm:prSet/>
      <dgm:spPr/>
      <dgm:t>
        <a:bodyPr/>
        <a:lstStyle/>
        <a:p>
          <a:endParaRPr lang="en-US"/>
        </a:p>
      </dgm:t>
    </dgm:pt>
    <dgm:pt modelId="{248C93BC-9A4F-4EFC-8E94-FA9237EBB967}">
      <dgm:prSet/>
      <dgm:spPr/>
      <dgm:t>
        <a:bodyPr/>
        <a:lstStyle/>
        <a:p>
          <a:r>
            <a:rPr lang="en-US" smtClean="0"/>
            <a:t>Communications </a:t>
          </a:r>
          <a:endParaRPr lang="en-US" dirty="0" smtClean="0"/>
        </a:p>
      </dgm:t>
    </dgm:pt>
    <dgm:pt modelId="{8725CEFF-2857-4507-BB9B-45B9B7A05EE7}" type="parTrans" cxnId="{B2CB09E0-D44E-45E8-BAC0-F8F7563B1DAF}">
      <dgm:prSet/>
      <dgm:spPr/>
      <dgm:t>
        <a:bodyPr/>
        <a:lstStyle/>
        <a:p>
          <a:endParaRPr lang="en-US"/>
        </a:p>
      </dgm:t>
    </dgm:pt>
    <dgm:pt modelId="{A893B356-AF42-495E-8714-5E577C1BDBC0}" type="sibTrans" cxnId="{B2CB09E0-D44E-45E8-BAC0-F8F7563B1DAF}">
      <dgm:prSet/>
      <dgm:spPr/>
      <dgm:t>
        <a:bodyPr/>
        <a:lstStyle/>
        <a:p>
          <a:endParaRPr lang="en-US"/>
        </a:p>
      </dgm:t>
    </dgm:pt>
    <dgm:pt modelId="{A856936D-A72F-4608-956C-E86458404D99}">
      <dgm:prSet/>
      <dgm:spPr/>
      <dgm:t>
        <a:bodyPr/>
        <a:lstStyle/>
        <a:p>
          <a:r>
            <a:rPr lang="en-US" smtClean="0"/>
            <a:t>Marketing</a:t>
          </a:r>
          <a:endParaRPr lang="en-US" dirty="0" smtClean="0"/>
        </a:p>
      </dgm:t>
    </dgm:pt>
    <dgm:pt modelId="{0E5966F3-E153-476D-A29F-807CDB97D20E}" type="parTrans" cxnId="{5A90A20D-6191-4ED3-92D5-2E49375D012F}">
      <dgm:prSet/>
      <dgm:spPr/>
      <dgm:t>
        <a:bodyPr/>
        <a:lstStyle/>
        <a:p>
          <a:endParaRPr lang="en-US"/>
        </a:p>
      </dgm:t>
    </dgm:pt>
    <dgm:pt modelId="{7520A0CB-B32B-4FDC-A42B-3CF0FF4C89DD}" type="sibTrans" cxnId="{5A90A20D-6191-4ED3-92D5-2E49375D012F}">
      <dgm:prSet/>
      <dgm:spPr/>
      <dgm:t>
        <a:bodyPr/>
        <a:lstStyle/>
        <a:p>
          <a:endParaRPr lang="en-US"/>
        </a:p>
      </dgm:t>
    </dgm:pt>
    <dgm:pt modelId="{41E7407C-3A9D-4D04-88A0-3B9A9F627826}">
      <dgm:prSet/>
      <dgm:spPr/>
      <dgm:t>
        <a:bodyPr/>
        <a:lstStyle/>
        <a:p>
          <a:r>
            <a:rPr lang="en-US" smtClean="0"/>
            <a:t>Trainers</a:t>
          </a:r>
          <a:endParaRPr lang="en-US" dirty="0" smtClean="0"/>
        </a:p>
      </dgm:t>
    </dgm:pt>
    <dgm:pt modelId="{75D79BE6-30E6-478D-BBF8-C6A3C30928AA}" type="parTrans" cxnId="{F615715C-4F2C-4EF3-AE58-01C62C62DA25}">
      <dgm:prSet/>
      <dgm:spPr/>
      <dgm:t>
        <a:bodyPr/>
        <a:lstStyle/>
        <a:p>
          <a:endParaRPr lang="en-US"/>
        </a:p>
      </dgm:t>
    </dgm:pt>
    <dgm:pt modelId="{19868DEE-93EF-4854-A18A-19C5D9FDA36A}" type="sibTrans" cxnId="{F615715C-4F2C-4EF3-AE58-01C62C62DA25}">
      <dgm:prSet/>
      <dgm:spPr/>
      <dgm:t>
        <a:bodyPr/>
        <a:lstStyle/>
        <a:p>
          <a:endParaRPr lang="en-US"/>
        </a:p>
      </dgm:t>
    </dgm:pt>
    <dgm:pt modelId="{391BFA95-C10D-4AC9-9EA1-BF6BF3D7962C}">
      <dgm:prSet/>
      <dgm:spPr/>
      <dgm:t>
        <a:bodyPr/>
        <a:lstStyle/>
        <a:p>
          <a:r>
            <a:rPr lang="en-US" dirty="0" smtClean="0"/>
            <a:t>Influencers</a:t>
          </a:r>
          <a:endParaRPr lang="en-US" dirty="0"/>
        </a:p>
      </dgm:t>
    </dgm:pt>
    <dgm:pt modelId="{AA45271E-9D1D-461E-A0FC-EDAEB97C6AA7}" type="parTrans" cxnId="{CC4DDA3B-D9A7-491C-A613-DAF6B2D0A05D}">
      <dgm:prSet/>
      <dgm:spPr/>
      <dgm:t>
        <a:bodyPr/>
        <a:lstStyle/>
        <a:p>
          <a:endParaRPr lang="en-US"/>
        </a:p>
      </dgm:t>
    </dgm:pt>
    <dgm:pt modelId="{9778E937-36AE-4D10-B45E-4A55BAFE3DFD}" type="sibTrans" cxnId="{CC4DDA3B-D9A7-491C-A613-DAF6B2D0A05D}">
      <dgm:prSet/>
      <dgm:spPr/>
      <dgm:t>
        <a:bodyPr/>
        <a:lstStyle/>
        <a:p>
          <a:endParaRPr lang="en-US"/>
        </a:p>
      </dgm:t>
    </dgm:pt>
    <dgm:pt modelId="{9F87BCBF-112B-407A-B45A-4AE5FD0C2B28}" type="pres">
      <dgm:prSet presAssocID="{707E8D56-1CF1-44EC-8D66-459E393751B1}" presName="linearFlow" presStyleCnt="0">
        <dgm:presLayoutVars>
          <dgm:dir/>
          <dgm:animLvl val="lvl"/>
          <dgm:resizeHandles val="exact"/>
        </dgm:presLayoutVars>
      </dgm:prSet>
      <dgm:spPr/>
      <dgm:t>
        <a:bodyPr/>
        <a:lstStyle/>
        <a:p>
          <a:endParaRPr lang="en-US"/>
        </a:p>
      </dgm:t>
    </dgm:pt>
    <dgm:pt modelId="{EECF3F60-AB54-4762-AC67-ABE6C789FC79}" type="pres">
      <dgm:prSet presAssocID="{A542CE74-2155-460F-A1B5-C50E927A7C37}" presName="composite" presStyleCnt="0"/>
      <dgm:spPr/>
    </dgm:pt>
    <dgm:pt modelId="{7BDD7D9A-E8CD-4FD5-8A51-2BAC309A41F8}" type="pres">
      <dgm:prSet presAssocID="{A542CE74-2155-460F-A1B5-C50E927A7C37}" presName="parentText" presStyleLbl="alignNode1" presStyleIdx="0" presStyleCnt="3">
        <dgm:presLayoutVars>
          <dgm:chMax val="1"/>
          <dgm:bulletEnabled val="1"/>
        </dgm:presLayoutVars>
      </dgm:prSet>
      <dgm:spPr/>
      <dgm:t>
        <a:bodyPr/>
        <a:lstStyle/>
        <a:p>
          <a:endParaRPr lang="en-US"/>
        </a:p>
      </dgm:t>
    </dgm:pt>
    <dgm:pt modelId="{4C422354-1211-49AC-A91E-4A7DC7B66548}" type="pres">
      <dgm:prSet presAssocID="{A542CE74-2155-460F-A1B5-C50E927A7C37}" presName="descendantText" presStyleLbl="alignAcc1" presStyleIdx="0" presStyleCnt="3">
        <dgm:presLayoutVars>
          <dgm:bulletEnabled val="1"/>
        </dgm:presLayoutVars>
      </dgm:prSet>
      <dgm:spPr/>
      <dgm:t>
        <a:bodyPr/>
        <a:lstStyle/>
        <a:p>
          <a:endParaRPr lang="en-US"/>
        </a:p>
      </dgm:t>
    </dgm:pt>
    <dgm:pt modelId="{200F4D70-0C55-4F23-90ED-9CB14D5D634B}" type="pres">
      <dgm:prSet presAssocID="{4B061500-FCC0-4366-BB46-266418EBC957}" presName="sp" presStyleCnt="0"/>
      <dgm:spPr/>
    </dgm:pt>
    <dgm:pt modelId="{0A94CE63-F9FB-4A8F-8B9D-B57EA80F41B0}" type="pres">
      <dgm:prSet presAssocID="{C36A4866-A5B1-4513-B7BF-D82D1E7E4370}" presName="composite" presStyleCnt="0"/>
      <dgm:spPr/>
    </dgm:pt>
    <dgm:pt modelId="{960BBD25-15F1-44FA-AE94-9D412FD0CF78}" type="pres">
      <dgm:prSet presAssocID="{C36A4866-A5B1-4513-B7BF-D82D1E7E4370}" presName="parentText" presStyleLbl="alignNode1" presStyleIdx="1" presStyleCnt="3">
        <dgm:presLayoutVars>
          <dgm:chMax val="1"/>
          <dgm:bulletEnabled val="1"/>
        </dgm:presLayoutVars>
      </dgm:prSet>
      <dgm:spPr/>
      <dgm:t>
        <a:bodyPr/>
        <a:lstStyle/>
        <a:p>
          <a:endParaRPr lang="en-US"/>
        </a:p>
      </dgm:t>
    </dgm:pt>
    <dgm:pt modelId="{8E8B21BB-EED2-46FD-89DE-C42DEFCBED58}" type="pres">
      <dgm:prSet presAssocID="{C36A4866-A5B1-4513-B7BF-D82D1E7E4370}" presName="descendantText" presStyleLbl="alignAcc1" presStyleIdx="1" presStyleCnt="3">
        <dgm:presLayoutVars>
          <dgm:bulletEnabled val="1"/>
        </dgm:presLayoutVars>
      </dgm:prSet>
      <dgm:spPr/>
      <dgm:t>
        <a:bodyPr/>
        <a:lstStyle/>
        <a:p>
          <a:endParaRPr lang="en-US"/>
        </a:p>
      </dgm:t>
    </dgm:pt>
    <dgm:pt modelId="{C3AE9123-D013-4A39-B2B9-C0EC16A66205}" type="pres">
      <dgm:prSet presAssocID="{2C95A3F9-F2EC-4619-9F9B-2CD30742DC93}" presName="sp" presStyleCnt="0"/>
      <dgm:spPr/>
    </dgm:pt>
    <dgm:pt modelId="{59ADD853-FDC8-43BA-94AB-B825B566E21F}" type="pres">
      <dgm:prSet presAssocID="{8572A698-1992-4641-B306-FF360A24A212}" presName="composite" presStyleCnt="0"/>
      <dgm:spPr/>
    </dgm:pt>
    <dgm:pt modelId="{512E626B-1CD7-4352-958D-796D67FF347F}" type="pres">
      <dgm:prSet presAssocID="{8572A698-1992-4641-B306-FF360A24A212}" presName="parentText" presStyleLbl="alignNode1" presStyleIdx="2" presStyleCnt="3">
        <dgm:presLayoutVars>
          <dgm:chMax val="1"/>
          <dgm:bulletEnabled val="1"/>
        </dgm:presLayoutVars>
      </dgm:prSet>
      <dgm:spPr/>
      <dgm:t>
        <a:bodyPr/>
        <a:lstStyle/>
        <a:p>
          <a:endParaRPr lang="en-US"/>
        </a:p>
      </dgm:t>
    </dgm:pt>
    <dgm:pt modelId="{E34E9272-EC5E-47F4-95AF-7135F19FDF30}" type="pres">
      <dgm:prSet presAssocID="{8572A698-1992-4641-B306-FF360A24A212}" presName="descendantText" presStyleLbl="alignAcc1" presStyleIdx="2" presStyleCnt="3">
        <dgm:presLayoutVars>
          <dgm:bulletEnabled val="1"/>
        </dgm:presLayoutVars>
      </dgm:prSet>
      <dgm:spPr/>
      <dgm:t>
        <a:bodyPr/>
        <a:lstStyle/>
        <a:p>
          <a:endParaRPr lang="en-US"/>
        </a:p>
      </dgm:t>
    </dgm:pt>
  </dgm:ptLst>
  <dgm:cxnLst>
    <dgm:cxn modelId="{DD04551E-7722-4FAD-AA69-337227097205}" srcId="{C36A4866-A5B1-4513-B7BF-D82D1E7E4370}" destId="{FC4E6004-E8F0-4541-B898-AEE6E1850AE8}" srcOrd="0" destOrd="0" parTransId="{424A8658-2C10-4084-BF1E-882E10ED139C}" sibTransId="{8BB4CEB0-7B3E-4112-A307-3939179529E3}"/>
    <dgm:cxn modelId="{C23C4E07-60FB-4BB5-90EE-D7AD1B9AD73E}" srcId="{A542CE74-2155-460F-A1B5-C50E927A7C37}" destId="{A8F321D0-ECC1-4AAF-8F8C-4FC0AEB01B25}" srcOrd="1" destOrd="0" parTransId="{D451A5B3-B0AD-4C26-8C95-6F80743F1952}" sibTransId="{68328713-E1F9-4C0E-AA60-31E848ADAF73}"/>
    <dgm:cxn modelId="{F615715C-4F2C-4EF3-AE58-01C62C62DA25}" srcId="{C36A4866-A5B1-4513-B7BF-D82D1E7E4370}" destId="{41E7407C-3A9D-4D04-88A0-3B9A9F627826}" srcOrd="3" destOrd="0" parTransId="{75D79BE6-30E6-478D-BBF8-C6A3C30928AA}" sibTransId="{19868DEE-93EF-4854-A18A-19C5D9FDA36A}"/>
    <dgm:cxn modelId="{A73CB0CD-396C-4F5E-BD8E-C119948BF2A5}" srcId="{A542CE74-2155-460F-A1B5-C50E927A7C37}" destId="{5DFD115B-6C31-4166-9E3C-17AA840480A8}" srcOrd="2" destOrd="0" parTransId="{A5C5301E-CABA-4A4B-8C4B-8D760CAED323}" sibTransId="{46856A51-B62D-4B47-8470-B0F18FC0F673}"/>
    <dgm:cxn modelId="{3243F0EB-2167-48D9-BF38-873A9C38F10C}" srcId="{8572A698-1992-4641-B306-FF360A24A212}" destId="{F3A1AC2F-E0CD-43F3-85FC-AD1E5B6F93CC}" srcOrd="0" destOrd="0" parTransId="{7A701D2A-5C86-423C-B824-9A867298ADBB}" sibTransId="{F32EF60F-B90F-49F0-B4C4-D69A1A3706A8}"/>
    <dgm:cxn modelId="{41D77D34-49CA-4E1B-A1B7-E2722FB8F09E}" type="presOf" srcId="{248C93BC-9A4F-4EFC-8E94-FA9237EBB967}" destId="{8E8B21BB-EED2-46FD-89DE-C42DEFCBED58}" srcOrd="0" destOrd="1" presId="urn:microsoft.com/office/officeart/2005/8/layout/chevron2"/>
    <dgm:cxn modelId="{48ABB4DF-677E-4B7A-9131-1693A2FD4B72}" type="presOf" srcId="{A856936D-A72F-4608-956C-E86458404D99}" destId="{8E8B21BB-EED2-46FD-89DE-C42DEFCBED58}" srcOrd="0" destOrd="2" presId="urn:microsoft.com/office/officeart/2005/8/layout/chevron2"/>
    <dgm:cxn modelId="{8D5FD5F3-AF6F-4AC2-B0A3-74338784D892}" type="presOf" srcId="{41E7407C-3A9D-4D04-88A0-3B9A9F627826}" destId="{8E8B21BB-EED2-46FD-89DE-C42DEFCBED58}" srcOrd="0" destOrd="3" presId="urn:microsoft.com/office/officeart/2005/8/layout/chevron2"/>
    <dgm:cxn modelId="{48480186-7CD6-449A-B1B2-31806A516327}" type="presOf" srcId="{5DFD115B-6C31-4166-9E3C-17AA840480A8}" destId="{4C422354-1211-49AC-A91E-4A7DC7B66548}" srcOrd="0" destOrd="2" presId="urn:microsoft.com/office/officeart/2005/8/layout/chevron2"/>
    <dgm:cxn modelId="{A8D6770B-81DB-4D9D-866B-2CFF2A166C72}" srcId="{707E8D56-1CF1-44EC-8D66-459E393751B1}" destId="{A542CE74-2155-460F-A1B5-C50E927A7C37}" srcOrd="0" destOrd="0" parTransId="{41B6A8F4-A7A3-4ABF-B4EA-6C5A99D373C2}" sibTransId="{4B061500-FCC0-4366-BB46-266418EBC957}"/>
    <dgm:cxn modelId="{54977971-B449-450C-84AA-6841FA2673FC}" type="presOf" srcId="{8572A698-1992-4641-B306-FF360A24A212}" destId="{512E626B-1CD7-4352-958D-796D67FF347F}" srcOrd="0" destOrd="0" presId="urn:microsoft.com/office/officeart/2005/8/layout/chevron2"/>
    <dgm:cxn modelId="{5A90A20D-6191-4ED3-92D5-2E49375D012F}" srcId="{C36A4866-A5B1-4513-B7BF-D82D1E7E4370}" destId="{A856936D-A72F-4608-956C-E86458404D99}" srcOrd="2" destOrd="0" parTransId="{0E5966F3-E153-476D-A29F-807CDB97D20E}" sibTransId="{7520A0CB-B32B-4FDC-A42B-3CF0FF4C89DD}"/>
    <dgm:cxn modelId="{CC4DDA3B-D9A7-491C-A613-DAF6B2D0A05D}" srcId="{C36A4866-A5B1-4513-B7BF-D82D1E7E4370}" destId="{391BFA95-C10D-4AC9-9EA1-BF6BF3D7962C}" srcOrd="4" destOrd="0" parTransId="{AA45271E-9D1D-461E-A0FC-EDAEB97C6AA7}" sibTransId="{9778E937-36AE-4D10-B45E-4A55BAFE3DFD}"/>
    <dgm:cxn modelId="{538FC6A5-93CC-4C2B-8692-23D029089684}" srcId="{707E8D56-1CF1-44EC-8D66-459E393751B1}" destId="{8572A698-1992-4641-B306-FF360A24A212}" srcOrd="2" destOrd="0" parTransId="{527C6045-C0BC-4F73-92AA-577145281B97}" sibTransId="{F6BEDE76-310F-4577-A013-DF3D4185097E}"/>
    <dgm:cxn modelId="{B98303FC-FDBA-492B-84EB-60BB53827458}" srcId="{707E8D56-1CF1-44EC-8D66-459E393751B1}" destId="{C36A4866-A5B1-4513-B7BF-D82D1E7E4370}" srcOrd="1" destOrd="0" parTransId="{BB5147C1-9819-4EDD-BAC3-A31961EBC9BA}" sibTransId="{2C95A3F9-F2EC-4619-9F9B-2CD30742DC93}"/>
    <dgm:cxn modelId="{15360E59-9ED7-4ADD-99DD-BA8BAE669749}" type="presOf" srcId="{FC4E6004-E8F0-4541-B898-AEE6E1850AE8}" destId="{8E8B21BB-EED2-46FD-89DE-C42DEFCBED58}" srcOrd="0" destOrd="0" presId="urn:microsoft.com/office/officeart/2005/8/layout/chevron2"/>
    <dgm:cxn modelId="{B2CB09E0-D44E-45E8-BAC0-F8F7563B1DAF}" srcId="{C36A4866-A5B1-4513-B7BF-D82D1E7E4370}" destId="{248C93BC-9A4F-4EFC-8E94-FA9237EBB967}" srcOrd="1" destOrd="0" parTransId="{8725CEFF-2857-4507-BB9B-45B9B7A05EE7}" sibTransId="{A893B356-AF42-495E-8714-5E577C1BDBC0}"/>
    <dgm:cxn modelId="{3C962266-40BE-40C1-BCD6-1C5FE94C6191}" type="presOf" srcId="{707E8D56-1CF1-44EC-8D66-459E393751B1}" destId="{9F87BCBF-112B-407A-B45A-4AE5FD0C2B28}" srcOrd="0" destOrd="0" presId="urn:microsoft.com/office/officeart/2005/8/layout/chevron2"/>
    <dgm:cxn modelId="{6A9219D3-1500-495F-805B-3076F6481BB9}" type="presOf" srcId="{A542CE74-2155-460F-A1B5-C50E927A7C37}" destId="{7BDD7D9A-E8CD-4FD5-8A51-2BAC309A41F8}" srcOrd="0" destOrd="0" presId="urn:microsoft.com/office/officeart/2005/8/layout/chevron2"/>
    <dgm:cxn modelId="{60ECE000-050A-46F3-9A23-6654E457F74D}" type="presOf" srcId="{39401A7B-D1DB-443C-9FBF-44B62ACF8A64}" destId="{4C422354-1211-49AC-A91E-4A7DC7B66548}" srcOrd="0" destOrd="0" presId="urn:microsoft.com/office/officeart/2005/8/layout/chevron2"/>
    <dgm:cxn modelId="{E4E0FC00-4845-4829-AF5D-308AA5B61360}" type="presOf" srcId="{A8F321D0-ECC1-4AAF-8F8C-4FC0AEB01B25}" destId="{4C422354-1211-49AC-A91E-4A7DC7B66548}" srcOrd="0" destOrd="1" presId="urn:microsoft.com/office/officeart/2005/8/layout/chevron2"/>
    <dgm:cxn modelId="{39438893-BED9-4486-9832-B0BCE478F64A}" type="presOf" srcId="{391BFA95-C10D-4AC9-9EA1-BF6BF3D7962C}" destId="{8E8B21BB-EED2-46FD-89DE-C42DEFCBED58}" srcOrd="0" destOrd="4" presId="urn:microsoft.com/office/officeart/2005/8/layout/chevron2"/>
    <dgm:cxn modelId="{B1C57780-DD88-493E-BC1E-9509B6E147D6}" srcId="{A542CE74-2155-460F-A1B5-C50E927A7C37}" destId="{39401A7B-D1DB-443C-9FBF-44B62ACF8A64}" srcOrd="0" destOrd="0" parTransId="{F9886D0C-44C3-4EDA-8A74-04F09BA2A67B}" sibTransId="{0A751B9D-0531-45AE-BE02-980B270307D7}"/>
    <dgm:cxn modelId="{1AAFF424-942E-45AD-AD1F-79C373677A0C}" type="presOf" srcId="{C36A4866-A5B1-4513-B7BF-D82D1E7E4370}" destId="{960BBD25-15F1-44FA-AE94-9D412FD0CF78}" srcOrd="0" destOrd="0" presId="urn:microsoft.com/office/officeart/2005/8/layout/chevron2"/>
    <dgm:cxn modelId="{5BB4AAAE-E7C7-427B-8841-E4A6E2A6B00C}" type="presOf" srcId="{F3A1AC2F-E0CD-43F3-85FC-AD1E5B6F93CC}" destId="{E34E9272-EC5E-47F4-95AF-7135F19FDF30}" srcOrd="0" destOrd="0" presId="urn:microsoft.com/office/officeart/2005/8/layout/chevron2"/>
    <dgm:cxn modelId="{57BC11F5-48E6-4F0C-B375-F2408718BF9D}" type="presParOf" srcId="{9F87BCBF-112B-407A-B45A-4AE5FD0C2B28}" destId="{EECF3F60-AB54-4762-AC67-ABE6C789FC79}" srcOrd="0" destOrd="0" presId="urn:microsoft.com/office/officeart/2005/8/layout/chevron2"/>
    <dgm:cxn modelId="{21F90E67-2E30-493F-ADF0-F02D8A8E691C}" type="presParOf" srcId="{EECF3F60-AB54-4762-AC67-ABE6C789FC79}" destId="{7BDD7D9A-E8CD-4FD5-8A51-2BAC309A41F8}" srcOrd="0" destOrd="0" presId="urn:microsoft.com/office/officeart/2005/8/layout/chevron2"/>
    <dgm:cxn modelId="{6456DE6A-B0A7-4A30-9B07-44EB242C2124}" type="presParOf" srcId="{EECF3F60-AB54-4762-AC67-ABE6C789FC79}" destId="{4C422354-1211-49AC-A91E-4A7DC7B66548}" srcOrd="1" destOrd="0" presId="urn:microsoft.com/office/officeart/2005/8/layout/chevron2"/>
    <dgm:cxn modelId="{876E53D3-783E-4F04-ADCB-4742D9E39E63}" type="presParOf" srcId="{9F87BCBF-112B-407A-B45A-4AE5FD0C2B28}" destId="{200F4D70-0C55-4F23-90ED-9CB14D5D634B}" srcOrd="1" destOrd="0" presId="urn:microsoft.com/office/officeart/2005/8/layout/chevron2"/>
    <dgm:cxn modelId="{8E96669C-F4DB-44B5-8BB0-724439564718}" type="presParOf" srcId="{9F87BCBF-112B-407A-B45A-4AE5FD0C2B28}" destId="{0A94CE63-F9FB-4A8F-8B9D-B57EA80F41B0}" srcOrd="2" destOrd="0" presId="urn:microsoft.com/office/officeart/2005/8/layout/chevron2"/>
    <dgm:cxn modelId="{7164AAE7-BAFD-4CF2-BB33-6EA374DEDCCC}" type="presParOf" srcId="{0A94CE63-F9FB-4A8F-8B9D-B57EA80F41B0}" destId="{960BBD25-15F1-44FA-AE94-9D412FD0CF78}" srcOrd="0" destOrd="0" presId="urn:microsoft.com/office/officeart/2005/8/layout/chevron2"/>
    <dgm:cxn modelId="{A687D43B-3BF8-498A-842B-ACC70C14B2FA}" type="presParOf" srcId="{0A94CE63-F9FB-4A8F-8B9D-B57EA80F41B0}" destId="{8E8B21BB-EED2-46FD-89DE-C42DEFCBED58}" srcOrd="1" destOrd="0" presId="urn:microsoft.com/office/officeart/2005/8/layout/chevron2"/>
    <dgm:cxn modelId="{C942BF12-149E-4CD1-BB1D-40E2ED47A94A}" type="presParOf" srcId="{9F87BCBF-112B-407A-B45A-4AE5FD0C2B28}" destId="{C3AE9123-D013-4A39-B2B9-C0EC16A66205}" srcOrd="3" destOrd="0" presId="urn:microsoft.com/office/officeart/2005/8/layout/chevron2"/>
    <dgm:cxn modelId="{A1DD936B-E500-4118-9129-5AF67049479A}" type="presParOf" srcId="{9F87BCBF-112B-407A-B45A-4AE5FD0C2B28}" destId="{59ADD853-FDC8-43BA-94AB-B825B566E21F}" srcOrd="4" destOrd="0" presId="urn:microsoft.com/office/officeart/2005/8/layout/chevron2"/>
    <dgm:cxn modelId="{193B5AF7-8470-4F4E-A724-948C87E0044A}" type="presParOf" srcId="{59ADD853-FDC8-43BA-94AB-B825B566E21F}" destId="{512E626B-1CD7-4352-958D-796D67FF347F}" srcOrd="0" destOrd="0" presId="urn:microsoft.com/office/officeart/2005/8/layout/chevron2"/>
    <dgm:cxn modelId="{098BA8E6-DBE4-4A8D-AE41-A25685BC114B}" type="presParOf" srcId="{59ADD853-FDC8-43BA-94AB-B825B566E21F}" destId="{E34E9272-EC5E-47F4-95AF-7135F19FDF30}"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59F798-60DE-4630-8986-A8E67B80A03F}" type="doc">
      <dgm:prSet loTypeId="urn:microsoft.com/office/officeart/2005/8/layout/lProcess2" loCatId="relationship" qsTypeId="urn:microsoft.com/office/officeart/2005/8/quickstyle/simple1" qsCatId="simple" csTypeId="urn:microsoft.com/office/officeart/2005/8/colors/accent3_2" csCatId="accent3" phldr="1"/>
      <dgm:spPr/>
      <dgm:t>
        <a:bodyPr/>
        <a:lstStyle/>
        <a:p>
          <a:endParaRPr lang="en-US"/>
        </a:p>
      </dgm:t>
    </dgm:pt>
    <dgm:pt modelId="{23D317CB-351B-4415-8064-65C205B1BC9E}">
      <dgm:prSet phldrT="[Text]"/>
      <dgm:spPr/>
      <dgm:t>
        <a:bodyPr/>
        <a:lstStyle/>
        <a:p>
          <a:r>
            <a:rPr lang="en-US" dirty="0" smtClean="0"/>
            <a:t>Discover</a:t>
          </a:r>
          <a:endParaRPr lang="en-US" dirty="0"/>
        </a:p>
      </dgm:t>
    </dgm:pt>
    <dgm:pt modelId="{63CAEEFC-194A-48CB-9B7E-5F2A9A9303FE}" type="parTrans" cxnId="{BA788832-794C-42E3-995D-348519EF3D01}">
      <dgm:prSet/>
      <dgm:spPr/>
      <dgm:t>
        <a:bodyPr/>
        <a:lstStyle/>
        <a:p>
          <a:endParaRPr lang="en-US"/>
        </a:p>
      </dgm:t>
    </dgm:pt>
    <dgm:pt modelId="{0B5DE7C4-D2AD-4C18-BEE7-571F64845DD2}" type="sibTrans" cxnId="{BA788832-794C-42E3-995D-348519EF3D01}">
      <dgm:prSet/>
      <dgm:spPr/>
      <dgm:t>
        <a:bodyPr/>
        <a:lstStyle/>
        <a:p>
          <a:endParaRPr lang="en-US"/>
        </a:p>
      </dgm:t>
    </dgm:pt>
    <dgm:pt modelId="{4D7FA368-FAD4-40E4-A21F-BC357FA82707}">
      <dgm:prSet phldrT="[Text]"/>
      <dgm:spPr>
        <a:solidFill>
          <a:schemeClr val="accent1">
            <a:lumMod val="75000"/>
          </a:schemeClr>
        </a:solidFill>
      </dgm:spPr>
      <dgm:t>
        <a:bodyPr/>
        <a:lstStyle/>
        <a:p>
          <a:r>
            <a:rPr lang="en-US" dirty="0" smtClean="0">
              <a:solidFill>
                <a:schemeClr val="bg1"/>
              </a:solidFill>
            </a:rPr>
            <a:t>Review Experiences</a:t>
          </a:r>
          <a:endParaRPr lang="en-US" dirty="0">
            <a:solidFill>
              <a:schemeClr val="bg1"/>
            </a:solidFill>
          </a:endParaRPr>
        </a:p>
      </dgm:t>
    </dgm:pt>
    <dgm:pt modelId="{5D5F5754-90B5-4679-BBAB-D8B7A228E308}" type="parTrans" cxnId="{6B72EF6E-73B3-4C02-ABF1-F1019E780C24}">
      <dgm:prSet/>
      <dgm:spPr/>
      <dgm:t>
        <a:bodyPr/>
        <a:lstStyle/>
        <a:p>
          <a:endParaRPr lang="en-US"/>
        </a:p>
      </dgm:t>
    </dgm:pt>
    <dgm:pt modelId="{E3DEFA7B-E0CE-45B7-847B-0673BD51939A}" type="sibTrans" cxnId="{6B72EF6E-73B3-4C02-ABF1-F1019E780C24}">
      <dgm:prSet/>
      <dgm:spPr/>
      <dgm:t>
        <a:bodyPr/>
        <a:lstStyle/>
        <a:p>
          <a:endParaRPr lang="en-US"/>
        </a:p>
      </dgm:t>
    </dgm:pt>
    <dgm:pt modelId="{2A5F1ABC-74E2-489C-A0E2-A018E121EFC5}">
      <dgm:prSet phldrT="[Text]"/>
      <dgm:spPr/>
      <dgm:t>
        <a:bodyPr/>
        <a:lstStyle/>
        <a:p>
          <a:r>
            <a:rPr lang="en-US" dirty="0" smtClean="0"/>
            <a:t>Build</a:t>
          </a:r>
          <a:endParaRPr lang="en-US" dirty="0"/>
        </a:p>
      </dgm:t>
    </dgm:pt>
    <dgm:pt modelId="{8CAEBD5C-5EA6-48C7-B599-91BF49540313}" type="parTrans" cxnId="{BF581910-C8D1-4DFA-A5A1-FBD4FE279504}">
      <dgm:prSet/>
      <dgm:spPr/>
      <dgm:t>
        <a:bodyPr/>
        <a:lstStyle/>
        <a:p>
          <a:endParaRPr lang="en-US"/>
        </a:p>
      </dgm:t>
    </dgm:pt>
    <dgm:pt modelId="{59452CE8-2FA8-4CEE-A68F-D03576C6BB11}" type="sibTrans" cxnId="{BF581910-C8D1-4DFA-A5A1-FBD4FE279504}">
      <dgm:prSet/>
      <dgm:spPr/>
      <dgm:t>
        <a:bodyPr/>
        <a:lstStyle/>
        <a:p>
          <a:endParaRPr lang="en-US"/>
        </a:p>
      </dgm:t>
    </dgm:pt>
    <dgm:pt modelId="{537620E3-6B1E-4D45-98BD-B9BC2AFD4BAC}">
      <dgm:prSet phldrT="[Text]"/>
      <dgm:spPr>
        <a:solidFill>
          <a:schemeClr val="bg1">
            <a:lumMod val="50000"/>
          </a:schemeClr>
        </a:solidFill>
      </dgm:spPr>
      <dgm:t>
        <a:bodyPr/>
        <a:lstStyle/>
        <a:p>
          <a:r>
            <a:rPr lang="en-US" dirty="0" smtClean="0"/>
            <a:t>Build </a:t>
          </a:r>
          <a:r>
            <a:rPr lang="en-US" dirty="0" err="1" smtClean="0"/>
            <a:t>Comm</a:t>
          </a:r>
          <a:r>
            <a:rPr lang="en-US" dirty="0" smtClean="0"/>
            <a:t> &amp; Marketing</a:t>
          </a:r>
          <a:endParaRPr lang="en-US" dirty="0"/>
        </a:p>
      </dgm:t>
    </dgm:pt>
    <dgm:pt modelId="{D07CC1B9-4905-48F9-AF92-C9D4AC5811AA}" type="parTrans" cxnId="{78A8EB7D-05E4-45EF-8105-21CF615B7C52}">
      <dgm:prSet/>
      <dgm:spPr/>
      <dgm:t>
        <a:bodyPr/>
        <a:lstStyle/>
        <a:p>
          <a:endParaRPr lang="en-US"/>
        </a:p>
      </dgm:t>
    </dgm:pt>
    <dgm:pt modelId="{7493488E-CB83-4E1B-A2B3-D326414C53B4}" type="sibTrans" cxnId="{78A8EB7D-05E4-45EF-8105-21CF615B7C52}">
      <dgm:prSet/>
      <dgm:spPr/>
      <dgm:t>
        <a:bodyPr/>
        <a:lstStyle/>
        <a:p>
          <a:endParaRPr lang="en-US"/>
        </a:p>
      </dgm:t>
    </dgm:pt>
    <dgm:pt modelId="{9EE2B804-ECA7-4CA4-8164-7543F8678F2D}">
      <dgm:prSet phldrT="[Text]"/>
      <dgm:spPr>
        <a:solidFill>
          <a:schemeClr val="bg1">
            <a:lumMod val="50000"/>
          </a:schemeClr>
        </a:solidFill>
      </dgm:spPr>
      <dgm:t>
        <a:bodyPr/>
        <a:lstStyle/>
        <a:p>
          <a:r>
            <a:rPr lang="en-US" dirty="0" smtClean="0"/>
            <a:t>Impact Analysis Review</a:t>
          </a:r>
          <a:endParaRPr lang="en-US" dirty="0"/>
        </a:p>
      </dgm:t>
    </dgm:pt>
    <dgm:pt modelId="{C7942C2C-8C07-40AF-BD99-5F9650C97B06}" type="parTrans" cxnId="{51A044D4-5CBB-4656-8B9E-0161AA3B86CD}">
      <dgm:prSet/>
      <dgm:spPr/>
      <dgm:t>
        <a:bodyPr/>
        <a:lstStyle/>
        <a:p>
          <a:endParaRPr lang="en-US"/>
        </a:p>
      </dgm:t>
    </dgm:pt>
    <dgm:pt modelId="{BF2671F2-E505-47AD-82A5-A12C818FB57E}" type="sibTrans" cxnId="{51A044D4-5CBB-4656-8B9E-0161AA3B86CD}">
      <dgm:prSet/>
      <dgm:spPr/>
      <dgm:t>
        <a:bodyPr/>
        <a:lstStyle/>
        <a:p>
          <a:endParaRPr lang="en-US"/>
        </a:p>
      </dgm:t>
    </dgm:pt>
    <dgm:pt modelId="{274B13B3-78AB-49F1-A1FC-219000E6970E}">
      <dgm:prSet phldrT="[Text]"/>
      <dgm:spPr>
        <a:solidFill>
          <a:schemeClr val="bg1">
            <a:lumMod val="50000"/>
          </a:schemeClr>
        </a:solidFill>
      </dgm:spPr>
      <dgm:t>
        <a:bodyPr/>
        <a:lstStyle/>
        <a:p>
          <a:r>
            <a:rPr lang="en-US" dirty="0" smtClean="0"/>
            <a:t>Build Training</a:t>
          </a:r>
          <a:endParaRPr lang="en-US" dirty="0"/>
        </a:p>
      </dgm:t>
    </dgm:pt>
    <dgm:pt modelId="{E79E6AD7-A686-4805-9EDE-B316FCEA3DFF}" type="parTrans" cxnId="{B9E6AA8A-3873-4161-95B1-48CC98123DD1}">
      <dgm:prSet/>
      <dgm:spPr/>
      <dgm:t>
        <a:bodyPr/>
        <a:lstStyle/>
        <a:p>
          <a:endParaRPr lang="en-US"/>
        </a:p>
      </dgm:t>
    </dgm:pt>
    <dgm:pt modelId="{B6F0AE48-8D99-41D6-9F11-584806E167D3}" type="sibTrans" cxnId="{B9E6AA8A-3873-4161-95B1-48CC98123DD1}">
      <dgm:prSet/>
      <dgm:spPr/>
      <dgm:t>
        <a:bodyPr/>
        <a:lstStyle/>
        <a:p>
          <a:endParaRPr lang="en-US"/>
        </a:p>
      </dgm:t>
    </dgm:pt>
    <dgm:pt modelId="{34F1481F-2FAD-4E10-AEA2-70A761A6C05C}">
      <dgm:prSet phldrT="[Text]"/>
      <dgm:spPr>
        <a:solidFill>
          <a:schemeClr val="bg1">
            <a:lumMod val="50000"/>
          </a:schemeClr>
        </a:solidFill>
      </dgm:spPr>
      <dgm:t>
        <a:bodyPr/>
        <a:lstStyle/>
        <a:p>
          <a:r>
            <a:rPr lang="en-US" dirty="0" smtClean="0"/>
            <a:t>Establish Message</a:t>
          </a:r>
          <a:endParaRPr lang="en-US" dirty="0"/>
        </a:p>
      </dgm:t>
    </dgm:pt>
    <dgm:pt modelId="{4B1CDA04-739A-4AB7-9E45-67A104BEB037}" type="parTrans" cxnId="{6CE5BF47-035E-4AF7-A80F-2DD245FF83D0}">
      <dgm:prSet/>
      <dgm:spPr/>
      <dgm:t>
        <a:bodyPr/>
        <a:lstStyle/>
        <a:p>
          <a:endParaRPr lang="en-US"/>
        </a:p>
      </dgm:t>
    </dgm:pt>
    <dgm:pt modelId="{2F636DB8-7475-448D-AD45-7A56FFD1E852}" type="sibTrans" cxnId="{6CE5BF47-035E-4AF7-A80F-2DD245FF83D0}">
      <dgm:prSet/>
      <dgm:spPr/>
      <dgm:t>
        <a:bodyPr/>
        <a:lstStyle/>
        <a:p>
          <a:endParaRPr lang="en-US"/>
        </a:p>
      </dgm:t>
    </dgm:pt>
    <dgm:pt modelId="{DD55328B-7FF5-4EBF-ABB2-D09AADF1C691}">
      <dgm:prSet phldrT="[Text]"/>
      <dgm:spPr>
        <a:solidFill>
          <a:schemeClr val="bg1">
            <a:lumMod val="85000"/>
          </a:schemeClr>
        </a:solidFill>
      </dgm:spPr>
      <dgm:t>
        <a:bodyPr/>
        <a:lstStyle/>
        <a:p>
          <a:r>
            <a:rPr lang="en-US" dirty="0" smtClean="0"/>
            <a:t>Plan</a:t>
          </a:r>
          <a:endParaRPr lang="en-US" dirty="0"/>
        </a:p>
      </dgm:t>
    </dgm:pt>
    <dgm:pt modelId="{390AD546-5E03-4F5C-85AA-0ACA77172502}" type="parTrans" cxnId="{97978B7F-AA1A-4117-B9B5-8ECEF620CD4E}">
      <dgm:prSet/>
      <dgm:spPr/>
      <dgm:t>
        <a:bodyPr/>
        <a:lstStyle/>
        <a:p>
          <a:endParaRPr lang="en-US"/>
        </a:p>
      </dgm:t>
    </dgm:pt>
    <dgm:pt modelId="{B5BABE19-895A-42E0-BEEF-2287D782FEBC}" type="sibTrans" cxnId="{97978B7F-AA1A-4117-B9B5-8ECEF620CD4E}">
      <dgm:prSet/>
      <dgm:spPr/>
      <dgm:t>
        <a:bodyPr/>
        <a:lstStyle/>
        <a:p>
          <a:endParaRPr lang="en-US"/>
        </a:p>
      </dgm:t>
    </dgm:pt>
    <dgm:pt modelId="{B50EAF02-47E9-4353-9A88-05D984D32150}">
      <dgm:prSet phldrT="[Text]"/>
      <dgm:spPr>
        <a:solidFill>
          <a:schemeClr val="bg1">
            <a:lumMod val="50000"/>
          </a:schemeClr>
        </a:solidFill>
      </dgm:spPr>
      <dgm:t>
        <a:bodyPr/>
        <a:lstStyle/>
        <a:p>
          <a:r>
            <a:rPr lang="en-US" dirty="0" smtClean="0"/>
            <a:t>Define Success</a:t>
          </a:r>
          <a:endParaRPr lang="en-US" dirty="0"/>
        </a:p>
      </dgm:t>
    </dgm:pt>
    <dgm:pt modelId="{BECD0158-6D39-43E2-80F2-6ED2C6D8BFB3}" type="parTrans" cxnId="{C055D2B2-476A-4F60-AF48-8FED8920AED7}">
      <dgm:prSet/>
      <dgm:spPr/>
      <dgm:t>
        <a:bodyPr/>
        <a:lstStyle/>
        <a:p>
          <a:endParaRPr lang="en-US"/>
        </a:p>
      </dgm:t>
    </dgm:pt>
    <dgm:pt modelId="{C6FED0C1-FC81-4A2F-B197-AE9BF14EECF6}" type="sibTrans" cxnId="{C055D2B2-476A-4F60-AF48-8FED8920AED7}">
      <dgm:prSet/>
      <dgm:spPr/>
      <dgm:t>
        <a:bodyPr/>
        <a:lstStyle/>
        <a:p>
          <a:endParaRPr lang="en-US"/>
        </a:p>
      </dgm:t>
    </dgm:pt>
    <dgm:pt modelId="{88802EB5-6E59-4CD0-8474-19D552253A42}">
      <dgm:prSet phldrT="[Text]"/>
      <dgm:spPr>
        <a:solidFill>
          <a:schemeClr val="bg1">
            <a:lumMod val="50000"/>
          </a:schemeClr>
        </a:solidFill>
      </dgm:spPr>
      <dgm:t>
        <a:bodyPr/>
        <a:lstStyle/>
        <a:p>
          <a:r>
            <a:rPr lang="en-US" dirty="0" smtClean="0"/>
            <a:t>Manage Expectations</a:t>
          </a:r>
          <a:endParaRPr lang="en-US" dirty="0"/>
        </a:p>
      </dgm:t>
    </dgm:pt>
    <dgm:pt modelId="{C78D04D9-1A3A-4C7B-98AD-0A9107CE7983}" type="parTrans" cxnId="{A956B410-3048-46F5-9C6A-1A22977AD759}">
      <dgm:prSet/>
      <dgm:spPr/>
      <dgm:t>
        <a:bodyPr/>
        <a:lstStyle/>
        <a:p>
          <a:endParaRPr lang="en-US"/>
        </a:p>
      </dgm:t>
    </dgm:pt>
    <dgm:pt modelId="{B14B3D22-FD41-42C0-AA34-CEF5264C9E7B}" type="sibTrans" cxnId="{A956B410-3048-46F5-9C6A-1A22977AD759}">
      <dgm:prSet/>
      <dgm:spPr/>
      <dgm:t>
        <a:bodyPr/>
        <a:lstStyle/>
        <a:p>
          <a:endParaRPr lang="en-US"/>
        </a:p>
      </dgm:t>
    </dgm:pt>
    <dgm:pt modelId="{78AC5FF1-FEE1-4A0D-83C4-CB99D5E4D37D}">
      <dgm:prSet phldrT="[Text]"/>
      <dgm:spPr>
        <a:solidFill>
          <a:schemeClr val="bg1">
            <a:lumMod val="50000"/>
          </a:schemeClr>
        </a:solidFill>
      </dgm:spPr>
      <dgm:t>
        <a:bodyPr/>
        <a:lstStyle/>
        <a:p>
          <a:r>
            <a:rPr lang="en-US" dirty="0" smtClean="0"/>
            <a:t>Establish Controls</a:t>
          </a:r>
          <a:endParaRPr lang="en-US" dirty="0"/>
        </a:p>
      </dgm:t>
    </dgm:pt>
    <dgm:pt modelId="{89B6AAB1-B8C2-4092-9005-AF4FFB381342}" type="sibTrans" cxnId="{BAED4573-4436-4F2D-991D-26FE56A752BE}">
      <dgm:prSet/>
      <dgm:spPr/>
      <dgm:t>
        <a:bodyPr/>
        <a:lstStyle/>
        <a:p>
          <a:endParaRPr lang="en-US"/>
        </a:p>
      </dgm:t>
    </dgm:pt>
    <dgm:pt modelId="{FB79BDE9-21DA-4D45-9185-D754765544C5}" type="parTrans" cxnId="{BAED4573-4436-4F2D-991D-26FE56A752BE}">
      <dgm:prSet/>
      <dgm:spPr/>
      <dgm:t>
        <a:bodyPr/>
        <a:lstStyle/>
        <a:p>
          <a:endParaRPr lang="en-US"/>
        </a:p>
      </dgm:t>
    </dgm:pt>
    <dgm:pt modelId="{FB418EE3-5D95-4DC3-A720-C383FDC85DD5}">
      <dgm:prSet phldrT="[Text]"/>
      <dgm:spPr>
        <a:solidFill>
          <a:schemeClr val="bg1">
            <a:lumMod val="50000"/>
          </a:schemeClr>
        </a:solidFill>
      </dgm:spPr>
      <dgm:t>
        <a:bodyPr/>
        <a:lstStyle/>
        <a:p>
          <a:r>
            <a:rPr lang="en-US" dirty="0" smtClean="0"/>
            <a:t>Define Roles</a:t>
          </a:r>
          <a:endParaRPr lang="en-US" dirty="0"/>
        </a:p>
      </dgm:t>
    </dgm:pt>
    <dgm:pt modelId="{2F5523F9-63A4-4ECC-8DB0-C508773F26C1}" type="parTrans" cxnId="{0FCCF229-6371-46F8-868E-7B3DC2FBC20D}">
      <dgm:prSet/>
      <dgm:spPr/>
      <dgm:t>
        <a:bodyPr/>
        <a:lstStyle/>
        <a:p>
          <a:endParaRPr lang="en-US"/>
        </a:p>
      </dgm:t>
    </dgm:pt>
    <dgm:pt modelId="{4AE35419-C801-415C-BF58-EEE52FF8BDEB}" type="sibTrans" cxnId="{0FCCF229-6371-46F8-868E-7B3DC2FBC20D}">
      <dgm:prSet/>
      <dgm:spPr/>
      <dgm:t>
        <a:bodyPr/>
        <a:lstStyle/>
        <a:p>
          <a:endParaRPr lang="en-US"/>
        </a:p>
      </dgm:t>
    </dgm:pt>
    <dgm:pt modelId="{BF52C30D-2AB0-4122-BD36-BA394CE12C8B}">
      <dgm:prSet phldrT="[Text]"/>
      <dgm:spPr>
        <a:solidFill>
          <a:schemeClr val="bg1">
            <a:lumMod val="50000"/>
          </a:schemeClr>
        </a:solidFill>
      </dgm:spPr>
      <dgm:t>
        <a:bodyPr/>
        <a:lstStyle/>
        <a:p>
          <a:r>
            <a:rPr lang="en-US" dirty="0" smtClean="0"/>
            <a:t>Audience Analysis</a:t>
          </a:r>
          <a:endParaRPr lang="en-US" dirty="0"/>
        </a:p>
      </dgm:t>
    </dgm:pt>
    <dgm:pt modelId="{8302EB4A-83AA-494A-8EC8-C851339C72C0}" type="parTrans" cxnId="{91FEA7DD-94C1-46A5-95FE-05B2C74B2DB9}">
      <dgm:prSet/>
      <dgm:spPr/>
      <dgm:t>
        <a:bodyPr/>
        <a:lstStyle/>
        <a:p>
          <a:endParaRPr lang="en-US"/>
        </a:p>
      </dgm:t>
    </dgm:pt>
    <dgm:pt modelId="{C2DB990C-925B-4AFC-B9EE-AA8C0B4B25D0}" type="sibTrans" cxnId="{91FEA7DD-94C1-46A5-95FE-05B2C74B2DB9}">
      <dgm:prSet/>
      <dgm:spPr/>
      <dgm:t>
        <a:bodyPr/>
        <a:lstStyle/>
        <a:p>
          <a:endParaRPr lang="en-US"/>
        </a:p>
      </dgm:t>
    </dgm:pt>
    <dgm:pt modelId="{4C724F6A-0023-470E-9AE5-C64CF20A05A8}">
      <dgm:prSet phldrT="[Text]"/>
      <dgm:spPr>
        <a:solidFill>
          <a:schemeClr val="bg1">
            <a:lumMod val="50000"/>
          </a:schemeClr>
        </a:solidFill>
      </dgm:spPr>
      <dgm:t>
        <a:bodyPr/>
        <a:lstStyle/>
        <a:p>
          <a:r>
            <a:rPr lang="en-US" smtClean="0"/>
            <a:t>Identify Barriers</a:t>
          </a:r>
          <a:endParaRPr lang="en-US" dirty="0"/>
        </a:p>
      </dgm:t>
    </dgm:pt>
    <dgm:pt modelId="{3BFC17B8-B9CD-433B-A40A-875F4B6A0F9A}" type="parTrans" cxnId="{42CC4BD4-13F3-487E-87E9-781470CFE901}">
      <dgm:prSet/>
      <dgm:spPr/>
    </dgm:pt>
    <dgm:pt modelId="{C9CBED89-B9E3-4115-B1CC-1029C96A6E26}" type="sibTrans" cxnId="{42CC4BD4-13F3-487E-87E9-781470CFE901}">
      <dgm:prSet/>
      <dgm:spPr/>
    </dgm:pt>
    <dgm:pt modelId="{74B87D9F-75A2-4B5B-8204-18B95EFE230D}">
      <dgm:prSet phldrT="[Text]"/>
      <dgm:spPr>
        <a:solidFill>
          <a:schemeClr val="bg1">
            <a:lumMod val="50000"/>
          </a:schemeClr>
        </a:solidFill>
      </dgm:spPr>
      <dgm:t>
        <a:bodyPr/>
        <a:lstStyle/>
        <a:p>
          <a:r>
            <a:rPr lang="en-US" dirty="0" smtClean="0"/>
            <a:t>Identify Action Items</a:t>
          </a:r>
          <a:endParaRPr lang="en-US" dirty="0"/>
        </a:p>
      </dgm:t>
    </dgm:pt>
    <dgm:pt modelId="{A7C4B3E8-4EE4-480F-AE99-576718A55B76}" type="parTrans" cxnId="{A164E9C0-DB6A-4F15-9283-0183BEB69F45}">
      <dgm:prSet/>
      <dgm:spPr/>
    </dgm:pt>
    <dgm:pt modelId="{A5F11DD4-453C-407D-9C03-38D67F4E33BC}" type="sibTrans" cxnId="{A164E9C0-DB6A-4F15-9283-0183BEB69F45}">
      <dgm:prSet/>
      <dgm:spPr/>
    </dgm:pt>
    <dgm:pt modelId="{5055ADA9-2347-4C28-BF4B-4F73D9D59A1E}" type="pres">
      <dgm:prSet presAssocID="{AC59F798-60DE-4630-8986-A8E67B80A03F}" presName="theList" presStyleCnt="0">
        <dgm:presLayoutVars>
          <dgm:dir/>
          <dgm:animLvl val="lvl"/>
          <dgm:resizeHandles val="exact"/>
        </dgm:presLayoutVars>
      </dgm:prSet>
      <dgm:spPr/>
      <dgm:t>
        <a:bodyPr/>
        <a:lstStyle/>
        <a:p>
          <a:endParaRPr lang="en-US"/>
        </a:p>
      </dgm:t>
    </dgm:pt>
    <dgm:pt modelId="{0247DFA2-8022-4A7D-B3BA-691F873741E0}" type="pres">
      <dgm:prSet presAssocID="{DD55328B-7FF5-4EBF-ABB2-D09AADF1C691}" presName="compNode" presStyleCnt="0"/>
      <dgm:spPr/>
    </dgm:pt>
    <dgm:pt modelId="{27010089-FFEB-4D7D-A9F3-5E541D68D68C}" type="pres">
      <dgm:prSet presAssocID="{DD55328B-7FF5-4EBF-ABB2-D09AADF1C691}" presName="aNode" presStyleLbl="bgShp" presStyleIdx="0" presStyleCnt="3"/>
      <dgm:spPr/>
      <dgm:t>
        <a:bodyPr/>
        <a:lstStyle/>
        <a:p>
          <a:endParaRPr lang="en-US"/>
        </a:p>
      </dgm:t>
    </dgm:pt>
    <dgm:pt modelId="{02B45284-9D6E-4750-AA6D-AFA6BA0DE215}" type="pres">
      <dgm:prSet presAssocID="{DD55328B-7FF5-4EBF-ABB2-D09AADF1C691}" presName="textNode" presStyleLbl="bgShp" presStyleIdx="0" presStyleCnt="3"/>
      <dgm:spPr/>
      <dgm:t>
        <a:bodyPr/>
        <a:lstStyle/>
        <a:p>
          <a:endParaRPr lang="en-US"/>
        </a:p>
      </dgm:t>
    </dgm:pt>
    <dgm:pt modelId="{7EE3E8A0-14A1-4B71-B3FE-5014AED8C2BA}" type="pres">
      <dgm:prSet presAssocID="{DD55328B-7FF5-4EBF-ABB2-D09AADF1C691}" presName="compChildNode" presStyleCnt="0"/>
      <dgm:spPr/>
    </dgm:pt>
    <dgm:pt modelId="{6B252C4F-F1BF-4343-9FE3-BA5DA928216A}" type="pres">
      <dgm:prSet presAssocID="{DD55328B-7FF5-4EBF-ABB2-D09AADF1C691}" presName="theInnerList" presStyleCnt="0"/>
      <dgm:spPr/>
    </dgm:pt>
    <dgm:pt modelId="{F2309D85-9143-45DE-B4C8-B10B3D8EE7B9}" type="pres">
      <dgm:prSet presAssocID="{B50EAF02-47E9-4353-9A88-05D984D32150}" presName="childNode" presStyleLbl="node1" presStyleIdx="0" presStyleCnt="12">
        <dgm:presLayoutVars>
          <dgm:bulletEnabled val="1"/>
        </dgm:presLayoutVars>
      </dgm:prSet>
      <dgm:spPr/>
      <dgm:t>
        <a:bodyPr/>
        <a:lstStyle/>
        <a:p>
          <a:endParaRPr lang="en-US"/>
        </a:p>
      </dgm:t>
    </dgm:pt>
    <dgm:pt modelId="{B96507A1-FA56-4A3E-9D69-C7F1055D3F8D}" type="pres">
      <dgm:prSet presAssocID="{B50EAF02-47E9-4353-9A88-05D984D32150}" presName="aSpace2" presStyleCnt="0"/>
      <dgm:spPr/>
    </dgm:pt>
    <dgm:pt modelId="{178FE43A-84B7-47BC-A557-31F2BF6F3B02}" type="pres">
      <dgm:prSet presAssocID="{88802EB5-6E59-4CD0-8474-19D552253A42}" presName="childNode" presStyleLbl="node1" presStyleIdx="1" presStyleCnt="12">
        <dgm:presLayoutVars>
          <dgm:bulletEnabled val="1"/>
        </dgm:presLayoutVars>
      </dgm:prSet>
      <dgm:spPr/>
      <dgm:t>
        <a:bodyPr/>
        <a:lstStyle/>
        <a:p>
          <a:endParaRPr lang="en-US"/>
        </a:p>
      </dgm:t>
    </dgm:pt>
    <dgm:pt modelId="{0DF440B3-7FD2-42D0-86D2-3D3106579A2E}" type="pres">
      <dgm:prSet presAssocID="{88802EB5-6E59-4CD0-8474-19D552253A42}" presName="aSpace2" presStyleCnt="0"/>
      <dgm:spPr/>
    </dgm:pt>
    <dgm:pt modelId="{F71DEBC2-1DA9-4E29-B312-597DB50BBE42}" type="pres">
      <dgm:prSet presAssocID="{78AC5FF1-FEE1-4A0D-83C4-CB99D5E4D37D}" presName="childNode" presStyleLbl="node1" presStyleIdx="2" presStyleCnt="12">
        <dgm:presLayoutVars>
          <dgm:bulletEnabled val="1"/>
        </dgm:presLayoutVars>
      </dgm:prSet>
      <dgm:spPr/>
      <dgm:t>
        <a:bodyPr/>
        <a:lstStyle/>
        <a:p>
          <a:endParaRPr lang="en-US"/>
        </a:p>
      </dgm:t>
    </dgm:pt>
    <dgm:pt modelId="{4D14D36A-8198-4914-BC89-BBA56648E14B}" type="pres">
      <dgm:prSet presAssocID="{78AC5FF1-FEE1-4A0D-83C4-CB99D5E4D37D}" presName="aSpace2" presStyleCnt="0"/>
      <dgm:spPr/>
    </dgm:pt>
    <dgm:pt modelId="{CE0C9506-48C3-4A1B-883D-CBB709754472}" type="pres">
      <dgm:prSet presAssocID="{FB418EE3-5D95-4DC3-A720-C383FDC85DD5}" presName="childNode" presStyleLbl="node1" presStyleIdx="3" presStyleCnt="12">
        <dgm:presLayoutVars>
          <dgm:bulletEnabled val="1"/>
        </dgm:presLayoutVars>
      </dgm:prSet>
      <dgm:spPr/>
      <dgm:t>
        <a:bodyPr/>
        <a:lstStyle/>
        <a:p>
          <a:endParaRPr lang="en-US"/>
        </a:p>
      </dgm:t>
    </dgm:pt>
    <dgm:pt modelId="{759BEBE0-F8C6-44AA-BD1E-D24EB9A79BC5}" type="pres">
      <dgm:prSet presAssocID="{DD55328B-7FF5-4EBF-ABB2-D09AADF1C691}" presName="aSpace" presStyleCnt="0"/>
      <dgm:spPr/>
    </dgm:pt>
    <dgm:pt modelId="{44ABC3BE-B61B-4303-9315-9CC16EFA706C}" type="pres">
      <dgm:prSet presAssocID="{23D317CB-351B-4415-8064-65C205B1BC9E}" presName="compNode" presStyleCnt="0"/>
      <dgm:spPr/>
    </dgm:pt>
    <dgm:pt modelId="{A6F392C7-D6C3-4E0E-9EDF-D1A85E67B554}" type="pres">
      <dgm:prSet presAssocID="{23D317CB-351B-4415-8064-65C205B1BC9E}" presName="aNode" presStyleLbl="bgShp" presStyleIdx="1" presStyleCnt="3"/>
      <dgm:spPr/>
      <dgm:t>
        <a:bodyPr/>
        <a:lstStyle/>
        <a:p>
          <a:endParaRPr lang="en-US"/>
        </a:p>
      </dgm:t>
    </dgm:pt>
    <dgm:pt modelId="{B89717E3-9376-4ADB-A34E-CA65A5261F7F}" type="pres">
      <dgm:prSet presAssocID="{23D317CB-351B-4415-8064-65C205B1BC9E}" presName="textNode" presStyleLbl="bgShp" presStyleIdx="1" presStyleCnt="3"/>
      <dgm:spPr/>
      <dgm:t>
        <a:bodyPr/>
        <a:lstStyle/>
        <a:p>
          <a:endParaRPr lang="en-US"/>
        </a:p>
      </dgm:t>
    </dgm:pt>
    <dgm:pt modelId="{2DDBD96C-8A6A-48C2-87B6-217DF6D9E72E}" type="pres">
      <dgm:prSet presAssocID="{23D317CB-351B-4415-8064-65C205B1BC9E}" presName="compChildNode" presStyleCnt="0"/>
      <dgm:spPr/>
    </dgm:pt>
    <dgm:pt modelId="{22A29781-19C0-4071-83D8-BA63E03341C7}" type="pres">
      <dgm:prSet presAssocID="{23D317CB-351B-4415-8064-65C205B1BC9E}" presName="theInnerList" presStyleCnt="0"/>
      <dgm:spPr/>
    </dgm:pt>
    <dgm:pt modelId="{D87375C6-6A60-4DAF-9A65-B0233376F3AE}" type="pres">
      <dgm:prSet presAssocID="{4D7FA368-FAD4-40E4-A21F-BC357FA82707}" presName="childNode" presStyleLbl="node1" presStyleIdx="4" presStyleCnt="12">
        <dgm:presLayoutVars>
          <dgm:bulletEnabled val="1"/>
        </dgm:presLayoutVars>
      </dgm:prSet>
      <dgm:spPr/>
      <dgm:t>
        <a:bodyPr/>
        <a:lstStyle/>
        <a:p>
          <a:endParaRPr lang="en-US"/>
        </a:p>
      </dgm:t>
    </dgm:pt>
    <dgm:pt modelId="{3DF50F5B-24F2-474D-88E3-38EB7A98C799}" type="pres">
      <dgm:prSet presAssocID="{4D7FA368-FAD4-40E4-A21F-BC357FA82707}" presName="aSpace2" presStyleCnt="0"/>
      <dgm:spPr/>
    </dgm:pt>
    <dgm:pt modelId="{4918F929-5B6E-44BA-90D0-3629950D1EEE}" type="pres">
      <dgm:prSet presAssocID="{BF52C30D-2AB0-4122-BD36-BA394CE12C8B}" presName="childNode" presStyleLbl="node1" presStyleIdx="5" presStyleCnt="12">
        <dgm:presLayoutVars>
          <dgm:bulletEnabled val="1"/>
        </dgm:presLayoutVars>
      </dgm:prSet>
      <dgm:spPr/>
      <dgm:t>
        <a:bodyPr/>
        <a:lstStyle/>
        <a:p>
          <a:endParaRPr lang="en-US"/>
        </a:p>
      </dgm:t>
    </dgm:pt>
    <dgm:pt modelId="{EBF9C8DB-03CD-4111-B579-05469D45EF01}" type="pres">
      <dgm:prSet presAssocID="{BF52C30D-2AB0-4122-BD36-BA394CE12C8B}" presName="aSpace2" presStyleCnt="0"/>
      <dgm:spPr/>
    </dgm:pt>
    <dgm:pt modelId="{5375E033-447A-4C6D-B2BA-3A7F752C9175}" type="pres">
      <dgm:prSet presAssocID="{9EE2B804-ECA7-4CA4-8164-7543F8678F2D}" presName="childNode" presStyleLbl="node1" presStyleIdx="6" presStyleCnt="12">
        <dgm:presLayoutVars>
          <dgm:bulletEnabled val="1"/>
        </dgm:presLayoutVars>
      </dgm:prSet>
      <dgm:spPr/>
      <dgm:t>
        <a:bodyPr/>
        <a:lstStyle/>
        <a:p>
          <a:endParaRPr lang="en-US"/>
        </a:p>
      </dgm:t>
    </dgm:pt>
    <dgm:pt modelId="{E61B629E-1D0F-4E7F-A1C1-F9BCE04A662B}" type="pres">
      <dgm:prSet presAssocID="{9EE2B804-ECA7-4CA4-8164-7543F8678F2D}" presName="aSpace2" presStyleCnt="0"/>
      <dgm:spPr/>
    </dgm:pt>
    <dgm:pt modelId="{0E4885A1-06B4-4E06-913B-A92F4C1620AF}" type="pres">
      <dgm:prSet presAssocID="{4C724F6A-0023-470E-9AE5-C64CF20A05A8}" presName="childNode" presStyleLbl="node1" presStyleIdx="7" presStyleCnt="12">
        <dgm:presLayoutVars>
          <dgm:bulletEnabled val="1"/>
        </dgm:presLayoutVars>
      </dgm:prSet>
      <dgm:spPr/>
      <dgm:t>
        <a:bodyPr/>
        <a:lstStyle/>
        <a:p>
          <a:endParaRPr lang="en-US"/>
        </a:p>
      </dgm:t>
    </dgm:pt>
    <dgm:pt modelId="{9DBBF321-EEF4-4773-BE93-5C2C92796E8B}" type="pres">
      <dgm:prSet presAssocID="{23D317CB-351B-4415-8064-65C205B1BC9E}" presName="aSpace" presStyleCnt="0"/>
      <dgm:spPr/>
    </dgm:pt>
    <dgm:pt modelId="{3126C6D9-236C-4D96-81E6-4AEA6E35957E}" type="pres">
      <dgm:prSet presAssocID="{2A5F1ABC-74E2-489C-A0E2-A018E121EFC5}" presName="compNode" presStyleCnt="0"/>
      <dgm:spPr/>
    </dgm:pt>
    <dgm:pt modelId="{9935AAE6-E57D-45AC-8658-0B5F3CC9AA5B}" type="pres">
      <dgm:prSet presAssocID="{2A5F1ABC-74E2-489C-A0E2-A018E121EFC5}" presName="aNode" presStyleLbl="bgShp" presStyleIdx="2" presStyleCnt="3"/>
      <dgm:spPr/>
      <dgm:t>
        <a:bodyPr/>
        <a:lstStyle/>
        <a:p>
          <a:endParaRPr lang="en-US"/>
        </a:p>
      </dgm:t>
    </dgm:pt>
    <dgm:pt modelId="{47F9527B-6508-4C01-8399-37D9478B2EFB}" type="pres">
      <dgm:prSet presAssocID="{2A5F1ABC-74E2-489C-A0E2-A018E121EFC5}" presName="textNode" presStyleLbl="bgShp" presStyleIdx="2" presStyleCnt="3"/>
      <dgm:spPr/>
      <dgm:t>
        <a:bodyPr/>
        <a:lstStyle/>
        <a:p>
          <a:endParaRPr lang="en-US"/>
        </a:p>
      </dgm:t>
    </dgm:pt>
    <dgm:pt modelId="{14FBD22C-6C1A-4225-A622-F03740742A09}" type="pres">
      <dgm:prSet presAssocID="{2A5F1ABC-74E2-489C-A0E2-A018E121EFC5}" presName="compChildNode" presStyleCnt="0"/>
      <dgm:spPr/>
    </dgm:pt>
    <dgm:pt modelId="{0A389166-843F-42EA-8F9A-7FC9AEA027F5}" type="pres">
      <dgm:prSet presAssocID="{2A5F1ABC-74E2-489C-A0E2-A018E121EFC5}" presName="theInnerList" presStyleCnt="0"/>
      <dgm:spPr/>
    </dgm:pt>
    <dgm:pt modelId="{0EE24E4B-DEFC-4489-9756-84FBD2FEF613}" type="pres">
      <dgm:prSet presAssocID="{34F1481F-2FAD-4E10-AEA2-70A761A6C05C}" presName="childNode" presStyleLbl="node1" presStyleIdx="8" presStyleCnt="12">
        <dgm:presLayoutVars>
          <dgm:bulletEnabled val="1"/>
        </dgm:presLayoutVars>
      </dgm:prSet>
      <dgm:spPr/>
      <dgm:t>
        <a:bodyPr/>
        <a:lstStyle/>
        <a:p>
          <a:endParaRPr lang="en-US"/>
        </a:p>
      </dgm:t>
    </dgm:pt>
    <dgm:pt modelId="{076254CE-88BA-4F97-AB43-FA6ED3209882}" type="pres">
      <dgm:prSet presAssocID="{34F1481F-2FAD-4E10-AEA2-70A761A6C05C}" presName="aSpace2" presStyleCnt="0"/>
      <dgm:spPr/>
    </dgm:pt>
    <dgm:pt modelId="{A3FD65CB-FC7D-435E-9782-C43A844176EB}" type="pres">
      <dgm:prSet presAssocID="{537620E3-6B1E-4D45-98BD-B9BC2AFD4BAC}" presName="childNode" presStyleLbl="node1" presStyleIdx="9" presStyleCnt="12">
        <dgm:presLayoutVars>
          <dgm:bulletEnabled val="1"/>
        </dgm:presLayoutVars>
      </dgm:prSet>
      <dgm:spPr/>
      <dgm:t>
        <a:bodyPr/>
        <a:lstStyle/>
        <a:p>
          <a:endParaRPr lang="en-US"/>
        </a:p>
      </dgm:t>
    </dgm:pt>
    <dgm:pt modelId="{B2BD3D8D-9EB4-4A1D-9B30-B99640DB9468}" type="pres">
      <dgm:prSet presAssocID="{537620E3-6B1E-4D45-98BD-B9BC2AFD4BAC}" presName="aSpace2" presStyleCnt="0"/>
      <dgm:spPr/>
    </dgm:pt>
    <dgm:pt modelId="{F34A480F-7EB3-4CFF-AEF8-ECB81838E239}" type="pres">
      <dgm:prSet presAssocID="{274B13B3-78AB-49F1-A1FC-219000E6970E}" presName="childNode" presStyleLbl="node1" presStyleIdx="10" presStyleCnt="12">
        <dgm:presLayoutVars>
          <dgm:bulletEnabled val="1"/>
        </dgm:presLayoutVars>
      </dgm:prSet>
      <dgm:spPr/>
      <dgm:t>
        <a:bodyPr/>
        <a:lstStyle/>
        <a:p>
          <a:endParaRPr lang="en-US"/>
        </a:p>
      </dgm:t>
    </dgm:pt>
    <dgm:pt modelId="{1CAC649E-0C2E-4A13-8CC9-D02B15371615}" type="pres">
      <dgm:prSet presAssocID="{274B13B3-78AB-49F1-A1FC-219000E6970E}" presName="aSpace2" presStyleCnt="0"/>
      <dgm:spPr/>
    </dgm:pt>
    <dgm:pt modelId="{DE864554-55FD-48F8-B5DC-77ED67ED16DB}" type="pres">
      <dgm:prSet presAssocID="{74B87D9F-75A2-4B5B-8204-18B95EFE230D}" presName="childNode" presStyleLbl="node1" presStyleIdx="11" presStyleCnt="12">
        <dgm:presLayoutVars>
          <dgm:bulletEnabled val="1"/>
        </dgm:presLayoutVars>
      </dgm:prSet>
      <dgm:spPr/>
      <dgm:t>
        <a:bodyPr/>
        <a:lstStyle/>
        <a:p>
          <a:endParaRPr lang="en-US"/>
        </a:p>
      </dgm:t>
    </dgm:pt>
  </dgm:ptLst>
  <dgm:cxnLst>
    <dgm:cxn modelId="{A164E9C0-DB6A-4F15-9283-0183BEB69F45}" srcId="{2A5F1ABC-74E2-489C-A0E2-A018E121EFC5}" destId="{74B87D9F-75A2-4B5B-8204-18B95EFE230D}" srcOrd="3" destOrd="0" parTransId="{A7C4B3E8-4EE4-480F-AE99-576718A55B76}" sibTransId="{A5F11DD4-453C-407D-9C03-38D67F4E33BC}"/>
    <dgm:cxn modelId="{3091B0BD-215A-4F79-8B9A-58908DFEE397}" type="presOf" srcId="{23D317CB-351B-4415-8064-65C205B1BC9E}" destId="{B89717E3-9376-4ADB-A34E-CA65A5261F7F}" srcOrd="1" destOrd="0" presId="urn:microsoft.com/office/officeart/2005/8/layout/lProcess2"/>
    <dgm:cxn modelId="{401B1F33-F40F-4382-96F5-6B50F10D4C3B}" type="presOf" srcId="{23D317CB-351B-4415-8064-65C205B1BC9E}" destId="{A6F392C7-D6C3-4E0E-9EDF-D1A85E67B554}" srcOrd="0" destOrd="0" presId="urn:microsoft.com/office/officeart/2005/8/layout/lProcess2"/>
    <dgm:cxn modelId="{A956B410-3048-46F5-9C6A-1A22977AD759}" srcId="{DD55328B-7FF5-4EBF-ABB2-D09AADF1C691}" destId="{88802EB5-6E59-4CD0-8474-19D552253A42}" srcOrd="1" destOrd="0" parTransId="{C78D04D9-1A3A-4C7B-98AD-0A9107CE7983}" sibTransId="{B14B3D22-FD41-42C0-AA34-CEF5264C9E7B}"/>
    <dgm:cxn modelId="{1B56C349-7D3C-428A-9A41-3AAB86467A91}" type="presOf" srcId="{4D7FA368-FAD4-40E4-A21F-BC357FA82707}" destId="{D87375C6-6A60-4DAF-9A65-B0233376F3AE}" srcOrd="0" destOrd="0" presId="urn:microsoft.com/office/officeart/2005/8/layout/lProcess2"/>
    <dgm:cxn modelId="{7A0BA05F-DAB0-4AA0-8927-0910F669CB81}" type="presOf" srcId="{AC59F798-60DE-4630-8986-A8E67B80A03F}" destId="{5055ADA9-2347-4C28-BF4B-4F73D9D59A1E}" srcOrd="0" destOrd="0" presId="urn:microsoft.com/office/officeart/2005/8/layout/lProcess2"/>
    <dgm:cxn modelId="{97978B7F-AA1A-4117-B9B5-8ECEF620CD4E}" srcId="{AC59F798-60DE-4630-8986-A8E67B80A03F}" destId="{DD55328B-7FF5-4EBF-ABB2-D09AADF1C691}" srcOrd="0" destOrd="0" parTransId="{390AD546-5E03-4F5C-85AA-0ACA77172502}" sibTransId="{B5BABE19-895A-42E0-BEEF-2287D782FEBC}"/>
    <dgm:cxn modelId="{6B72EF6E-73B3-4C02-ABF1-F1019E780C24}" srcId="{23D317CB-351B-4415-8064-65C205B1BC9E}" destId="{4D7FA368-FAD4-40E4-A21F-BC357FA82707}" srcOrd="0" destOrd="0" parTransId="{5D5F5754-90B5-4679-BBAB-D8B7A228E308}" sibTransId="{E3DEFA7B-E0CE-45B7-847B-0673BD51939A}"/>
    <dgm:cxn modelId="{BF581910-C8D1-4DFA-A5A1-FBD4FE279504}" srcId="{AC59F798-60DE-4630-8986-A8E67B80A03F}" destId="{2A5F1ABC-74E2-489C-A0E2-A018E121EFC5}" srcOrd="2" destOrd="0" parTransId="{8CAEBD5C-5EA6-48C7-B599-91BF49540313}" sibTransId="{59452CE8-2FA8-4CEE-A68F-D03576C6BB11}"/>
    <dgm:cxn modelId="{754D537F-C76F-402E-B090-C1D7BC1A9489}" type="presOf" srcId="{2A5F1ABC-74E2-489C-A0E2-A018E121EFC5}" destId="{47F9527B-6508-4C01-8399-37D9478B2EFB}" srcOrd="1" destOrd="0" presId="urn:microsoft.com/office/officeart/2005/8/layout/lProcess2"/>
    <dgm:cxn modelId="{C6B23540-7BDC-41DD-9013-7DDD27343995}" type="presOf" srcId="{34F1481F-2FAD-4E10-AEA2-70A761A6C05C}" destId="{0EE24E4B-DEFC-4489-9756-84FBD2FEF613}" srcOrd="0" destOrd="0" presId="urn:microsoft.com/office/officeart/2005/8/layout/lProcess2"/>
    <dgm:cxn modelId="{6CE5BF47-035E-4AF7-A80F-2DD245FF83D0}" srcId="{2A5F1ABC-74E2-489C-A0E2-A018E121EFC5}" destId="{34F1481F-2FAD-4E10-AEA2-70A761A6C05C}" srcOrd="0" destOrd="0" parTransId="{4B1CDA04-739A-4AB7-9E45-67A104BEB037}" sibTransId="{2F636DB8-7475-448D-AD45-7A56FFD1E852}"/>
    <dgm:cxn modelId="{D0513040-C241-45BB-885A-85D4879C93E3}" type="presOf" srcId="{274B13B3-78AB-49F1-A1FC-219000E6970E}" destId="{F34A480F-7EB3-4CFF-AEF8-ECB81838E239}" srcOrd="0" destOrd="0" presId="urn:microsoft.com/office/officeart/2005/8/layout/lProcess2"/>
    <dgm:cxn modelId="{A8641457-670C-4A3E-8352-9969B7272299}" type="presOf" srcId="{9EE2B804-ECA7-4CA4-8164-7543F8678F2D}" destId="{5375E033-447A-4C6D-B2BA-3A7F752C9175}" srcOrd="0" destOrd="0" presId="urn:microsoft.com/office/officeart/2005/8/layout/lProcess2"/>
    <dgm:cxn modelId="{C055D2B2-476A-4F60-AF48-8FED8920AED7}" srcId="{DD55328B-7FF5-4EBF-ABB2-D09AADF1C691}" destId="{B50EAF02-47E9-4353-9A88-05D984D32150}" srcOrd="0" destOrd="0" parTransId="{BECD0158-6D39-43E2-80F2-6ED2C6D8BFB3}" sibTransId="{C6FED0C1-FC81-4A2F-B197-AE9BF14EECF6}"/>
    <dgm:cxn modelId="{2D0681F8-E29B-420D-A7DA-320DC4F9B554}" type="presOf" srcId="{2A5F1ABC-74E2-489C-A0E2-A018E121EFC5}" destId="{9935AAE6-E57D-45AC-8658-0B5F3CC9AA5B}" srcOrd="0" destOrd="0" presId="urn:microsoft.com/office/officeart/2005/8/layout/lProcess2"/>
    <dgm:cxn modelId="{78A8EB7D-05E4-45EF-8105-21CF615B7C52}" srcId="{2A5F1ABC-74E2-489C-A0E2-A018E121EFC5}" destId="{537620E3-6B1E-4D45-98BD-B9BC2AFD4BAC}" srcOrd="1" destOrd="0" parTransId="{D07CC1B9-4905-48F9-AF92-C9D4AC5811AA}" sibTransId="{7493488E-CB83-4E1B-A2B3-D326414C53B4}"/>
    <dgm:cxn modelId="{9E4C7475-5CD1-4B48-8D68-0674AA37787F}" type="presOf" srcId="{BF52C30D-2AB0-4122-BD36-BA394CE12C8B}" destId="{4918F929-5B6E-44BA-90D0-3629950D1EEE}" srcOrd="0" destOrd="0" presId="urn:microsoft.com/office/officeart/2005/8/layout/lProcess2"/>
    <dgm:cxn modelId="{2A2EC906-444A-477F-A9B0-8BAB8D06549A}" type="presOf" srcId="{B50EAF02-47E9-4353-9A88-05D984D32150}" destId="{F2309D85-9143-45DE-B4C8-B10B3D8EE7B9}" srcOrd="0" destOrd="0" presId="urn:microsoft.com/office/officeart/2005/8/layout/lProcess2"/>
    <dgm:cxn modelId="{BB3F126E-C310-4581-820C-D394CAA1FD49}" type="presOf" srcId="{DD55328B-7FF5-4EBF-ABB2-D09AADF1C691}" destId="{27010089-FFEB-4D7D-A9F3-5E541D68D68C}" srcOrd="0" destOrd="0" presId="urn:microsoft.com/office/officeart/2005/8/layout/lProcess2"/>
    <dgm:cxn modelId="{573D27CD-E5E7-4ED4-B3A6-E5C99EFD6A28}" type="presOf" srcId="{4C724F6A-0023-470E-9AE5-C64CF20A05A8}" destId="{0E4885A1-06B4-4E06-913B-A92F4C1620AF}" srcOrd="0" destOrd="0" presId="urn:microsoft.com/office/officeart/2005/8/layout/lProcess2"/>
    <dgm:cxn modelId="{FF6A99ED-CAA7-4E86-9CF0-E026F16D3DAD}" type="presOf" srcId="{DD55328B-7FF5-4EBF-ABB2-D09AADF1C691}" destId="{02B45284-9D6E-4750-AA6D-AFA6BA0DE215}" srcOrd="1" destOrd="0" presId="urn:microsoft.com/office/officeart/2005/8/layout/lProcess2"/>
    <dgm:cxn modelId="{BA788832-794C-42E3-995D-348519EF3D01}" srcId="{AC59F798-60DE-4630-8986-A8E67B80A03F}" destId="{23D317CB-351B-4415-8064-65C205B1BC9E}" srcOrd="1" destOrd="0" parTransId="{63CAEEFC-194A-48CB-9B7E-5F2A9A9303FE}" sibTransId="{0B5DE7C4-D2AD-4C18-BEE7-571F64845DD2}"/>
    <dgm:cxn modelId="{0FCCF229-6371-46F8-868E-7B3DC2FBC20D}" srcId="{DD55328B-7FF5-4EBF-ABB2-D09AADF1C691}" destId="{FB418EE3-5D95-4DC3-A720-C383FDC85DD5}" srcOrd="3" destOrd="0" parTransId="{2F5523F9-63A4-4ECC-8DB0-C508773F26C1}" sibTransId="{4AE35419-C801-415C-BF58-EEE52FF8BDEB}"/>
    <dgm:cxn modelId="{91FEA7DD-94C1-46A5-95FE-05B2C74B2DB9}" srcId="{23D317CB-351B-4415-8064-65C205B1BC9E}" destId="{BF52C30D-2AB0-4122-BD36-BA394CE12C8B}" srcOrd="1" destOrd="0" parTransId="{8302EB4A-83AA-494A-8EC8-C851339C72C0}" sibTransId="{C2DB990C-925B-4AFC-B9EE-AA8C0B4B25D0}"/>
    <dgm:cxn modelId="{42CC4BD4-13F3-487E-87E9-781470CFE901}" srcId="{23D317CB-351B-4415-8064-65C205B1BC9E}" destId="{4C724F6A-0023-470E-9AE5-C64CF20A05A8}" srcOrd="3" destOrd="0" parTransId="{3BFC17B8-B9CD-433B-A40A-875F4B6A0F9A}" sibTransId="{C9CBED89-B9E3-4115-B1CC-1029C96A6E26}"/>
    <dgm:cxn modelId="{51A044D4-5CBB-4656-8B9E-0161AA3B86CD}" srcId="{23D317CB-351B-4415-8064-65C205B1BC9E}" destId="{9EE2B804-ECA7-4CA4-8164-7543F8678F2D}" srcOrd="2" destOrd="0" parTransId="{C7942C2C-8C07-40AF-BD99-5F9650C97B06}" sibTransId="{BF2671F2-E505-47AD-82A5-A12C818FB57E}"/>
    <dgm:cxn modelId="{02DB32CA-F9D1-4F25-A444-3F38466D0F3E}" type="presOf" srcId="{537620E3-6B1E-4D45-98BD-B9BC2AFD4BAC}" destId="{A3FD65CB-FC7D-435E-9782-C43A844176EB}" srcOrd="0" destOrd="0" presId="urn:microsoft.com/office/officeart/2005/8/layout/lProcess2"/>
    <dgm:cxn modelId="{BAED4573-4436-4F2D-991D-26FE56A752BE}" srcId="{DD55328B-7FF5-4EBF-ABB2-D09AADF1C691}" destId="{78AC5FF1-FEE1-4A0D-83C4-CB99D5E4D37D}" srcOrd="2" destOrd="0" parTransId="{FB79BDE9-21DA-4D45-9185-D754765544C5}" sibTransId="{89B6AAB1-B8C2-4092-9005-AF4FFB381342}"/>
    <dgm:cxn modelId="{4FAED226-5669-437E-896F-EF4A8C13C1BB}" type="presOf" srcId="{78AC5FF1-FEE1-4A0D-83C4-CB99D5E4D37D}" destId="{F71DEBC2-1DA9-4E29-B312-597DB50BBE42}" srcOrd="0" destOrd="0" presId="urn:microsoft.com/office/officeart/2005/8/layout/lProcess2"/>
    <dgm:cxn modelId="{CED91748-DCE3-4DA1-B50B-0F82AEC1DBB7}" type="presOf" srcId="{88802EB5-6E59-4CD0-8474-19D552253A42}" destId="{178FE43A-84B7-47BC-A557-31F2BF6F3B02}" srcOrd="0" destOrd="0" presId="urn:microsoft.com/office/officeart/2005/8/layout/lProcess2"/>
    <dgm:cxn modelId="{B9E6AA8A-3873-4161-95B1-48CC98123DD1}" srcId="{2A5F1ABC-74E2-489C-A0E2-A018E121EFC5}" destId="{274B13B3-78AB-49F1-A1FC-219000E6970E}" srcOrd="2" destOrd="0" parTransId="{E79E6AD7-A686-4805-9EDE-B316FCEA3DFF}" sibTransId="{B6F0AE48-8D99-41D6-9F11-584806E167D3}"/>
    <dgm:cxn modelId="{2B77ECBA-43E8-4200-A0D1-A99456578E0E}" type="presOf" srcId="{74B87D9F-75A2-4B5B-8204-18B95EFE230D}" destId="{DE864554-55FD-48F8-B5DC-77ED67ED16DB}" srcOrd="0" destOrd="0" presId="urn:microsoft.com/office/officeart/2005/8/layout/lProcess2"/>
    <dgm:cxn modelId="{4872D4BD-C465-4D27-92AE-B4766A336B21}" type="presOf" srcId="{FB418EE3-5D95-4DC3-A720-C383FDC85DD5}" destId="{CE0C9506-48C3-4A1B-883D-CBB709754472}" srcOrd="0" destOrd="0" presId="urn:microsoft.com/office/officeart/2005/8/layout/lProcess2"/>
    <dgm:cxn modelId="{7E0E65CF-4E8D-404F-ACE8-C45A0B5C4CD9}" type="presParOf" srcId="{5055ADA9-2347-4C28-BF4B-4F73D9D59A1E}" destId="{0247DFA2-8022-4A7D-B3BA-691F873741E0}" srcOrd="0" destOrd="0" presId="urn:microsoft.com/office/officeart/2005/8/layout/lProcess2"/>
    <dgm:cxn modelId="{7F9D5133-AF39-4249-BA45-837B6B7E831F}" type="presParOf" srcId="{0247DFA2-8022-4A7D-B3BA-691F873741E0}" destId="{27010089-FFEB-4D7D-A9F3-5E541D68D68C}" srcOrd="0" destOrd="0" presId="urn:microsoft.com/office/officeart/2005/8/layout/lProcess2"/>
    <dgm:cxn modelId="{FC5BDF06-7D23-4B3F-AA95-58AD0029B6F2}" type="presParOf" srcId="{0247DFA2-8022-4A7D-B3BA-691F873741E0}" destId="{02B45284-9D6E-4750-AA6D-AFA6BA0DE215}" srcOrd="1" destOrd="0" presId="urn:microsoft.com/office/officeart/2005/8/layout/lProcess2"/>
    <dgm:cxn modelId="{972366ED-5A67-4BF0-90D0-4B9234D0F197}" type="presParOf" srcId="{0247DFA2-8022-4A7D-B3BA-691F873741E0}" destId="{7EE3E8A0-14A1-4B71-B3FE-5014AED8C2BA}" srcOrd="2" destOrd="0" presId="urn:microsoft.com/office/officeart/2005/8/layout/lProcess2"/>
    <dgm:cxn modelId="{822AA67E-451A-4608-B11D-54269B2D2EDB}" type="presParOf" srcId="{7EE3E8A0-14A1-4B71-B3FE-5014AED8C2BA}" destId="{6B252C4F-F1BF-4343-9FE3-BA5DA928216A}" srcOrd="0" destOrd="0" presId="urn:microsoft.com/office/officeart/2005/8/layout/lProcess2"/>
    <dgm:cxn modelId="{2F08934B-37DA-4624-9D91-67BE9CF1E84D}" type="presParOf" srcId="{6B252C4F-F1BF-4343-9FE3-BA5DA928216A}" destId="{F2309D85-9143-45DE-B4C8-B10B3D8EE7B9}" srcOrd="0" destOrd="0" presId="urn:microsoft.com/office/officeart/2005/8/layout/lProcess2"/>
    <dgm:cxn modelId="{E44CA04B-E3C6-4A8A-A058-C5D919C0A4A8}" type="presParOf" srcId="{6B252C4F-F1BF-4343-9FE3-BA5DA928216A}" destId="{B96507A1-FA56-4A3E-9D69-C7F1055D3F8D}" srcOrd="1" destOrd="0" presId="urn:microsoft.com/office/officeart/2005/8/layout/lProcess2"/>
    <dgm:cxn modelId="{90138C76-7046-4FC0-AF3C-231EB9680CAA}" type="presParOf" srcId="{6B252C4F-F1BF-4343-9FE3-BA5DA928216A}" destId="{178FE43A-84B7-47BC-A557-31F2BF6F3B02}" srcOrd="2" destOrd="0" presId="urn:microsoft.com/office/officeart/2005/8/layout/lProcess2"/>
    <dgm:cxn modelId="{F31B88C6-EC08-4831-BFE3-D3837AEFE347}" type="presParOf" srcId="{6B252C4F-F1BF-4343-9FE3-BA5DA928216A}" destId="{0DF440B3-7FD2-42D0-86D2-3D3106579A2E}" srcOrd="3" destOrd="0" presId="urn:microsoft.com/office/officeart/2005/8/layout/lProcess2"/>
    <dgm:cxn modelId="{80A31170-4A2D-4E2E-8CA1-851E646B2D92}" type="presParOf" srcId="{6B252C4F-F1BF-4343-9FE3-BA5DA928216A}" destId="{F71DEBC2-1DA9-4E29-B312-597DB50BBE42}" srcOrd="4" destOrd="0" presId="urn:microsoft.com/office/officeart/2005/8/layout/lProcess2"/>
    <dgm:cxn modelId="{2ABE10FE-B0C5-4F47-A386-1ABE078AE887}" type="presParOf" srcId="{6B252C4F-F1BF-4343-9FE3-BA5DA928216A}" destId="{4D14D36A-8198-4914-BC89-BBA56648E14B}" srcOrd="5" destOrd="0" presId="urn:microsoft.com/office/officeart/2005/8/layout/lProcess2"/>
    <dgm:cxn modelId="{41AE1451-9632-4D34-BCA5-D48A61732405}" type="presParOf" srcId="{6B252C4F-F1BF-4343-9FE3-BA5DA928216A}" destId="{CE0C9506-48C3-4A1B-883D-CBB709754472}" srcOrd="6" destOrd="0" presId="urn:microsoft.com/office/officeart/2005/8/layout/lProcess2"/>
    <dgm:cxn modelId="{FE392EAD-0E2B-4C50-AC5A-EF8E11A16044}" type="presParOf" srcId="{5055ADA9-2347-4C28-BF4B-4F73D9D59A1E}" destId="{759BEBE0-F8C6-44AA-BD1E-D24EB9A79BC5}" srcOrd="1" destOrd="0" presId="urn:microsoft.com/office/officeart/2005/8/layout/lProcess2"/>
    <dgm:cxn modelId="{FB95AA51-D7A5-467B-A3E4-733E86F0A2CA}" type="presParOf" srcId="{5055ADA9-2347-4C28-BF4B-4F73D9D59A1E}" destId="{44ABC3BE-B61B-4303-9315-9CC16EFA706C}" srcOrd="2" destOrd="0" presId="urn:microsoft.com/office/officeart/2005/8/layout/lProcess2"/>
    <dgm:cxn modelId="{A1727EED-6744-4F75-B154-E8B8903AE530}" type="presParOf" srcId="{44ABC3BE-B61B-4303-9315-9CC16EFA706C}" destId="{A6F392C7-D6C3-4E0E-9EDF-D1A85E67B554}" srcOrd="0" destOrd="0" presId="urn:microsoft.com/office/officeart/2005/8/layout/lProcess2"/>
    <dgm:cxn modelId="{941A13DC-7056-4A28-9DD8-1C0293D48210}" type="presParOf" srcId="{44ABC3BE-B61B-4303-9315-9CC16EFA706C}" destId="{B89717E3-9376-4ADB-A34E-CA65A5261F7F}" srcOrd="1" destOrd="0" presId="urn:microsoft.com/office/officeart/2005/8/layout/lProcess2"/>
    <dgm:cxn modelId="{DBA295BC-C108-47EA-B495-FB512F81B508}" type="presParOf" srcId="{44ABC3BE-B61B-4303-9315-9CC16EFA706C}" destId="{2DDBD96C-8A6A-48C2-87B6-217DF6D9E72E}" srcOrd="2" destOrd="0" presId="urn:microsoft.com/office/officeart/2005/8/layout/lProcess2"/>
    <dgm:cxn modelId="{8D472982-11FD-4E5B-B323-C28E688A7CD3}" type="presParOf" srcId="{2DDBD96C-8A6A-48C2-87B6-217DF6D9E72E}" destId="{22A29781-19C0-4071-83D8-BA63E03341C7}" srcOrd="0" destOrd="0" presId="urn:microsoft.com/office/officeart/2005/8/layout/lProcess2"/>
    <dgm:cxn modelId="{1D26D8F9-04D9-42F2-994A-495AF72FE26F}" type="presParOf" srcId="{22A29781-19C0-4071-83D8-BA63E03341C7}" destId="{D87375C6-6A60-4DAF-9A65-B0233376F3AE}" srcOrd="0" destOrd="0" presId="urn:microsoft.com/office/officeart/2005/8/layout/lProcess2"/>
    <dgm:cxn modelId="{8E582007-6A79-43F9-926C-4E9436AA1AF7}" type="presParOf" srcId="{22A29781-19C0-4071-83D8-BA63E03341C7}" destId="{3DF50F5B-24F2-474D-88E3-38EB7A98C799}" srcOrd="1" destOrd="0" presId="urn:microsoft.com/office/officeart/2005/8/layout/lProcess2"/>
    <dgm:cxn modelId="{1F6D98E3-B978-4123-855E-2741CEA82DC8}" type="presParOf" srcId="{22A29781-19C0-4071-83D8-BA63E03341C7}" destId="{4918F929-5B6E-44BA-90D0-3629950D1EEE}" srcOrd="2" destOrd="0" presId="urn:microsoft.com/office/officeart/2005/8/layout/lProcess2"/>
    <dgm:cxn modelId="{159BB6E2-2057-43F7-9F64-BE15FE4B3114}" type="presParOf" srcId="{22A29781-19C0-4071-83D8-BA63E03341C7}" destId="{EBF9C8DB-03CD-4111-B579-05469D45EF01}" srcOrd="3" destOrd="0" presId="urn:microsoft.com/office/officeart/2005/8/layout/lProcess2"/>
    <dgm:cxn modelId="{B7D9EBAB-A5CC-472A-BBE0-38FAC7549A09}" type="presParOf" srcId="{22A29781-19C0-4071-83D8-BA63E03341C7}" destId="{5375E033-447A-4C6D-B2BA-3A7F752C9175}" srcOrd="4" destOrd="0" presId="urn:microsoft.com/office/officeart/2005/8/layout/lProcess2"/>
    <dgm:cxn modelId="{9B3542B4-65EC-4B4C-AA7D-35FC03F7BB30}" type="presParOf" srcId="{22A29781-19C0-4071-83D8-BA63E03341C7}" destId="{E61B629E-1D0F-4E7F-A1C1-F9BCE04A662B}" srcOrd="5" destOrd="0" presId="urn:microsoft.com/office/officeart/2005/8/layout/lProcess2"/>
    <dgm:cxn modelId="{5620DD14-57B4-4FB6-86C8-30953A77210B}" type="presParOf" srcId="{22A29781-19C0-4071-83D8-BA63E03341C7}" destId="{0E4885A1-06B4-4E06-913B-A92F4C1620AF}" srcOrd="6" destOrd="0" presId="urn:microsoft.com/office/officeart/2005/8/layout/lProcess2"/>
    <dgm:cxn modelId="{F3B093E9-FA9B-4763-A57A-6DA4141C66BC}" type="presParOf" srcId="{5055ADA9-2347-4C28-BF4B-4F73D9D59A1E}" destId="{9DBBF321-EEF4-4773-BE93-5C2C92796E8B}" srcOrd="3" destOrd="0" presId="urn:microsoft.com/office/officeart/2005/8/layout/lProcess2"/>
    <dgm:cxn modelId="{A21E97D7-7080-468C-A57D-421C863C630C}" type="presParOf" srcId="{5055ADA9-2347-4C28-BF4B-4F73D9D59A1E}" destId="{3126C6D9-236C-4D96-81E6-4AEA6E35957E}" srcOrd="4" destOrd="0" presId="urn:microsoft.com/office/officeart/2005/8/layout/lProcess2"/>
    <dgm:cxn modelId="{E247624E-28A2-4B82-884B-A62A9850D055}" type="presParOf" srcId="{3126C6D9-236C-4D96-81E6-4AEA6E35957E}" destId="{9935AAE6-E57D-45AC-8658-0B5F3CC9AA5B}" srcOrd="0" destOrd="0" presId="urn:microsoft.com/office/officeart/2005/8/layout/lProcess2"/>
    <dgm:cxn modelId="{A0347E0B-3686-4241-9F9D-D1EC0BC179F7}" type="presParOf" srcId="{3126C6D9-236C-4D96-81E6-4AEA6E35957E}" destId="{47F9527B-6508-4C01-8399-37D9478B2EFB}" srcOrd="1" destOrd="0" presId="urn:microsoft.com/office/officeart/2005/8/layout/lProcess2"/>
    <dgm:cxn modelId="{26AC02F8-938F-450A-B39F-1604B5363C46}" type="presParOf" srcId="{3126C6D9-236C-4D96-81E6-4AEA6E35957E}" destId="{14FBD22C-6C1A-4225-A622-F03740742A09}" srcOrd="2" destOrd="0" presId="urn:microsoft.com/office/officeart/2005/8/layout/lProcess2"/>
    <dgm:cxn modelId="{3EDC61AF-A788-47F5-8AFD-31172C7EA58E}" type="presParOf" srcId="{14FBD22C-6C1A-4225-A622-F03740742A09}" destId="{0A389166-843F-42EA-8F9A-7FC9AEA027F5}" srcOrd="0" destOrd="0" presId="urn:microsoft.com/office/officeart/2005/8/layout/lProcess2"/>
    <dgm:cxn modelId="{AB4744C3-5A48-4371-9507-8F74CBDC2834}" type="presParOf" srcId="{0A389166-843F-42EA-8F9A-7FC9AEA027F5}" destId="{0EE24E4B-DEFC-4489-9756-84FBD2FEF613}" srcOrd="0" destOrd="0" presId="urn:microsoft.com/office/officeart/2005/8/layout/lProcess2"/>
    <dgm:cxn modelId="{BE34F46C-F2A2-4F39-AEE1-EB6DBD44847E}" type="presParOf" srcId="{0A389166-843F-42EA-8F9A-7FC9AEA027F5}" destId="{076254CE-88BA-4F97-AB43-FA6ED3209882}" srcOrd="1" destOrd="0" presId="urn:microsoft.com/office/officeart/2005/8/layout/lProcess2"/>
    <dgm:cxn modelId="{34C7632B-4840-4062-9760-9EB8A3B7D2F4}" type="presParOf" srcId="{0A389166-843F-42EA-8F9A-7FC9AEA027F5}" destId="{A3FD65CB-FC7D-435E-9782-C43A844176EB}" srcOrd="2" destOrd="0" presId="urn:microsoft.com/office/officeart/2005/8/layout/lProcess2"/>
    <dgm:cxn modelId="{0671FFEE-FA86-4E7D-901B-2492D339F43B}" type="presParOf" srcId="{0A389166-843F-42EA-8F9A-7FC9AEA027F5}" destId="{B2BD3D8D-9EB4-4A1D-9B30-B99640DB9468}" srcOrd="3" destOrd="0" presId="urn:microsoft.com/office/officeart/2005/8/layout/lProcess2"/>
    <dgm:cxn modelId="{3DF69B77-0F68-456A-8F2E-8D2D11169FEB}" type="presParOf" srcId="{0A389166-843F-42EA-8F9A-7FC9AEA027F5}" destId="{F34A480F-7EB3-4CFF-AEF8-ECB81838E239}" srcOrd="4" destOrd="0" presId="urn:microsoft.com/office/officeart/2005/8/layout/lProcess2"/>
    <dgm:cxn modelId="{15A723F3-79CC-43B6-A171-C1881DED5B22}" type="presParOf" srcId="{0A389166-843F-42EA-8F9A-7FC9AEA027F5}" destId="{1CAC649E-0C2E-4A13-8CC9-D02B15371615}" srcOrd="5" destOrd="0" presId="urn:microsoft.com/office/officeart/2005/8/layout/lProcess2"/>
    <dgm:cxn modelId="{E882D700-3762-420A-89B5-5094F49FDBFB}" type="presParOf" srcId="{0A389166-843F-42EA-8F9A-7FC9AEA027F5}" destId="{DE864554-55FD-48F8-B5DC-77ED67ED16DB}"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EB2F2854-1FA2-4E34-885C-7DDD4A025E44}" type="datetimeFigureOut">
              <a:rPr lang="en-US"/>
              <a:pPr>
                <a:defRPr/>
              </a:pPr>
              <a:t>3/18/2015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F42C063D-3C14-45AA-AB06-6D797BF3DC13}" type="slidenum">
              <a:rPr lang="en-US"/>
              <a:pPr>
                <a:defRPr/>
              </a:pPr>
              <a:t>‹#›</a:t>
            </a:fld>
            <a:endParaRPr lang="en-US"/>
          </a:p>
        </p:txBody>
      </p:sp>
    </p:spTree>
    <p:extLst>
      <p:ext uri="{BB962C8B-B14F-4D97-AF65-F5344CB8AC3E}">
        <p14:creationId xmlns:p14="http://schemas.microsoft.com/office/powerpoint/2010/main" val="4034784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A82145-FC93-4E6C-89CD-FBA4AF2280CB}"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sz="2000" smtClean="0"/>
              <a:t>Even if you like change, even if it’s a “good” change being made—change organically produces some degree of stress in humans</a:t>
            </a:r>
          </a:p>
          <a:p>
            <a:pPr lvl="1" eaLnBrk="1" hangingPunct="1">
              <a:spcBef>
                <a:spcPct val="0"/>
              </a:spcBef>
            </a:pPr>
            <a:r>
              <a:rPr lang="en-US" sz="2000" smtClean="0"/>
              <a:t>People perceive change as a threat</a:t>
            </a:r>
          </a:p>
          <a:p>
            <a:pPr lvl="2" eaLnBrk="1" hangingPunct="1">
              <a:spcBef>
                <a:spcPct val="0"/>
              </a:spcBef>
            </a:pPr>
            <a:r>
              <a:rPr lang="en-US" sz="2000" smtClean="0"/>
              <a:t>We need to adjust the perception to show where the threat is not actually real</a:t>
            </a:r>
          </a:p>
          <a:p>
            <a:pPr lvl="2" eaLnBrk="1" hangingPunct="1">
              <a:spcBef>
                <a:spcPct val="0"/>
              </a:spcBef>
            </a:pPr>
            <a:r>
              <a:rPr lang="en-US" sz="2000" smtClean="0"/>
              <a:t>Real risks need to be identified and managed</a:t>
            </a:r>
          </a:p>
          <a:p>
            <a:pPr eaLnBrk="1" hangingPunct="1">
              <a:spcBef>
                <a:spcPct val="0"/>
              </a:spcBef>
            </a:pPr>
            <a:r>
              <a:rPr lang="en-US" smtClean="0"/>
              <a:t>Common phrases you might hear: I’m already overworked. HR keeps trying new systems to see what sticks. I don’t have the time to learn a new system. </a:t>
            </a:r>
          </a:p>
          <a:p>
            <a:pPr eaLnBrk="1" hangingPunct="1">
              <a:spcBef>
                <a:spcPct val="0"/>
              </a:spcBef>
            </a:pPr>
            <a:endParaRPr lang="en-US"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1D1ABC1-9922-4A64-AFDD-8AD996C28B1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sz="2000" smtClean="0"/>
              <a:t>Even if you like change, even if it’s a “good” change being made—change organically produces some degree of stress in humans</a:t>
            </a:r>
          </a:p>
          <a:p>
            <a:pPr lvl="1" eaLnBrk="1" hangingPunct="1">
              <a:spcBef>
                <a:spcPct val="0"/>
              </a:spcBef>
            </a:pPr>
            <a:r>
              <a:rPr lang="en-US" sz="2000" smtClean="0"/>
              <a:t>People perceive change as a threat</a:t>
            </a:r>
          </a:p>
          <a:p>
            <a:pPr lvl="2" eaLnBrk="1" hangingPunct="1">
              <a:spcBef>
                <a:spcPct val="0"/>
              </a:spcBef>
            </a:pPr>
            <a:r>
              <a:rPr lang="en-US" sz="2000" smtClean="0"/>
              <a:t>We need to adjust the perception to show where the threat is not actually real</a:t>
            </a:r>
          </a:p>
          <a:p>
            <a:pPr lvl="2" eaLnBrk="1" hangingPunct="1">
              <a:spcBef>
                <a:spcPct val="0"/>
              </a:spcBef>
            </a:pPr>
            <a:r>
              <a:rPr lang="en-US" sz="2000" smtClean="0"/>
              <a:t>Real risks need to be identified and managed</a:t>
            </a:r>
          </a:p>
          <a:p>
            <a:pPr eaLnBrk="1" hangingPunct="1">
              <a:spcBef>
                <a:spcPct val="0"/>
              </a:spcBef>
            </a:pPr>
            <a:r>
              <a:rPr lang="en-US" smtClean="0"/>
              <a:t>Common phrases you might hear: I’m already overworked. HR keeps trying new systems to see what sticks. I don’t have the time to learn a new system. </a:t>
            </a:r>
          </a:p>
          <a:p>
            <a:pPr eaLnBrk="1" hangingPunct="1">
              <a:spcBef>
                <a:spcPct val="0"/>
              </a:spcBef>
            </a:pPr>
            <a:endParaRPr lang="en-US"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F1D1ABC1-9922-4A64-AFDD-8AD996C28B1A}" type="slidenum">
              <a:rPr lang="en-US" smtClean="0">
                <a:solidFill>
                  <a:prstClr val="black"/>
                </a:solidFill>
              </a:rPr>
              <a:pPr>
                <a:defRPr/>
              </a:pPr>
              <a:t>13</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Advocacy program is the structure to create “in-business” experts that</a:t>
            </a:r>
            <a:r>
              <a:rPr lang="en-US" baseline="0" dirty="0" smtClean="0"/>
              <a:t> help support after go-live.</a:t>
            </a:r>
          </a:p>
          <a:p>
            <a:r>
              <a:rPr lang="en-US" baseline="0" dirty="0" smtClean="0"/>
              <a:t>Leader advocates are the primary “cheerleader” and main face of the program.</a:t>
            </a:r>
            <a:endParaRPr lang="en-US" dirty="0"/>
          </a:p>
        </p:txBody>
      </p:sp>
      <p:sp>
        <p:nvSpPr>
          <p:cNvPr id="4" name="Slide Number Placeholder 3"/>
          <p:cNvSpPr>
            <a:spLocks noGrp="1"/>
          </p:cNvSpPr>
          <p:nvPr>
            <p:ph type="sldNum" sz="quarter" idx="10"/>
          </p:nvPr>
        </p:nvSpPr>
        <p:spPr/>
        <p:txBody>
          <a:bodyPr/>
          <a:lstStyle/>
          <a:p>
            <a:pPr>
              <a:defRPr/>
            </a:pPr>
            <a:fld id="{F42C063D-3C14-45AA-AB06-6D797BF3DC13}" type="slidenum">
              <a:rPr lang="en-US" smtClean="0"/>
              <a:pPr>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Note – need to flip identify barriers and impact</a:t>
            </a:r>
            <a:r>
              <a:rPr lang="en-US" baseline="0" dirty="0" smtClean="0"/>
              <a:t> analysis flow and on subsequent slides.</a:t>
            </a:r>
          </a:p>
          <a:p>
            <a:pPr eaLnBrk="1" hangingPunct="1">
              <a:spcBef>
                <a:spcPct val="0"/>
              </a:spcBef>
            </a:pPr>
            <a:r>
              <a:rPr lang="en-US" baseline="0" dirty="0" smtClean="0"/>
              <a:t>Also, build communication &amp; Marketing put together, move up build training and add action items.</a:t>
            </a:r>
            <a:endParaRPr lang="en-US" dirty="0"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B306EAA-7637-4D71-8DA1-D34B37051D0D}"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EF656-C0FB-48EB-A67B-D3C21D079D98}"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en-US" sz="1400" i="1" smtClean="0">
                <a:solidFill>
                  <a:srgbClr val="002B5C"/>
                </a:solidFill>
              </a:rPr>
              <a:t>*</a:t>
            </a:r>
            <a:r>
              <a:rPr lang="en-US" i="1" smtClean="0">
                <a:solidFill>
                  <a:srgbClr val="002B5C"/>
                </a:solidFill>
              </a:rPr>
              <a:t>Tip- Helping your End Users understand that they are successful is an important and often overlooked element of Success Measurement</a:t>
            </a:r>
          </a:p>
          <a:p>
            <a:pPr eaLnBrk="1" hangingPunct="1">
              <a:spcBef>
                <a:spcPct val="0"/>
              </a:spcBef>
            </a:pPr>
            <a:endParaRPr lang="en-US" b="1" smtClean="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F33060-6AD1-4005-8BF8-3AA7EC827EE9}"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0375" lvl="2" eaLnBrk="1" hangingPunct="1">
              <a:spcBef>
                <a:spcPct val="0"/>
              </a:spcBef>
            </a:pPr>
            <a:endParaRPr lang="en-US" sz="1600" smtClean="0"/>
          </a:p>
          <a:p>
            <a:pPr marL="460375" lvl="2" eaLnBrk="1" hangingPunct="1">
              <a:spcBef>
                <a:spcPct val="0"/>
              </a:spcBef>
            </a:pPr>
            <a:endParaRPr lang="en-US" sz="1800" smtClean="0"/>
          </a:p>
          <a:p>
            <a:pPr marL="460375" lvl="2" eaLnBrk="1" hangingPunct="1">
              <a:spcBef>
                <a:spcPct val="0"/>
              </a:spcBef>
            </a:pPr>
            <a:r>
              <a:rPr lang="en-US" sz="1400" i="1" smtClean="0">
                <a:solidFill>
                  <a:srgbClr val="002B5C"/>
                </a:solidFill>
              </a:rPr>
              <a:t>*</a:t>
            </a:r>
            <a:r>
              <a:rPr lang="en-US" i="1" smtClean="0">
                <a:solidFill>
                  <a:srgbClr val="002B5C"/>
                </a:solidFill>
              </a:rPr>
              <a:t>Tip- Helping your End Users understand that they are successful is an important and often overlooked element of Success Measurement</a:t>
            </a:r>
          </a:p>
          <a:p>
            <a:pPr lvl="1" eaLnBrk="1" hangingPunct="1">
              <a:spcBef>
                <a:spcPct val="0"/>
              </a:spcBef>
            </a:pPr>
            <a:endParaRPr lang="en-US" smtClean="0"/>
          </a:p>
          <a:p>
            <a:pPr lvl="1" eaLnBrk="1" hangingPunct="1">
              <a:spcBef>
                <a:spcPct val="0"/>
              </a:spcBef>
            </a:pPr>
            <a:endParaRPr lang="en-US" smtClean="0"/>
          </a:p>
          <a:p>
            <a:pPr eaLnBrk="1" hangingPunct="1">
              <a:spcBef>
                <a:spcPct val="0"/>
              </a:spcBef>
            </a:pPr>
            <a:endParaRPr lang="en-US"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094334-4B57-4CBF-8F25-90BEC6D38214}"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en-US" i="1" dirty="0" smtClean="0"/>
              <a:t>Tip: Include your 30, 90, 180, and 365 expectations in your communication to Executives, HR Leadership, and OU Leads to increase alignment.</a:t>
            </a:r>
          </a:p>
          <a:p>
            <a:pPr eaLnBrk="1" hangingPunct="1">
              <a:spcBef>
                <a:spcPct val="0"/>
              </a:spcBef>
            </a:pPr>
            <a:endParaRPr lang="en-US" dirty="0"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20EB4B-DB7A-4B8C-B5A1-7A18A18E266E}"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6 months- Expect to be able to see changes in your organization that meet tactical goals</a:t>
            </a:r>
          </a:p>
          <a:p>
            <a:pPr eaLnBrk="1" hangingPunct="1">
              <a:spcBef>
                <a:spcPct val="0"/>
              </a:spcBef>
            </a:pPr>
            <a:r>
              <a:rPr lang="en-US" smtClean="0"/>
              <a:t>1 year-Expect to begin to see the impact from your roll out on employee empowerment and engagement around the year mark</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346785-F4B6-4663-87DA-DD589F0F7EC1}"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potential changes for including</a:t>
            </a:r>
            <a:r>
              <a:rPr lang="en-US" baseline="0" dirty="0" smtClean="0"/>
              <a:t> governance type discussion and the 4X release cycle.</a:t>
            </a:r>
            <a:endParaRPr lang="en-US" dirty="0"/>
          </a:p>
        </p:txBody>
      </p:sp>
      <p:sp>
        <p:nvSpPr>
          <p:cNvPr id="4" name="Slide Number Placeholder 3"/>
          <p:cNvSpPr>
            <a:spLocks noGrp="1"/>
          </p:cNvSpPr>
          <p:nvPr>
            <p:ph type="sldNum" sz="quarter" idx="10"/>
          </p:nvPr>
        </p:nvSpPr>
        <p:spPr/>
        <p:txBody>
          <a:bodyPr/>
          <a:lstStyle/>
          <a:p>
            <a:pPr>
              <a:defRPr/>
            </a:pPr>
            <a:fld id="{F42C063D-3C14-45AA-AB06-6D797BF3DC13}"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2C063D-3C14-45AA-AB06-6D797BF3DC13}" type="slidenum">
              <a:rPr lang="en-US" smtClean="0"/>
              <a:pPr>
                <a:defRPr/>
              </a:pPr>
              <a:t>2</a:t>
            </a:fld>
            <a:endParaRPr lang="en-US"/>
          </a:p>
        </p:txBody>
      </p:sp>
    </p:spTree>
    <p:extLst>
      <p:ext uri="{BB962C8B-B14F-4D97-AF65-F5344CB8AC3E}">
        <p14:creationId xmlns:p14="http://schemas.microsoft.com/office/powerpoint/2010/main" val="1512005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ADF7EB6-3A73-484C-88A8-453730F6D06F}"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Take-away</a:t>
            </a:r>
            <a:endParaRPr lang="en-US" dirty="0"/>
          </a:p>
        </p:txBody>
      </p:sp>
      <p:sp>
        <p:nvSpPr>
          <p:cNvPr id="4" name="Slide Number Placeholder 3"/>
          <p:cNvSpPr>
            <a:spLocks noGrp="1"/>
          </p:cNvSpPr>
          <p:nvPr>
            <p:ph type="sldNum" sz="quarter" idx="10"/>
          </p:nvPr>
        </p:nvSpPr>
        <p:spPr/>
        <p:txBody>
          <a:bodyPr/>
          <a:lstStyle/>
          <a:p>
            <a:pPr>
              <a:defRPr/>
            </a:pPr>
            <a:fld id="{F42C063D-3C14-45AA-AB06-6D797BF3DC13}" type="slidenum">
              <a:rPr lang="en-US" smtClean="0"/>
              <a:pPr>
                <a:defRPr/>
              </a:pPr>
              <a:t>36</a:t>
            </a:fld>
            <a:endParaRPr lang="en-US"/>
          </a:p>
        </p:txBody>
      </p:sp>
    </p:spTree>
    <p:extLst>
      <p:ext uri="{BB962C8B-B14F-4D97-AF65-F5344CB8AC3E}">
        <p14:creationId xmlns:p14="http://schemas.microsoft.com/office/powerpoint/2010/main" val="287127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C75FF7-05CC-47D9-8722-A5AB9A0DBAA3}"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solidFill>
                  <a:schemeClr val="bg1"/>
                </a:solidFill>
              </a:rPr>
              <a:t>This method of ‘just in time’ delivery will make the message you deliver better resonate</a:t>
            </a:r>
          </a:p>
          <a:p>
            <a:pPr eaLnBrk="1" hangingPunct="1">
              <a:spcBef>
                <a:spcPct val="0"/>
              </a:spcBef>
            </a:pPr>
            <a:endParaRPr lang="en-US"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2097797-8FE1-4D38-9E94-DFA15D9EBFF9}"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facilitation – if participants in workshop exceed 10 participants, you can conduct a group exercise</a:t>
            </a:r>
            <a:r>
              <a:rPr lang="en-US" baseline="0" dirty="0" smtClean="0"/>
              <a:t> breaking in to groups of 3-5 people.  Have them create their own individual brainstorm and message and then debrief as a larger group.  Final output is based on the group input.</a:t>
            </a:r>
          </a:p>
          <a:p>
            <a:endParaRPr lang="en-US" baseline="0" dirty="0" smtClean="0"/>
          </a:p>
          <a:p>
            <a:r>
              <a:rPr lang="en-US" baseline="0" dirty="0" smtClean="0"/>
              <a:t>Add notes on prompting questions during the brainstorm session.</a:t>
            </a:r>
            <a:endParaRPr lang="en-US" dirty="0"/>
          </a:p>
        </p:txBody>
      </p:sp>
      <p:sp>
        <p:nvSpPr>
          <p:cNvPr id="4" name="Slide Number Placeholder 3"/>
          <p:cNvSpPr>
            <a:spLocks noGrp="1"/>
          </p:cNvSpPr>
          <p:nvPr>
            <p:ph type="sldNum" sz="quarter" idx="10"/>
          </p:nvPr>
        </p:nvSpPr>
        <p:spPr/>
        <p:txBody>
          <a:bodyPr/>
          <a:lstStyle/>
          <a:p>
            <a:pPr>
              <a:defRPr/>
            </a:pPr>
            <a:fld id="{F42C063D-3C14-45AA-AB06-6D797BF3DC13}" type="slidenum">
              <a:rPr lang="en-US" smtClean="0"/>
              <a:pPr>
                <a:defRPr/>
              </a:pPr>
              <a:t>44</a:t>
            </a:fld>
            <a:endParaRPr lang="en-US"/>
          </a:p>
        </p:txBody>
      </p:sp>
    </p:spTree>
    <p:extLst>
      <p:ext uri="{BB962C8B-B14F-4D97-AF65-F5344CB8AC3E}">
        <p14:creationId xmlns:p14="http://schemas.microsoft.com/office/powerpoint/2010/main" val="2112872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solidFill>
                  <a:schemeClr val="bg1"/>
                </a:solidFill>
              </a:rPr>
              <a:t>This method of ‘just in time’ delivery will make the message you deliver better resonate</a:t>
            </a:r>
          </a:p>
          <a:p>
            <a:pPr eaLnBrk="1" hangingPunct="1">
              <a:spcBef>
                <a:spcPct val="0"/>
              </a:spcBef>
            </a:pPr>
            <a:endParaRPr 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0A63F4-4047-47E6-A4BD-5A953CC0C0EE}"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Overall high level messaging- elevator pitch, by audience- benefits, what’s in it for me, etc.</a:t>
            </a:r>
          </a:p>
          <a:p>
            <a:pPr eaLnBrk="1" hangingPunct="1">
              <a:spcBef>
                <a:spcPct val="0"/>
              </a:spcBef>
            </a:pPr>
            <a:r>
              <a:rPr lang="en-US" smtClean="0"/>
              <a:t>What we need from you and How it effects you</a:t>
            </a:r>
          </a:p>
          <a:p>
            <a:pPr eaLnBrk="1" hangingPunct="1">
              <a:spcBef>
                <a:spcPct val="0"/>
              </a:spcBef>
            </a:pPr>
            <a:r>
              <a:rPr lang="en-US" smtClean="0"/>
              <a:t>What to do, when to do it, examples</a:t>
            </a:r>
          </a:p>
          <a:p>
            <a:pPr eaLnBrk="1" hangingPunct="1">
              <a:spcBef>
                <a:spcPct val="0"/>
              </a:spcBef>
            </a:pPr>
            <a:endParaRPr lang="en-US" smtClean="0"/>
          </a:p>
          <a:p>
            <a:pPr eaLnBrk="1" hangingPunct="1">
              <a:spcBef>
                <a:spcPct val="0"/>
              </a:spcBef>
            </a:pPr>
            <a:endParaRPr lang="en-US" smtClean="0"/>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523EA1-FC96-4B37-BCBD-53EBE7D56026}"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t>Generally any single message will need to be delivered in multiple ways before the receiver of the message recognizes that they have heard the message</a:t>
            </a:r>
          </a:p>
          <a:p>
            <a:pPr marL="0" lvl="1" eaLnBrk="1" hangingPunct="1">
              <a:spcBef>
                <a:spcPct val="0"/>
              </a:spcBef>
            </a:pPr>
            <a:r>
              <a:rPr lang="en-US" smtClean="0"/>
              <a:t>For reference, think of television commercials- a viewer watches a commercial an average of 12 times before they realize they have seen the commercial before</a:t>
            </a:r>
          </a:p>
          <a:p>
            <a:pPr marL="0" lvl="1" eaLnBrk="1" hangingPunct="1">
              <a:spcBef>
                <a:spcPct val="0"/>
              </a:spcBef>
            </a:pPr>
            <a:r>
              <a:rPr lang="en-US" smtClean="0"/>
              <a:t>To reach your audience, using a single method such as email, may not be effective</a:t>
            </a:r>
          </a:p>
          <a:p>
            <a:pPr marL="0" lvl="1" eaLnBrk="1" hangingPunct="1">
              <a:spcBef>
                <a:spcPct val="0"/>
              </a:spcBef>
            </a:pPr>
            <a:endParaRPr lang="en-US" smtClean="0"/>
          </a:p>
          <a:p>
            <a:pPr eaLnBrk="1" hangingPunct="1">
              <a:spcBef>
                <a:spcPct val="0"/>
              </a:spcBef>
            </a:pPr>
            <a:endParaRPr lang="en-US" smtClean="0"/>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CF1873-6B19-4F74-86B0-D9AABA526378}"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2400" smtClean="0"/>
              <a:t>In order to take the time to pay attention your message, the reader must have some reason to care</a:t>
            </a:r>
          </a:p>
          <a:p>
            <a:pPr lvl="1" eaLnBrk="1" hangingPunct="1">
              <a:spcBef>
                <a:spcPct val="0"/>
              </a:spcBef>
            </a:pPr>
            <a:r>
              <a:rPr lang="en-US" smtClean="0"/>
              <a:t>Where possible, have messages delivered from executives or direct line management of the individuals receiving the message</a:t>
            </a:r>
          </a:p>
          <a:p>
            <a:pPr lvl="2" eaLnBrk="1" hangingPunct="1">
              <a:spcBef>
                <a:spcPct val="0"/>
              </a:spcBef>
            </a:pPr>
            <a:r>
              <a:rPr lang="en-US" smtClean="0"/>
              <a:t>Employees are far more likely to embrace programs where executives or their direct line management has shown support for the program</a:t>
            </a:r>
          </a:p>
          <a:p>
            <a:pPr eaLnBrk="1" hangingPunct="1">
              <a:spcBef>
                <a:spcPct val="0"/>
              </a:spcBef>
            </a:pPr>
            <a:endParaRPr lang="en-US" smtClean="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E6BDDC4-A397-4E3C-B3F6-126918369876}"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solidFill>
                  <a:schemeClr val="bg1"/>
                </a:solidFill>
              </a:rPr>
              <a:t>This method of ‘just in time’ delivery will make the message you deliver better resonate</a:t>
            </a:r>
          </a:p>
          <a:p>
            <a:pPr eaLnBrk="1" hangingPunct="1">
              <a:spcBef>
                <a:spcPct val="0"/>
              </a:spcBef>
            </a:pPr>
            <a:endParaRPr lang="en-US" smtClean="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1C9481-FD5A-48E0-BC70-4568807D87EC}"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are lots of change models out there.  Some are really expensive.  Some are really complicated.  Most are process models.  This is about a practical way to get to the new way.  This is about putting theory into practice.</a:t>
            </a:r>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8B6AFE-08D0-41BD-9722-BF943A902B2D}"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about calendaring and revision</a:t>
            </a:r>
            <a:r>
              <a:rPr lang="en-US" baseline="0" dirty="0" smtClean="0"/>
              <a:t> control.</a:t>
            </a:r>
            <a:endParaRPr lang="en-US" dirty="0"/>
          </a:p>
        </p:txBody>
      </p:sp>
      <p:sp>
        <p:nvSpPr>
          <p:cNvPr id="4" name="Slide Number Placeholder 3"/>
          <p:cNvSpPr>
            <a:spLocks noGrp="1"/>
          </p:cNvSpPr>
          <p:nvPr>
            <p:ph type="sldNum" sz="quarter" idx="10"/>
          </p:nvPr>
        </p:nvSpPr>
        <p:spPr/>
        <p:txBody>
          <a:bodyPr/>
          <a:lstStyle/>
          <a:p>
            <a:pPr>
              <a:defRPr/>
            </a:pPr>
            <a:fld id="{F42C063D-3C14-45AA-AB06-6D797BF3DC13}" type="slidenum">
              <a:rPr lang="en-US" smtClean="0"/>
              <a:pPr>
                <a:defRPr/>
              </a:pPr>
              <a:t>52</a:t>
            </a:fld>
            <a:endParaRPr lang="en-US"/>
          </a:p>
        </p:txBody>
      </p:sp>
    </p:spTree>
    <p:extLst>
      <p:ext uri="{BB962C8B-B14F-4D97-AF65-F5344CB8AC3E}">
        <p14:creationId xmlns:p14="http://schemas.microsoft.com/office/powerpoint/2010/main" val="399032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solidFill>
                  <a:schemeClr val="bg1"/>
                </a:solidFill>
              </a:rPr>
              <a:t>This method of ‘just in time’ delivery will make the message you deliver better resonate</a:t>
            </a:r>
          </a:p>
          <a:p>
            <a:pPr eaLnBrk="1" hangingPunct="1">
              <a:spcBef>
                <a:spcPct val="0"/>
              </a:spcBef>
            </a:pPr>
            <a:endParaRPr lang="en-US" smtClean="0"/>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3D50D0-8162-4986-8CED-24FB15622665}"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These slides</a:t>
            </a:r>
            <a:r>
              <a:rPr lang="en-US" baseline="0" dirty="0" smtClean="0"/>
              <a:t> are helpful if the client is going live with the performance cloud and may not been necessary for the other clouds.  May be more significant if there are any types of process changes in the system.  </a:t>
            </a:r>
            <a:endParaRPr lang="en-US" dirty="0"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CD96F80-4553-494F-95A2-FA44EDEDC6AF}"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5A9054-F943-4D0D-8C13-F1199CF64128}"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delivered in the final version</a:t>
            </a:r>
            <a:r>
              <a:rPr lang="en-US" baseline="0" dirty="0" smtClean="0"/>
              <a:t> of the presentation by the facilitator.  </a:t>
            </a:r>
            <a:endParaRPr lang="en-US" dirty="0"/>
          </a:p>
        </p:txBody>
      </p:sp>
      <p:sp>
        <p:nvSpPr>
          <p:cNvPr id="4" name="Slide Number Placeholder 3"/>
          <p:cNvSpPr>
            <a:spLocks noGrp="1"/>
          </p:cNvSpPr>
          <p:nvPr>
            <p:ph type="sldNum" sz="quarter" idx="10"/>
          </p:nvPr>
        </p:nvSpPr>
        <p:spPr/>
        <p:txBody>
          <a:bodyPr/>
          <a:lstStyle/>
          <a:p>
            <a:pPr>
              <a:defRPr/>
            </a:pPr>
            <a:fld id="{F42C063D-3C14-45AA-AB06-6D797BF3DC13}" type="slidenum">
              <a:rPr lang="en-US" smtClean="0"/>
              <a:pPr>
                <a:defRPr/>
              </a:pPr>
              <a:t>57</a:t>
            </a:fld>
            <a:endParaRPr lang="en-US"/>
          </a:p>
        </p:txBody>
      </p:sp>
    </p:spTree>
    <p:extLst>
      <p:ext uri="{BB962C8B-B14F-4D97-AF65-F5344CB8AC3E}">
        <p14:creationId xmlns:p14="http://schemas.microsoft.com/office/powerpoint/2010/main" val="2797977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to be completed by the facilitator after</a:t>
            </a:r>
            <a:r>
              <a:rPr lang="en-US" baseline="0" dirty="0" smtClean="0"/>
              <a:t> the session is over and should highlight standard items used in delivering the CE plan as well as any action items that came up in the workshop.</a:t>
            </a:r>
            <a:endParaRPr lang="en-US" dirty="0"/>
          </a:p>
        </p:txBody>
      </p:sp>
      <p:sp>
        <p:nvSpPr>
          <p:cNvPr id="4" name="Slide Number Placeholder 3"/>
          <p:cNvSpPr>
            <a:spLocks noGrp="1"/>
          </p:cNvSpPr>
          <p:nvPr>
            <p:ph type="sldNum" sz="quarter" idx="10"/>
          </p:nvPr>
        </p:nvSpPr>
        <p:spPr/>
        <p:txBody>
          <a:bodyPr/>
          <a:lstStyle/>
          <a:p>
            <a:fld id="{027B1E9D-9C0C-4C1F-9A9D-D924F6CBA835}" type="slidenum">
              <a:rPr lang="en-US" smtClean="0"/>
              <a:pPr/>
              <a:t>58</a:t>
            </a:fld>
            <a:endParaRPr lang="en-US"/>
          </a:p>
        </p:txBody>
      </p:sp>
    </p:spTree>
    <p:extLst>
      <p:ext uri="{BB962C8B-B14F-4D97-AF65-F5344CB8AC3E}">
        <p14:creationId xmlns:p14="http://schemas.microsoft.com/office/powerpoint/2010/main" val="35532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Implementation</a:t>
            </a:r>
            <a:r>
              <a:rPr lang="en-US" baseline="0" dirty="0" smtClean="0"/>
              <a:t> will only be successful if:</a:t>
            </a:r>
          </a:p>
          <a:p>
            <a:pPr marL="228600" indent="-228600" eaLnBrk="1" hangingPunct="1">
              <a:spcBef>
                <a:spcPct val="0"/>
              </a:spcBef>
              <a:buFont typeface="+mj-lt"/>
              <a:buAutoNum type="arabicPeriod"/>
            </a:pPr>
            <a:r>
              <a:rPr lang="en-US" baseline="0" dirty="0" smtClean="0"/>
              <a:t>Stakeholder involvement</a:t>
            </a:r>
          </a:p>
          <a:p>
            <a:pPr marL="228600" indent="-228600" eaLnBrk="1" hangingPunct="1">
              <a:spcBef>
                <a:spcPct val="0"/>
              </a:spcBef>
              <a:buFont typeface="+mj-lt"/>
              <a:buAutoNum type="arabicPeriod"/>
            </a:pPr>
            <a:r>
              <a:rPr lang="en-US" baseline="0" dirty="0" smtClean="0"/>
              <a:t>Executive Management support</a:t>
            </a:r>
          </a:p>
          <a:p>
            <a:pPr marL="228600" indent="-228600" eaLnBrk="1" hangingPunct="1">
              <a:spcBef>
                <a:spcPct val="0"/>
              </a:spcBef>
              <a:buFont typeface="+mj-lt"/>
              <a:buAutoNum type="arabicPeriod"/>
            </a:pPr>
            <a:r>
              <a:rPr lang="en-US" baseline="0" dirty="0" smtClean="0"/>
              <a:t>Line level manager coaching and readiness</a:t>
            </a:r>
          </a:p>
          <a:p>
            <a:pPr marL="228600" indent="-228600" eaLnBrk="1" hangingPunct="1">
              <a:spcBef>
                <a:spcPct val="0"/>
              </a:spcBef>
              <a:buFont typeface="+mj-lt"/>
              <a:buAutoNum type="arabicPeriod"/>
            </a:pPr>
            <a:endParaRPr lang="en-US" dirty="0"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46B9DF-9DC6-4FDF-B972-3A2346E953AF}"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6974" indent="-291144" eaLnBrk="0" hangingPunct="0">
              <a:defRPr sz="2500">
                <a:solidFill>
                  <a:schemeClr val="tx1"/>
                </a:solidFill>
                <a:latin typeface="Times New Roman" panose="02020603050405020304" pitchFamily="18" charset="0"/>
              </a:defRPr>
            </a:lvl2pPr>
            <a:lvl3pPr marL="1164576" indent="-232915" eaLnBrk="0" hangingPunct="0">
              <a:defRPr sz="2500">
                <a:solidFill>
                  <a:schemeClr val="tx1"/>
                </a:solidFill>
                <a:latin typeface="Times New Roman" panose="02020603050405020304" pitchFamily="18" charset="0"/>
              </a:defRPr>
            </a:lvl3pPr>
            <a:lvl4pPr marL="1630405" indent="-232915" eaLnBrk="0" hangingPunct="0">
              <a:defRPr sz="2500">
                <a:solidFill>
                  <a:schemeClr val="tx1"/>
                </a:solidFill>
                <a:latin typeface="Times New Roman" panose="02020603050405020304" pitchFamily="18" charset="0"/>
              </a:defRPr>
            </a:lvl4pPr>
            <a:lvl5pPr marL="2096236" indent="-232915" eaLnBrk="0" hangingPunct="0">
              <a:defRPr sz="2500">
                <a:solidFill>
                  <a:schemeClr val="tx1"/>
                </a:solidFill>
                <a:latin typeface="Times New Roman" panose="02020603050405020304" pitchFamily="18" charset="0"/>
              </a:defRPr>
            </a:lvl5pPr>
            <a:lvl6pPr marL="2562066" indent="-232915" eaLnBrk="0" fontAlgn="base" hangingPunct="0">
              <a:spcBef>
                <a:spcPct val="0"/>
              </a:spcBef>
              <a:spcAft>
                <a:spcPct val="0"/>
              </a:spcAft>
              <a:defRPr sz="2500">
                <a:solidFill>
                  <a:schemeClr val="tx1"/>
                </a:solidFill>
                <a:latin typeface="Times New Roman" panose="02020603050405020304" pitchFamily="18" charset="0"/>
              </a:defRPr>
            </a:lvl6pPr>
            <a:lvl7pPr marL="3027896" indent="-232915" eaLnBrk="0" fontAlgn="base" hangingPunct="0">
              <a:spcBef>
                <a:spcPct val="0"/>
              </a:spcBef>
              <a:spcAft>
                <a:spcPct val="0"/>
              </a:spcAft>
              <a:defRPr sz="2500">
                <a:solidFill>
                  <a:schemeClr val="tx1"/>
                </a:solidFill>
                <a:latin typeface="Times New Roman" panose="02020603050405020304" pitchFamily="18" charset="0"/>
              </a:defRPr>
            </a:lvl7pPr>
            <a:lvl8pPr marL="3493727" indent="-232915" eaLnBrk="0" fontAlgn="base" hangingPunct="0">
              <a:spcBef>
                <a:spcPct val="0"/>
              </a:spcBef>
              <a:spcAft>
                <a:spcPct val="0"/>
              </a:spcAft>
              <a:defRPr sz="2500">
                <a:solidFill>
                  <a:schemeClr val="tx1"/>
                </a:solidFill>
                <a:latin typeface="Times New Roman" panose="02020603050405020304" pitchFamily="18" charset="0"/>
              </a:defRPr>
            </a:lvl8pPr>
            <a:lvl9pPr marL="3959556" indent="-232915" eaLnBrk="0" fontAlgn="base" hangingPunct="0">
              <a:spcBef>
                <a:spcPct val="0"/>
              </a:spcBef>
              <a:spcAft>
                <a:spcPct val="0"/>
              </a:spcAft>
              <a:defRPr sz="2500">
                <a:solidFill>
                  <a:schemeClr val="tx1"/>
                </a:solidFill>
                <a:latin typeface="Times New Roman" panose="02020603050405020304" pitchFamily="18" charset="0"/>
              </a:defRPr>
            </a:lvl9pPr>
          </a:lstStyle>
          <a:p>
            <a:fld id="{B829A89E-71EE-4C0C-BBBC-9B2746D2BB3F}" type="slidenum">
              <a:rPr lang="en-US" sz="1200"/>
              <a:pPr/>
              <a:t>7</a:t>
            </a:fld>
            <a:endParaRPr lang="en-US" sz="1200" dirty="0"/>
          </a:p>
        </p:txBody>
      </p:sp>
      <p:sp>
        <p:nvSpPr>
          <p:cNvPr id="78851" name="Rectangle 2"/>
          <p:cNvSpPr>
            <a:spLocks noGrp="1" noRot="1" noChangeAspect="1" noChangeArrowheads="1" noTextEdit="1"/>
          </p:cNvSpPr>
          <p:nvPr>
            <p:ph type="sldImg"/>
          </p:nvPr>
        </p:nvSpPr>
        <p:spPr>
          <a:xfrm>
            <a:off x="1300163" y="733425"/>
            <a:ext cx="4876800" cy="3659188"/>
          </a:xfrm>
          <a:ln/>
        </p:spPr>
      </p:sp>
      <p:sp>
        <p:nvSpPr>
          <p:cNvPr id="78852" name="Rectangle 3"/>
          <p:cNvSpPr>
            <a:spLocks noGrp="1" noChangeArrowheads="1"/>
          </p:cNvSpPr>
          <p:nvPr>
            <p:ph type="body" idx="1"/>
          </p:nvPr>
        </p:nvSpPr>
        <p:spPr>
          <a:xfrm>
            <a:off x="996386" y="4636904"/>
            <a:ext cx="5484989" cy="4391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premise of this slide is</a:t>
            </a:r>
            <a:r>
              <a:rPr lang="en-US" baseline="0" dirty="0" smtClean="0"/>
              <a:t> to talk about the importance of getting CE engaged in the process as early as possible.  It gets at the point of when people have started CE activities in the past for initiatives and when they would do it in the future – based on what they learned</a:t>
            </a:r>
            <a:endParaRPr lang="en-US" dirty="0" smtClean="0"/>
          </a:p>
        </p:txBody>
      </p:sp>
    </p:spTree>
    <p:extLst>
      <p:ext uri="{BB962C8B-B14F-4D97-AF65-F5344CB8AC3E}">
        <p14:creationId xmlns:p14="http://schemas.microsoft.com/office/powerpoint/2010/main" val="203336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A07EBCC6-1F27-4C60-B4E6-D58231AC200F}" type="slidenum">
              <a:rPr lang="en-US" smtClean="0"/>
              <a:pPr/>
              <a:t>8</a:t>
            </a:fld>
            <a:endParaRPr lang="en-US" dirty="0"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r>
              <a:rPr lang="en-US" dirty="0" smtClean="0"/>
              <a:t>This talks about how research shows that when</a:t>
            </a:r>
            <a:r>
              <a:rPr lang="en-US" baseline="0" dirty="0" smtClean="0"/>
              <a:t> CE is integrated in the project at earlier stages, the likelihood that project objectives will be met increases dramatically.</a:t>
            </a:r>
            <a:endParaRPr lang="en-US" dirty="0" smtClean="0"/>
          </a:p>
        </p:txBody>
      </p:sp>
    </p:spTree>
    <p:extLst>
      <p:ext uri="{BB962C8B-B14F-4D97-AF65-F5344CB8AC3E}">
        <p14:creationId xmlns:p14="http://schemas.microsoft.com/office/powerpoint/2010/main" val="152117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0262E4C-D695-446E-BF84-FA95666D1059}" type="slidenum">
              <a:rPr lang="en-US"/>
              <a:pPr/>
              <a:t>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marL="0" indent="0">
              <a:buFont typeface="Arial" pitchFamily="34" charset="0"/>
              <a:buNone/>
            </a:pPr>
            <a:r>
              <a:rPr lang="en-US" dirty="0" smtClean="0">
                <a:latin typeface="Arial" pitchFamily="34" charset="0"/>
                <a:cs typeface="Arial" pitchFamily="34" charset="0"/>
              </a:rPr>
              <a:t>This</a:t>
            </a:r>
            <a:r>
              <a:rPr lang="en-US" baseline="0" dirty="0" smtClean="0">
                <a:latin typeface="Arial" pitchFamily="34" charset="0"/>
                <a:cs typeface="Arial" pitchFamily="34" charset="0"/>
              </a:rPr>
              <a:t> represents the likelihood that project objectives will be met if you have a complete and comprehensive change management plan.  The better the program, the higher the percentage of objectives are met.</a:t>
            </a:r>
          </a:p>
          <a:p>
            <a:pPr marL="0" indent="0">
              <a:buFont typeface="Arial" pitchFamily="34" charset="0"/>
              <a:buNone/>
            </a:pPr>
            <a:endParaRPr lang="en-US" dirty="0" smtClean="0">
              <a:latin typeface="Arial" pitchFamily="34" charset="0"/>
              <a:cs typeface="Arial" pitchFamily="34" charset="0"/>
            </a:endParaRPr>
          </a:p>
          <a:p>
            <a:pPr marL="465831" indent="-465831">
              <a:buFont typeface="Arial" pitchFamily="34" charset="0"/>
              <a:buChar char="•"/>
            </a:pPr>
            <a:r>
              <a:rPr lang="en-US" dirty="0" smtClean="0">
                <a:latin typeface="Arial" pitchFamily="34" charset="0"/>
                <a:cs typeface="Arial" pitchFamily="34" charset="0"/>
              </a:rPr>
              <a:t>“Of the 107 research participants who reported having excellent change management effectiveness, 95% met or exceeded project objectives.”</a:t>
            </a:r>
          </a:p>
          <a:p>
            <a:pPr marL="465831" indent="-465831">
              <a:buFont typeface="Arial" pitchFamily="34" charset="0"/>
              <a:buChar char="•"/>
            </a:pPr>
            <a:endParaRPr lang="en-US" dirty="0" smtClean="0">
              <a:latin typeface="Arial" pitchFamily="34" charset="0"/>
              <a:cs typeface="Arial" pitchFamily="34" charset="0"/>
            </a:endParaRPr>
          </a:p>
          <a:p>
            <a:pPr marL="465831" indent="-465831">
              <a:buFont typeface="Arial" pitchFamily="34" charset="0"/>
              <a:buChar char="•"/>
            </a:pPr>
            <a:r>
              <a:rPr lang="en-US" dirty="0" smtClean="0">
                <a:latin typeface="Arial" pitchFamily="34" charset="0"/>
                <a:cs typeface="Arial" pitchFamily="34" charset="0"/>
              </a:rPr>
              <a:t>“Participants with the highest</a:t>
            </a:r>
            <a:br>
              <a:rPr lang="en-US" dirty="0" smtClean="0">
                <a:latin typeface="Arial" pitchFamily="34" charset="0"/>
                <a:cs typeface="Arial" pitchFamily="34" charset="0"/>
              </a:rPr>
            </a:br>
            <a:r>
              <a:rPr lang="en-US" dirty="0" smtClean="0">
                <a:latin typeface="Arial" pitchFamily="34" charset="0"/>
                <a:cs typeface="Arial" pitchFamily="34" charset="0"/>
              </a:rPr>
              <a:t>level of change management effectiveness were nearly 6X more likely to meet or exceed project objectives.”</a:t>
            </a:r>
          </a:p>
          <a:p>
            <a:endParaRPr lang="en-US" dirty="0" smtClean="0"/>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sz="2000" smtClean="0"/>
              <a:t>Even if you like change, even if it’s a “good” change being made—change organically produces some degree of stress in humans</a:t>
            </a:r>
          </a:p>
          <a:p>
            <a:pPr lvl="1" eaLnBrk="1" hangingPunct="1">
              <a:spcBef>
                <a:spcPct val="0"/>
              </a:spcBef>
            </a:pPr>
            <a:r>
              <a:rPr lang="en-US" sz="2000" smtClean="0"/>
              <a:t>People perceive change as a threat</a:t>
            </a:r>
          </a:p>
          <a:p>
            <a:pPr lvl="2" eaLnBrk="1" hangingPunct="1">
              <a:spcBef>
                <a:spcPct val="0"/>
              </a:spcBef>
            </a:pPr>
            <a:r>
              <a:rPr lang="en-US" sz="2000" smtClean="0"/>
              <a:t>We need to adjust the perception to show where the threat is not actually real</a:t>
            </a:r>
          </a:p>
          <a:p>
            <a:pPr lvl="2" eaLnBrk="1" hangingPunct="1">
              <a:spcBef>
                <a:spcPct val="0"/>
              </a:spcBef>
            </a:pPr>
            <a:r>
              <a:rPr lang="en-US" sz="2000" smtClean="0"/>
              <a:t>Real risks need to be identified and managed</a:t>
            </a:r>
          </a:p>
          <a:p>
            <a:pPr eaLnBrk="1" hangingPunct="1">
              <a:spcBef>
                <a:spcPct val="0"/>
              </a:spcBef>
            </a:pPr>
            <a:r>
              <a:rPr lang="en-US" smtClean="0"/>
              <a:t>Common phrases you might hear: I’m already overworked. HR keeps trying new systems to see what sticks. I don’t have the time to learn a new system. </a:t>
            </a:r>
          </a:p>
          <a:p>
            <a:pPr eaLnBrk="1" hangingPunct="1">
              <a:spcBef>
                <a:spcPct val="0"/>
              </a:spcBef>
            </a:pPr>
            <a:endParaRPr lang="en-US"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1D1ABC1-9922-4A64-AFDD-8AD996C28B1A}"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sz="2000" dirty="0" smtClean="0"/>
              <a:t>Even if you like change, even if it’s a “good” change being made—change organically produces some degree of stress in humans</a:t>
            </a:r>
          </a:p>
          <a:p>
            <a:pPr lvl="1" eaLnBrk="1" hangingPunct="1">
              <a:spcBef>
                <a:spcPct val="0"/>
              </a:spcBef>
            </a:pPr>
            <a:r>
              <a:rPr lang="en-US" sz="2000" dirty="0" smtClean="0"/>
              <a:t>People perceive change as a threat</a:t>
            </a:r>
          </a:p>
          <a:p>
            <a:pPr lvl="2" eaLnBrk="1" hangingPunct="1">
              <a:spcBef>
                <a:spcPct val="0"/>
              </a:spcBef>
            </a:pPr>
            <a:r>
              <a:rPr lang="en-US" sz="2000" dirty="0" smtClean="0"/>
              <a:t>We need to adjust the perception to show where the threat is not actually real</a:t>
            </a:r>
          </a:p>
          <a:p>
            <a:pPr lvl="2" eaLnBrk="1" hangingPunct="1">
              <a:spcBef>
                <a:spcPct val="0"/>
              </a:spcBef>
            </a:pPr>
            <a:r>
              <a:rPr lang="en-US" sz="2000" dirty="0" smtClean="0"/>
              <a:t>Real risks need to be identified and managed</a:t>
            </a:r>
          </a:p>
          <a:p>
            <a:pPr eaLnBrk="1" hangingPunct="1">
              <a:spcBef>
                <a:spcPct val="0"/>
              </a:spcBef>
            </a:pPr>
            <a:r>
              <a:rPr lang="en-US" dirty="0" smtClean="0"/>
              <a:t>Common phrases you might hear: I’m already overworked. HR keeps trying new systems to see what sticks. I don’t have the time to learn a new system. </a:t>
            </a:r>
          </a:p>
          <a:p>
            <a:pPr eaLnBrk="1" hangingPunct="1">
              <a:spcBef>
                <a:spcPct val="0"/>
              </a:spcBef>
            </a:pPr>
            <a:endParaRPr lang="en-US"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1D1ABC1-9922-4A64-AFDD-8AD996C28B1A}"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735" y="4644006"/>
            <a:ext cx="8677073" cy="1089025"/>
          </a:xfrm>
        </p:spPr>
        <p:txBody>
          <a:bodyPr>
            <a:normAutofit/>
          </a:bodyPr>
          <a:lstStyle>
            <a:lvl1pPr algn="ctr">
              <a:defRPr sz="3500">
                <a:solidFill>
                  <a:schemeClr val="bg1"/>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7C04A52-1F75-4C00-BECB-E146CF1769E5}" type="datetime1">
              <a:rPr lang="en-US"/>
              <a:pPr>
                <a:defRPr/>
              </a:pPr>
              <a:t>3/18/2015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©2012</a:t>
            </a:r>
          </a:p>
        </p:txBody>
      </p:sp>
      <p:sp>
        <p:nvSpPr>
          <p:cNvPr id="5" name="Slide Number Placeholder 5"/>
          <p:cNvSpPr>
            <a:spLocks noGrp="1"/>
          </p:cNvSpPr>
          <p:nvPr>
            <p:ph type="sldNum" sz="quarter" idx="12"/>
          </p:nvPr>
        </p:nvSpPr>
        <p:spPr/>
        <p:txBody>
          <a:bodyPr/>
          <a:lstStyle>
            <a:lvl1pPr>
              <a:defRPr/>
            </a:lvl1pPr>
          </a:lstStyle>
          <a:p>
            <a:pPr>
              <a:defRPr/>
            </a:pPr>
            <a:fld id="{4CCED929-5173-4494-9976-DB0AB2C6613A}" type="slidenum">
              <a:rPr lang="en-US"/>
              <a:pPr>
                <a:defRPr/>
              </a:pPr>
              <a:t>‹#›</a:t>
            </a:fld>
            <a:endParaRPr lang="en-US"/>
          </a:p>
        </p:txBody>
      </p:sp>
    </p:spTree>
    <p:extLst>
      <p:ext uri="{BB962C8B-B14F-4D97-AF65-F5344CB8AC3E}">
        <p14:creationId xmlns:p14="http://schemas.microsoft.com/office/powerpoint/2010/main" val="65390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F4368B5A-7A61-4772-9C8C-F2A67DAC7B13}" type="slidenum">
              <a:rPr lang="en-US"/>
              <a:pPr>
                <a:defRPr/>
              </a:pPr>
              <a:t>‹#›</a:t>
            </a:fld>
            <a:endParaRPr lang="en-US" dirty="0"/>
          </a:p>
        </p:txBody>
      </p:sp>
    </p:spTree>
    <p:extLst>
      <p:ext uri="{BB962C8B-B14F-4D97-AF65-F5344CB8AC3E}">
        <p14:creationId xmlns:p14="http://schemas.microsoft.com/office/powerpoint/2010/main" val="22743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F28981C1-CC91-45E1-BB98-23AE47B1401C}" type="slidenum">
              <a:rPr lang="en-US"/>
              <a:pPr>
                <a:defRPr/>
              </a:pPr>
              <a:t>‹#›</a:t>
            </a:fld>
            <a:endParaRPr lang="en-US" dirty="0"/>
          </a:p>
        </p:txBody>
      </p:sp>
    </p:spTree>
    <p:extLst>
      <p:ext uri="{BB962C8B-B14F-4D97-AF65-F5344CB8AC3E}">
        <p14:creationId xmlns:p14="http://schemas.microsoft.com/office/powerpoint/2010/main" val="278321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859294C5-9F43-4266-9CD3-2462B5AA4043}" type="slidenum">
              <a:rPr lang="en-US"/>
              <a:pPr>
                <a:defRPr/>
              </a:pPr>
              <a:t>‹#›</a:t>
            </a:fld>
            <a:endParaRPr lang="en-US" dirty="0"/>
          </a:p>
        </p:txBody>
      </p:sp>
    </p:spTree>
    <p:extLst>
      <p:ext uri="{BB962C8B-B14F-4D97-AF65-F5344CB8AC3E}">
        <p14:creationId xmlns:p14="http://schemas.microsoft.com/office/powerpoint/2010/main" val="185713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C4F8D6F7-07D1-4438-B033-CA17BA649518}" type="slidenum">
              <a:rPr lang="en-US"/>
              <a:pPr>
                <a:defRPr/>
              </a:pPr>
              <a:t>‹#›</a:t>
            </a:fld>
            <a:endParaRPr lang="en-US" dirty="0"/>
          </a:p>
        </p:txBody>
      </p:sp>
    </p:spTree>
    <p:extLst>
      <p:ext uri="{BB962C8B-B14F-4D97-AF65-F5344CB8AC3E}">
        <p14:creationId xmlns:p14="http://schemas.microsoft.com/office/powerpoint/2010/main" val="1727542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E52155CE-1766-4F73-8D13-D39D2A08049B}" type="slidenum">
              <a:rPr lang="en-US"/>
              <a:pPr>
                <a:defRPr/>
              </a:pPr>
              <a:t>‹#›</a:t>
            </a:fld>
            <a:endParaRPr lang="en-US" dirty="0"/>
          </a:p>
        </p:txBody>
      </p:sp>
    </p:spTree>
    <p:extLst>
      <p:ext uri="{BB962C8B-B14F-4D97-AF65-F5344CB8AC3E}">
        <p14:creationId xmlns:p14="http://schemas.microsoft.com/office/powerpoint/2010/main" val="98240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AD58D615-BB32-47A7-B35F-F04E0A8C15E7}" type="slidenum">
              <a:rPr lang="en-US"/>
              <a:pPr>
                <a:defRPr/>
              </a:pPr>
              <a:t>‹#›</a:t>
            </a:fld>
            <a:endParaRPr lang="en-US" dirty="0"/>
          </a:p>
        </p:txBody>
      </p:sp>
    </p:spTree>
    <p:extLst>
      <p:ext uri="{BB962C8B-B14F-4D97-AF65-F5344CB8AC3E}">
        <p14:creationId xmlns:p14="http://schemas.microsoft.com/office/powerpoint/2010/main" val="165947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87E6145E-D1B2-4DEE-A03F-08E6B3085CAD}" type="slidenum">
              <a:rPr lang="en-US"/>
              <a:pPr>
                <a:defRPr/>
              </a:pPr>
              <a:t>‹#›</a:t>
            </a:fld>
            <a:endParaRPr lang="en-US" dirty="0"/>
          </a:p>
        </p:txBody>
      </p:sp>
    </p:spTree>
    <p:extLst>
      <p:ext uri="{BB962C8B-B14F-4D97-AF65-F5344CB8AC3E}">
        <p14:creationId xmlns:p14="http://schemas.microsoft.com/office/powerpoint/2010/main" val="4028075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B66BD911-FACC-47FF-849C-6D8BF9AA6089}" type="slidenum">
              <a:rPr lang="en-US"/>
              <a:pPr>
                <a:defRPr/>
              </a:pPr>
              <a:t>‹#›</a:t>
            </a:fld>
            <a:endParaRPr lang="en-US" dirty="0"/>
          </a:p>
        </p:txBody>
      </p:sp>
    </p:spTree>
    <p:extLst>
      <p:ext uri="{BB962C8B-B14F-4D97-AF65-F5344CB8AC3E}">
        <p14:creationId xmlns:p14="http://schemas.microsoft.com/office/powerpoint/2010/main" val="1868207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D5BA569D-8ED4-4506-BC2B-4B96B37AB38E}" type="slidenum">
              <a:rPr lang="en-US"/>
              <a:pPr>
                <a:defRPr/>
              </a:pPr>
              <a:t>‹#›</a:t>
            </a:fld>
            <a:endParaRPr lang="en-US" dirty="0"/>
          </a:p>
        </p:txBody>
      </p:sp>
    </p:spTree>
    <p:extLst>
      <p:ext uri="{BB962C8B-B14F-4D97-AF65-F5344CB8AC3E}">
        <p14:creationId xmlns:p14="http://schemas.microsoft.com/office/powerpoint/2010/main" val="1348419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D29089FA-966F-4578-B9D0-24A5AE4704A9}" type="slidenum">
              <a:rPr lang="en-US"/>
              <a:pPr>
                <a:defRPr/>
              </a:pPr>
              <a:t>‹#›</a:t>
            </a:fld>
            <a:endParaRPr lang="en-US" dirty="0"/>
          </a:p>
        </p:txBody>
      </p:sp>
    </p:spTree>
    <p:extLst>
      <p:ext uri="{BB962C8B-B14F-4D97-AF65-F5344CB8AC3E}">
        <p14:creationId xmlns:p14="http://schemas.microsoft.com/office/powerpoint/2010/main" val="389359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47800"/>
            <a:ext cx="8610600" cy="4876800"/>
          </a:xfrm>
        </p:spPr>
        <p:txBody>
          <a:bodyPr/>
          <a:lstStyle>
            <a:lvl1pPr>
              <a:spcBef>
                <a:spcPts val="1800"/>
              </a:spcBef>
              <a:defRPr sz="2000"/>
            </a:lvl1pPr>
            <a:lvl2pPr>
              <a:defRPr sz="1800"/>
            </a:lvl2pPr>
            <a:lvl3pPr>
              <a:defRPr sz="1800"/>
            </a:lvl3pPr>
            <a:lvl4pPr>
              <a:defRPr sz="1600" b="1"/>
            </a:lvl4pPr>
            <a:lvl5pPr>
              <a:defRPr sz="16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49EF4C-2F4D-4995-B8FF-7D0574E04E15}" type="datetime1">
              <a:rPr lang="en-US"/>
              <a:pPr>
                <a:defRPr/>
              </a:pPr>
              <a:t>3/18/2015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©2012</a:t>
            </a:r>
          </a:p>
        </p:txBody>
      </p:sp>
      <p:sp>
        <p:nvSpPr>
          <p:cNvPr id="6" name="Slide Number Placeholder 5"/>
          <p:cNvSpPr>
            <a:spLocks noGrp="1"/>
          </p:cNvSpPr>
          <p:nvPr>
            <p:ph type="sldNum" sz="quarter" idx="12"/>
          </p:nvPr>
        </p:nvSpPr>
        <p:spPr/>
        <p:txBody>
          <a:bodyPr/>
          <a:lstStyle>
            <a:lvl1pPr>
              <a:defRPr/>
            </a:lvl1pPr>
          </a:lstStyle>
          <a:p>
            <a:pPr>
              <a:defRPr/>
            </a:pPr>
            <a:fld id="{51353264-5851-48F3-AEA2-902BE548D874}" type="slidenum">
              <a:rPr lang="en-US"/>
              <a:pPr>
                <a:defRPr/>
              </a:pPr>
              <a:t>‹#›</a:t>
            </a:fld>
            <a:endParaRPr lang="en-US" dirty="0"/>
          </a:p>
        </p:txBody>
      </p:sp>
    </p:spTree>
    <p:extLst>
      <p:ext uri="{BB962C8B-B14F-4D97-AF65-F5344CB8AC3E}">
        <p14:creationId xmlns:p14="http://schemas.microsoft.com/office/powerpoint/2010/main" val="3887159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095A49BD-AE63-45F5-AA87-BE4412C5A2F4}" type="slidenum">
              <a:rPr lang="en-US"/>
              <a:pPr>
                <a:defRPr/>
              </a:pPr>
              <a:t>‹#›</a:t>
            </a:fld>
            <a:endParaRPr lang="en-US" dirty="0"/>
          </a:p>
        </p:txBody>
      </p:sp>
    </p:spTree>
    <p:extLst>
      <p:ext uri="{BB962C8B-B14F-4D97-AF65-F5344CB8AC3E}">
        <p14:creationId xmlns:p14="http://schemas.microsoft.com/office/powerpoint/2010/main" val="155626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D5018906-B7E1-4408-9246-F2CDB2912922}" type="slidenum">
              <a:rPr lang="en-US"/>
              <a:pPr>
                <a:defRPr/>
              </a:pPr>
              <a:t>‹#›</a:t>
            </a:fld>
            <a:endParaRPr lang="en-US" dirty="0"/>
          </a:p>
        </p:txBody>
      </p:sp>
    </p:spTree>
    <p:extLst>
      <p:ext uri="{BB962C8B-B14F-4D97-AF65-F5344CB8AC3E}">
        <p14:creationId xmlns:p14="http://schemas.microsoft.com/office/powerpoint/2010/main" val="4050246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E4FAF383-740A-4983-82E4-FFC6445C31D2}" type="slidenum">
              <a:rPr lang="en-US"/>
              <a:pPr>
                <a:defRPr/>
              </a:pPr>
              <a:t>‹#›</a:t>
            </a:fld>
            <a:endParaRPr lang="en-US" dirty="0"/>
          </a:p>
        </p:txBody>
      </p:sp>
    </p:spTree>
    <p:extLst>
      <p:ext uri="{BB962C8B-B14F-4D97-AF65-F5344CB8AC3E}">
        <p14:creationId xmlns:p14="http://schemas.microsoft.com/office/powerpoint/2010/main" val="2110736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726FE827-7DF7-4AA3-9090-1082D2891D8F}" type="slidenum">
              <a:rPr lang="en-US"/>
              <a:pPr>
                <a:defRPr/>
              </a:pPr>
              <a:t>‹#›</a:t>
            </a:fld>
            <a:endParaRPr lang="en-US" dirty="0"/>
          </a:p>
        </p:txBody>
      </p:sp>
    </p:spTree>
    <p:extLst>
      <p:ext uri="{BB962C8B-B14F-4D97-AF65-F5344CB8AC3E}">
        <p14:creationId xmlns:p14="http://schemas.microsoft.com/office/powerpoint/2010/main" val="85903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4C36C0AB-D0D8-4CA3-B5B3-6BE7BC039133}" type="slidenum">
              <a:rPr lang="en-US"/>
              <a:pPr>
                <a:defRPr/>
              </a:pPr>
              <a:t>‹#›</a:t>
            </a:fld>
            <a:endParaRPr lang="en-US" dirty="0"/>
          </a:p>
        </p:txBody>
      </p:sp>
    </p:spTree>
    <p:extLst>
      <p:ext uri="{BB962C8B-B14F-4D97-AF65-F5344CB8AC3E}">
        <p14:creationId xmlns:p14="http://schemas.microsoft.com/office/powerpoint/2010/main" val="726145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8F1D1ADD-9ABB-45B3-9E79-87539A9155F3}" type="slidenum">
              <a:rPr lang="en-US"/>
              <a:pPr>
                <a:defRPr/>
              </a:pPr>
              <a:t>‹#›</a:t>
            </a:fld>
            <a:endParaRPr lang="en-US" dirty="0"/>
          </a:p>
        </p:txBody>
      </p:sp>
    </p:spTree>
    <p:extLst>
      <p:ext uri="{BB962C8B-B14F-4D97-AF65-F5344CB8AC3E}">
        <p14:creationId xmlns:p14="http://schemas.microsoft.com/office/powerpoint/2010/main" val="3670754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9585E826-A3D0-4BEF-B641-D14BDE7E96DA}" type="slidenum">
              <a:rPr lang="en-US"/>
              <a:pPr>
                <a:defRPr/>
              </a:pPr>
              <a:t>‹#›</a:t>
            </a:fld>
            <a:endParaRPr lang="en-US" dirty="0"/>
          </a:p>
        </p:txBody>
      </p:sp>
    </p:spTree>
    <p:extLst>
      <p:ext uri="{BB962C8B-B14F-4D97-AF65-F5344CB8AC3E}">
        <p14:creationId xmlns:p14="http://schemas.microsoft.com/office/powerpoint/2010/main" val="85007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D544543E-4AAA-4795-8F06-7ED74835D65A}" type="slidenum">
              <a:rPr lang="en-US"/>
              <a:pPr>
                <a:defRPr/>
              </a:pPr>
              <a:t>‹#›</a:t>
            </a:fld>
            <a:endParaRPr lang="en-US" dirty="0"/>
          </a:p>
        </p:txBody>
      </p:sp>
    </p:spTree>
    <p:extLst>
      <p:ext uri="{BB962C8B-B14F-4D97-AF65-F5344CB8AC3E}">
        <p14:creationId xmlns:p14="http://schemas.microsoft.com/office/powerpoint/2010/main" val="2037206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4F5440EA-E3FF-4C3E-BB0F-77D795520B1D}" type="slidenum">
              <a:rPr lang="en-US"/>
              <a:pPr>
                <a:defRPr/>
              </a:pPr>
              <a:t>‹#›</a:t>
            </a:fld>
            <a:endParaRPr lang="en-US" dirty="0"/>
          </a:p>
        </p:txBody>
      </p:sp>
    </p:spTree>
    <p:extLst>
      <p:ext uri="{BB962C8B-B14F-4D97-AF65-F5344CB8AC3E}">
        <p14:creationId xmlns:p14="http://schemas.microsoft.com/office/powerpoint/2010/main" val="3433627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7524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52991"/>
            <a:ext cx="8686800" cy="1790409"/>
          </a:xfrm>
        </p:spPr>
        <p:txBody>
          <a:bodyPr>
            <a:noAutofit/>
          </a:bodyPr>
          <a:lstStyle>
            <a:lvl1pPr algn="ctr">
              <a:defRPr sz="3500" b="1"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4641220"/>
            <a:ext cx="8686800" cy="838200"/>
          </a:xfrm>
        </p:spPr>
        <p:txBody>
          <a:bodyPr anchor="ctr">
            <a:noAutofit/>
          </a:bodyPr>
          <a:lstStyle>
            <a:lvl1pPr marL="0" indent="0" algn="ctr">
              <a:buNone/>
              <a:defRPr sz="25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C12C13-AA3A-4682-8A39-0D464A116A09}" type="datetime1">
              <a:rPr lang="en-US"/>
              <a:pPr>
                <a:defRPr/>
              </a:pPr>
              <a:t>3/18/2015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©2012</a:t>
            </a:r>
          </a:p>
        </p:txBody>
      </p:sp>
      <p:sp>
        <p:nvSpPr>
          <p:cNvPr id="6" name="Slide Number Placeholder 5"/>
          <p:cNvSpPr>
            <a:spLocks noGrp="1"/>
          </p:cNvSpPr>
          <p:nvPr>
            <p:ph type="sldNum" sz="quarter" idx="12"/>
          </p:nvPr>
        </p:nvSpPr>
        <p:spPr/>
        <p:txBody>
          <a:bodyPr/>
          <a:lstStyle>
            <a:lvl1pPr>
              <a:defRPr/>
            </a:lvl1pPr>
          </a:lstStyle>
          <a:p>
            <a:pPr>
              <a:defRPr/>
            </a:pPr>
            <a:fld id="{B6C342D2-7388-48BF-9CAD-8011CE851E3F}" type="slidenum">
              <a:rPr lang="en-US"/>
              <a:pPr>
                <a:defRPr/>
              </a:pPr>
              <a:t>‹#›</a:t>
            </a:fld>
            <a:endParaRPr lang="en-US"/>
          </a:p>
        </p:txBody>
      </p:sp>
    </p:spTree>
    <p:extLst>
      <p:ext uri="{BB962C8B-B14F-4D97-AF65-F5344CB8AC3E}">
        <p14:creationId xmlns:p14="http://schemas.microsoft.com/office/powerpoint/2010/main" val="2212915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efault blue ba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6" name="Slide Number Placeholder 5"/>
          <p:cNvSpPr txBox="1">
            <a:spLocks/>
          </p:cNvSpPr>
          <p:nvPr userDrawn="1"/>
        </p:nvSpPr>
        <p:spPr>
          <a:xfrm>
            <a:off x="8153400" y="6459538"/>
            <a:ext cx="7429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832F533-BAFF-43AE-95C1-AE809B0107B5}" type="slidenum">
              <a:rPr lang="en-US" sz="1600" smtClean="0"/>
              <a:pPr>
                <a:defRPr/>
              </a:pPr>
              <a:t>‹#›</a:t>
            </a:fld>
            <a:endParaRPr lang="en-US" sz="1600" dirty="0"/>
          </a:p>
        </p:txBody>
      </p:sp>
    </p:spTree>
    <p:extLst>
      <p:ext uri="{BB962C8B-B14F-4D97-AF65-F5344CB8AC3E}">
        <p14:creationId xmlns:p14="http://schemas.microsoft.com/office/powerpoint/2010/main" val="3553681967"/>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67200" cy="4754563"/>
          </a:xfrm>
        </p:spPr>
        <p:txBody>
          <a:bodyPr/>
          <a:lstStyle>
            <a:lvl1pPr>
              <a:defRPr sz="2000"/>
            </a:lvl1pPr>
            <a:lvl2pPr>
              <a:defRPr sz="1800"/>
            </a:lvl2pPr>
            <a:lvl3pPr>
              <a:defRPr sz="1800"/>
            </a:lvl3pPr>
            <a:lvl4pPr>
              <a:defRPr sz="1600" b="1"/>
            </a:lvl4pPr>
            <a:lvl5pPr>
              <a:defRPr sz="1600" b="1"/>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267200" cy="4754563"/>
          </a:xfrm>
        </p:spPr>
        <p:txBody>
          <a:bodyPr/>
          <a:lstStyle>
            <a:lvl1pPr>
              <a:defRPr sz="2000"/>
            </a:lvl1pPr>
            <a:lvl2pPr>
              <a:defRPr sz="1800"/>
            </a:lvl2pPr>
            <a:lvl3pPr>
              <a:defRPr sz="1800"/>
            </a:lvl3pPr>
            <a:lvl4pPr>
              <a:defRPr sz="1600" b="1"/>
            </a:lvl4pPr>
            <a:lvl5pPr>
              <a:defRPr sz="1600" b="1"/>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42C0B91-6AA6-423A-922D-A1E880A3AD2B}" type="datetime1">
              <a:rPr lang="en-US"/>
              <a:pPr>
                <a:defRPr/>
              </a:pPr>
              <a:t>3/18/2015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©2012</a:t>
            </a:r>
          </a:p>
        </p:txBody>
      </p:sp>
      <p:sp>
        <p:nvSpPr>
          <p:cNvPr id="7" name="Slide Number Placeholder 5"/>
          <p:cNvSpPr>
            <a:spLocks noGrp="1"/>
          </p:cNvSpPr>
          <p:nvPr>
            <p:ph type="sldNum" sz="quarter" idx="12"/>
          </p:nvPr>
        </p:nvSpPr>
        <p:spPr/>
        <p:txBody>
          <a:bodyPr/>
          <a:lstStyle>
            <a:lvl1pPr>
              <a:defRPr/>
            </a:lvl1pPr>
          </a:lstStyle>
          <a:p>
            <a:pPr>
              <a:defRPr/>
            </a:pPr>
            <a:fld id="{BB806525-6DC6-46C4-9B50-3EDEB5EB31D3}" type="slidenum">
              <a:rPr lang="en-US"/>
              <a:pPr>
                <a:defRPr/>
              </a:pPr>
              <a:t>‹#›</a:t>
            </a:fld>
            <a:endParaRPr lang="en-US" dirty="0"/>
          </a:p>
        </p:txBody>
      </p:sp>
    </p:spTree>
    <p:extLst>
      <p:ext uri="{BB962C8B-B14F-4D97-AF65-F5344CB8AC3E}">
        <p14:creationId xmlns:p14="http://schemas.microsoft.com/office/powerpoint/2010/main" val="381194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 Cornerstone &amp; Cornerstone OnDemand are registered trademarks of Cornerstone On Demand, Inc. Cornerstone OnDemand ©2010</a:t>
            </a:r>
          </a:p>
        </p:txBody>
      </p:sp>
      <p:sp>
        <p:nvSpPr>
          <p:cNvPr id="6" name="Slide Number Placeholder 8"/>
          <p:cNvSpPr>
            <a:spLocks noGrp="1"/>
          </p:cNvSpPr>
          <p:nvPr>
            <p:ph type="sldNum" sz="quarter" idx="16"/>
          </p:nvPr>
        </p:nvSpPr>
        <p:spPr/>
        <p:txBody>
          <a:bodyPr/>
          <a:lstStyle>
            <a:lvl1pPr>
              <a:defRPr/>
            </a:lvl1pPr>
          </a:lstStyle>
          <a:p>
            <a:pPr>
              <a:defRPr/>
            </a:pPr>
            <a:fld id="{06D16F63-DEB9-4485-A6A9-6963E8683ED6}" type="slidenum">
              <a:rPr lang="en-US"/>
              <a:pPr>
                <a:defRPr/>
              </a:pPr>
              <a:t>‹#›</a:t>
            </a:fld>
            <a:endParaRPr lang="en-US" dirty="0"/>
          </a:p>
        </p:txBody>
      </p:sp>
    </p:spTree>
    <p:extLst>
      <p:ext uri="{BB962C8B-B14F-4D97-AF65-F5344CB8AC3E}">
        <p14:creationId xmlns:p14="http://schemas.microsoft.com/office/powerpoint/2010/main" val="403528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Footer Placeholder 5"/>
          <p:cNvSpPr>
            <a:spLocks noGrp="1"/>
          </p:cNvSpPr>
          <p:nvPr>
            <p:ph type="ftr" sz="quarter" idx="10"/>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4" name="Slide Number Placeholder 6"/>
          <p:cNvSpPr>
            <a:spLocks noGrp="1"/>
          </p:cNvSpPr>
          <p:nvPr>
            <p:ph type="sldNum" sz="quarter" idx="11"/>
          </p:nvPr>
        </p:nvSpPr>
        <p:spPr/>
        <p:txBody>
          <a:bodyPr/>
          <a:lstStyle>
            <a:lvl1pPr>
              <a:defRPr/>
            </a:lvl1pPr>
          </a:lstStyle>
          <a:p>
            <a:pPr>
              <a:defRPr/>
            </a:pPr>
            <a:fld id="{599B9622-A108-46B7-98F7-DF2CDA64F9CA}" type="slidenum">
              <a:rPr lang="en-US"/>
              <a:pPr>
                <a:defRPr/>
              </a:pPr>
              <a:t>‹#›</a:t>
            </a:fld>
            <a:endParaRPr lang="en-US" dirty="0"/>
          </a:p>
        </p:txBody>
      </p:sp>
    </p:spTree>
    <p:extLst>
      <p:ext uri="{BB962C8B-B14F-4D97-AF65-F5344CB8AC3E}">
        <p14:creationId xmlns:p14="http://schemas.microsoft.com/office/powerpoint/2010/main" val="279602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8D575017-3403-45E0-A013-1B9DE56DA95B}" type="slidenum">
              <a:rPr lang="en-US"/>
              <a:pPr>
                <a:defRPr/>
              </a:pPr>
              <a:t>‹#›</a:t>
            </a:fld>
            <a:endParaRPr lang="en-US" dirty="0"/>
          </a:p>
        </p:txBody>
      </p:sp>
    </p:spTree>
    <p:extLst>
      <p:ext uri="{BB962C8B-B14F-4D97-AF65-F5344CB8AC3E}">
        <p14:creationId xmlns:p14="http://schemas.microsoft.com/office/powerpoint/2010/main" val="165064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D4048BA4-888B-4600-91FC-86106BFFBFAB}" type="slidenum">
              <a:rPr lang="en-US"/>
              <a:pPr>
                <a:defRPr/>
              </a:pPr>
              <a:t>‹#›</a:t>
            </a:fld>
            <a:endParaRPr lang="en-US" dirty="0"/>
          </a:p>
        </p:txBody>
      </p:sp>
    </p:spTree>
    <p:extLst>
      <p:ext uri="{BB962C8B-B14F-4D97-AF65-F5344CB8AC3E}">
        <p14:creationId xmlns:p14="http://schemas.microsoft.com/office/powerpoint/2010/main" val="406273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228599" y="1066800"/>
            <a:ext cx="8668657" cy="5105400"/>
          </a:xfrm>
        </p:spPr>
        <p:txBody>
          <a:bodyPr/>
          <a:lstStyle>
            <a:lvl1pPr>
              <a:defRPr sz="1800"/>
            </a:lvl1pPr>
            <a:lvl3pPr>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8"/>
          <p:cNvSpPr>
            <a:spLocks noGrp="1"/>
          </p:cNvSpPr>
          <p:nvPr>
            <p:ph type="body" sz="quarter" idx="14"/>
          </p:nvPr>
        </p:nvSpPr>
        <p:spPr>
          <a:xfrm>
            <a:off x="228600" y="6172200"/>
            <a:ext cx="8686800" cy="228600"/>
          </a:xfrm>
        </p:spPr>
        <p:txBody>
          <a:bodyPr>
            <a:noAutofit/>
          </a:bodyPr>
          <a:lstStyle>
            <a:lvl1pPr marL="0" indent="0">
              <a:buNone/>
              <a:defRPr sz="900" b="0" i="1">
                <a:solidFill>
                  <a:schemeClr val="bg2">
                    <a:lumMod val="50000"/>
                  </a:schemeClr>
                </a:solidFill>
              </a:defRPr>
            </a:lvl1pPr>
          </a:lstStyle>
          <a:p>
            <a:pPr lvl="0"/>
            <a:endParaRPr lang="en-US" dirty="0" smtClean="0"/>
          </a:p>
        </p:txBody>
      </p:sp>
      <p:sp>
        <p:nvSpPr>
          <p:cNvPr id="5" name="Footer Placeholder 7"/>
          <p:cNvSpPr>
            <a:spLocks noGrp="1"/>
          </p:cNvSpPr>
          <p:nvPr>
            <p:ph type="ftr" sz="quarter" idx="15"/>
          </p:nvPr>
        </p:nvSpPr>
        <p:spPr/>
        <p:txBody>
          <a:bodyPr/>
          <a:lstStyle>
            <a:lvl1pPr>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6" name="Slide Number Placeholder 8"/>
          <p:cNvSpPr>
            <a:spLocks noGrp="1"/>
          </p:cNvSpPr>
          <p:nvPr>
            <p:ph type="sldNum" sz="quarter" idx="16"/>
          </p:nvPr>
        </p:nvSpPr>
        <p:spPr/>
        <p:txBody>
          <a:bodyPr/>
          <a:lstStyle>
            <a:lvl1pPr>
              <a:defRPr/>
            </a:lvl1pPr>
          </a:lstStyle>
          <a:p>
            <a:pPr>
              <a:defRPr/>
            </a:pPr>
            <a:fld id="{65E4ED1B-25CF-42FA-8FA7-6E2D3A29DDEA}" type="slidenum">
              <a:rPr lang="en-US"/>
              <a:pPr>
                <a:defRPr/>
              </a:pPr>
              <a:t>‹#›</a:t>
            </a:fld>
            <a:endParaRPr lang="en-US" dirty="0"/>
          </a:p>
        </p:txBody>
      </p:sp>
    </p:spTree>
    <p:extLst>
      <p:ext uri="{BB962C8B-B14F-4D97-AF65-F5344CB8AC3E}">
        <p14:creationId xmlns:p14="http://schemas.microsoft.com/office/powerpoint/2010/main" val="38048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0975"/>
            <a:ext cx="601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28600" y="13716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19800" y="6459538"/>
            <a:ext cx="213360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Arial" pitchFamily="34" charset="0"/>
                <a:cs typeface="Arial" pitchFamily="34" charset="0"/>
              </a:defRPr>
            </a:lvl1pPr>
          </a:lstStyle>
          <a:p>
            <a:pPr>
              <a:defRPr/>
            </a:pPr>
            <a:fld id="{5618A509-7724-432B-B349-D6F743E1236F}" type="datetime1">
              <a:rPr lang="en-US"/>
              <a:pPr>
                <a:defRPr/>
              </a:pPr>
              <a:t>3/18/2015</a:t>
            </a:fld>
            <a:endParaRPr lang="en-US" dirty="0"/>
          </a:p>
        </p:txBody>
      </p:sp>
      <p:sp>
        <p:nvSpPr>
          <p:cNvPr id="5" name="Footer Placeholder 4"/>
          <p:cNvSpPr>
            <a:spLocks noGrp="1"/>
          </p:cNvSpPr>
          <p:nvPr>
            <p:ph type="ftr" sz="quarter" idx="3"/>
          </p:nvPr>
        </p:nvSpPr>
        <p:spPr>
          <a:xfrm>
            <a:off x="223838" y="6450013"/>
            <a:ext cx="5795962" cy="365125"/>
          </a:xfrm>
          <a:prstGeom prst="rect">
            <a:avLst/>
          </a:prstGeom>
        </p:spPr>
        <p:txBody>
          <a:bodyPr vert="horz" lIns="91440" tIns="45720" rIns="91440" bIns="45720" rtlCol="0" anchor="ctr"/>
          <a:lstStyle>
            <a:lvl1pPr algn="l" fontAlgn="auto">
              <a:spcBef>
                <a:spcPts val="0"/>
              </a:spcBef>
              <a:spcAft>
                <a:spcPts val="0"/>
              </a:spcAft>
              <a:defRPr sz="730">
                <a:solidFill>
                  <a:schemeClr val="bg2">
                    <a:lumMod val="50000"/>
                  </a:schemeClr>
                </a:solidFill>
                <a:latin typeface="Arial" pitchFamily="34" charset="0"/>
                <a:cs typeface="Arial" pitchFamily="34" charset="0"/>
              </a:defRPr>
            </a:lvl1p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©2012</a:t>
            </a:r>
          </a:p>
        </p:txBody>
      </p:sp>
      <p:sp>
        <p:nvSpPr>
          <p:cNvPr id="6" name="Slide Number Placeholder 5"/>
          <p:cNvSpPr>
            <a:spLocks noGrp="1"/>
          </p:cNvSpPr>
          <p:nvPr>
            <p:ph type="sldNum" sz="quarter" idx="4"/>
          </p:nvPr>
        </p:nvSpPr>
        <p:spPr>
          <a:xfrm>
            <a:off x="8153400" y="6459538"/>
            <a:ext cx="74295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lumMod val="50000"/>
                  </a:schemeClr>
                </a:solidFill>
                <a:latin typeface="Arial" pitchFamily="34" charset="0"/>
                <a:cs typeface="Arial" pitchFamily="34" charset="0"/>
              </a:defRPr>
            </a:lvl1pPr>
          </a:lstStyle>
          <a:p>
            <a:pPr>
              <a:defRPr/>
            </a:pPr>
            <a:fld id="{CD8C221B-5993-42CE-8692-662E92DDFD7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9" r:id="rId1"/>
    <p:sldLayoutId id="2147483907" r:id="rId2"/>
    <p:sldLayoutId id="2147483910" r:id="rId3"/>
    <p:sldLayoutId id="2147483908" r:id="rId4"/>
    <p:sldLayoutId id="2147483911" r:id="rId5"/>
    <p:sldLayoutId id="2147483912" r:id="rId6"/>
    <p:sldLayoutId id="2147483913" r:id="rId7"/>
    <p:sldLayoutId id="2147483914" r:id="rId8"/>
    <p:sldLayoutId id="2147483915" r:id="rId9"/>
    <p:sldLayoutId id="2147483917" r:id="rId10"/>
    <p:sldLayoutId id="2147483918" r:id="rId11"/>
    <p:sldLayoutId id="2147483920" r:id="rId12"/>
    <p:sldLayoutId id="2147483922" r:id="rId13"/>
    <p:sldLayoutId id="2147483923" r:id="rId14"/>
    <p:sldLayoutId id="2147483924" r:id="rId15"/>
    <p:sldLayoutId id="2147483925" r:id="rId16"/>
    <p:sldLayoutId id="2147483926" r:id="rId17"/>
    <p:sldLayoutId id="2147483927" r:id="rId18"/>
    <p:sldLayoutId id="2147483929" r:id="rId19"/>
    <p:sldLayoutId id="2147483931" r:id="rId20"/>
    <p:sldLayoutId id="2147483932" r:id="rId21"/>
    <p:sldLayoutId id="2147483933" r:id="rId22"/>
    <p:sldLayoutId id="2147483934" r:id="rId23"/>
    <p:sldLayoutId id="2147483935" r:id="rId24"/>
    <p:sldLayoutId id="2147483936" r:id="rId25"/>
    <p:sldLayoutId id="2147483937" r:id="rId26"/>
    <p:sldLayoutId id="2147483942" r:id="rId27"/>
    <p:sldLayoutId id="2147483943" r:id="rId28"/>
    <p:sldLayoutId id="2147483944" r:id="rId29"/>
    <p:sldLayoutId id="2147483945" r:id="rId30"/>
  </p:sldLayoutIdLst>
  <p:hf hdr="0" dt="0"/>
  <p:txStyles>
    <p:titleStyle>
      <a:lvl1pPr algn="l" rtl="0" eaLnBrk="0" fontAlgn="base" hangingPunct="0">
        <a:spcBef>
          <a:spcPct val="0"/>
        </a:spcBef>
        <a:spcAft>
          <a:spcPct val="0"/>
        </a:spcAft>
        <a:defRPr sz="25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500" b="1">
          <a:solidFill>
            <a:schemeClr val="bg1"/>
          </a:solidFill>
          <a:latin typeface="Arial" charset="0"/>
          <a:cs typeface="Arial" charset="0"/>
        </a:defRPr>
      </a:lvl2pPr>
      <a:lvl3pPr algn="l" rtl="0" eaLnBrk="0" fontAlgn="base" hangingPunct="0">
        <a:spcBef>
          <a:spcPct val="0"/>
        </a:spcBef>
        <a:spcAft>
          <a:spcPct val="0"/>
        </a:spcAft>
        <a:defRPr sz="2500" b="1">
          <a:solidFill>
            <a:schemeClr val="bg1"/>
          </a:solidFill>
          <a:latin typeface="Arial" charset="0"/>
          <a:cs typeface="Arial" charset="0"/>
        </a:defRPr>
      </a:lvl3pPr>
      <a:lvl4pPr algn="l" rtl="0" eaLnBrk="0" fontAlgn="base" hangingPunct="0">
        <a:spcBef>
          <a:spcPct val="0"/>
        </a:spcBef>
        <a:spcAft>
          <a:spcPct val="0"/>
        </a:spcAft>
        <a:defRPr sz="2500" b="1">
          <a:solidFill>
            <a:schemeClr val="bg1"/>
          </a:solidFill>
          <a:latin typeface="Arial" charset="0"/>
          <a:cs typeface="Arial" charset="0"/>
        </a:defRPr>
      </a:lvl4pPr>
      <a:lvl5pPr algn="l" rtl="0" eaLnBrk="0" fontAlgn="base" hangingPunct="0">
        <a:spcBef>
          <a:spcPct val="0"/>
        </a:spcBef>
        <a:spcAft>
          <a:spcPct val="0"/>
        </a:spcAft>
        <a:defRPr sz="2500" b="1">
          <a:solidFill>
            <a:schemeClr val="bg1"/>
          </a:solidFill>
          <a:latin typeface="Arial" charset="0"/>
          <a:cs typeface="Arial" charset="0"/>
        </a:defRPr>
      </a:lvl5pPr>
      <a:lvl6pPr marL="457200" algn="l" rtl="0" fontAlgn="base">
        <a:spcBef>
          <a:spcPct val="0"/>
        </a:spcBef>
        <a:spcAft>
          <a:spcPct val="0"/>
        </a:spcAft>
        <a:defRPr sz="2500" b="1">
          <a:solidFill>
            <a:schemeClr val="bg1"/>
          </a:solidFill>
          <a:latin typeface="Arial" charset="0"/>
          <a:cs typeface="Arial" charset="0"/>
        </a:defRPr>
      </a:lvl6pPr>
      <a:lvl7pPr marL="914400" algn="l" rtl="0" fontAlgn="base">
        <a:spcBef>
          <a:spcPct val="0"/>
        </a:spcBef>
        <a:spcAft>
          <a:spcPct val="0"/>
        </a:spcAft>
        <a:defRPr sz="2500" b="1">
          <a:solidFill>
            <a:schemeClr val="bg1"/>
          </a:solidFill>
          <a:latin typeface="Arial" charset="0"/>
          <a:cs typeface="Arial" charset="0"/>
        </a:defRPr>
      </a:lvl7pPr>
      <a:lvl8pPr marL="1371600" algn="l" rtl="0" fontAlgn="base">
        <a:spcBef>
          <a:spcPct val="0"/>
        </a:spcBef>
        <a:spcAft>
          <a:spcPct val="0"/>
        </a:spcAft>
        <a:defRPr sz="2500" b="1">
          <a:solidFill>
            <a:schemeClr val="bg1"/>
          </a:solidFill>
          <a:latin typeface="Arial" charset="0"/>
          <a:cs typeface="Arial" charset="0"/>
        </a:defRPr>
      </a:lvl8pPr>
      <a:lvl9pPr marL="1828800" algn="l" rtl="0" fontAlgn="base">
        <a:spcBef>
          <a:spcPct val="0"/>
        </a:spcBef>
        <a:spcAft>
          <a:spcPct val="0"/>
        </a:spcAft>
        <a:defRPr sz="25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rgbClr val="F3901D"/>
        </a:buClr>
        <a:buSzPct val="90000"/>
        <a:buFont typeface="Wingdings" pitchFamily="2" charset="2"/>
        <a:tabLst>
          <a:tab pos="633413" algn="l"/>
        </a:tabLst>
        <a:defRPr sz="2300" b="1" kern="1200">
          <a:solidFill>
            <a:schemeClr val="tx1"/>
          </a:solidFill>
          <a:latin typeface="Arial" pitchFamily="34" charset="0"/>
          <a:ea typeface="+mn-ea"/>
          <a:cs typeface="Arial" pitchFamily="34" charset="0"/>
        </a:defRPr>
      </a:lvl1pPr>
      <a:lvl2pPr marL="461963" indent="-230188" algn="l" rtl="0" eaLnBrk="0" fontAlgn="base" hangingPunct="0">
        <a:spcBef>
          <a:spcPct val="20000"/>
        </a:spcBef>
        <a:spcAft>
          <a:spcPct val="0"/>
        </a:spcAft>
        <a:buClr>
          <a:srgbClr val="F3901D"/>
        </a:buClr>
        <a:buSzPct val="90000"/>
        <a:buFont typeface="Wingdings" pitchFamily="2" charset="2"/>
        <a:buChar char="§"/>
        <a:tabLst>
          <a:tab pos="633413" algn="l"/>
        </a:tabLst>
        <a:defRPr sz="2100" b="1" kern="1200">
          <a:solidFill>
            <a:schemeClr val="tx1"/>
          </a:solidFill>
          <a:latin typeface="Arial" pitchFamily="34" charset="0"/>
          <a:ea typeface="+mn-ea"/>
          <a:cs typeface="Arial" pitchFamily="34" charset="0"/>
        </a:defRPr>
      </a:lvl2pPr>
      <a:lvl3pPr marL="682625" indent="-220663" algn="l" rtl="0" eaLnBrk="0" fontAlgn="base" hangingPunct="0">
        <a:spcBef>
          <a:spcPct val="20000"/>
        </a:spcBef>
        <a:spcAft>
          <a:spcPct val="0"/>
        </a:spcAft>
        <a:buClr>
          <a:srgbClr val="F3901D"/>
        </a:buClr>
        <a:buSzPct val="90000"/>
        <a:buFont typeface="Wingdings" pitchFamily="2" charset="2"/>
        <a:buChar char="§"/>
        <a:tabLst>
          <a:tab pos="633413" algn="l"/>
        </a:tabLst>
        <a:defRPr sz="1900" b="1" kern="1200">
          <a:solidFill>
            <a:schemeClr val="accent1"/>
          </a:solidFill>
          <a:latin typeface="Arial" pitchFamily="34" charset="0"/>
          <a:ea typeface="+mn-ea"/>
          <a:cs typeface="Arial" pitchFamily="34" charset="0"/>
        </a:defRPr>
      </a:lvl3pPr>
      <a:lvl4pPr marL="914400" indent="-231775" algn="l" rtl="0" eaLnBrk="0" fontAlgn="base" hangingPunct="0">
        <a:spcBef>
          <a:spcPct val="20000"/>
        </a:spcBef>
        <a:spcAft>
          <a:spcPct val="0"/>
        </a:spcAft>
        <a:buClr>
          <a:srgbClr val="F3901D"/>
        </a:buClr>
        <a:buSzPct val="90000"/>
        <a:buFont typeface="Wingdings" pitchFamily="2" charset="2"/>
        <a:buChar char="§"/>
        <a:tabLst>
          <a:tab pos="633413" algn="l"/>
        </a:tabLst>
        <a:defRPr sz="1900" kern="1200">
          <a:solidFill>
            <a:schemeClr val="accent1"/>
          </a:solidFill>
          <a:latin typeface="Arial" pitchFamily="34" charset="0"/>
          <a:ea typeface="+mn-ea"/>
          <a:cs typeface="Arial" pitchFamily="34" charset="0"/>
        </a:defRPr>
      </a:lvl4pPr>
      <a:lvl5pPr marL="1146175" indent="-231775" algn="l" rtl="0" eaLnBrk="0" fontAlgn="base" hangingPunct="0">
        <a:spcBef>
          <a:spcPct val="20000"/>
        </a:spcBef>
        <a:spcAft>
          <a:spcPct val="0"/>
        </a:spcAft>
        <a:buClr>
          <a:srgbClr val="F3901D"/>
        </a:buClr>
        <a:buSzPct val="90000"/>
        <a:buFont typeface="Wingdings" pitchFamily="2" charset="2"/>
        <a:buChar char="§"/>
        <a:tabLst>
          <a:tab pos="633413" algn="l"/>
        </a:tabLst>
        <a:defRPr sz="19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0.jpeg"/><Relationship Id="rId2" Type="http://schemas.openxmlformats.org/officeDocument/2006/relationships/diagramData" Target="../diagrams/data10.xml"/><Relationship Id="rId1" Type="http://schemas.openxmlformats.org/officeDocument/2006/relationships/slideLayout" Target="../slideLayouts/slideLayout2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7.wmf"/><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11.xml"/><Relationship Id="rId11" Type="http://schemas.openxmlformats.org/officeDocument/2006/relationships/image" Target="../media/image25.wmf"/><Relationship Id="rId5" Type="http://schemas.openxmlformats.org/officeDocument/2006/relationships/diagramQuickStyle" Target="../diagrams/quickStyle11.xml"/><Relationship Id="rId10" Type="http://schemas.openxmlformats.org/officeDocument/2006/relationships/image" Target="../media/image24.wmf"/><Relationship Id="rId4" Type="http://schemas.openxmlformats.org/officeDocument/2006/relationships/diagramLayout" Target="../diagrams/layout11.xml"/><Relationship Id="rId9" Type="http://schemas.openxmlformats.org/officeDocument/2006/relationships/image" Target="../media/image23.wmf"/><Relationship Id="rId14"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38" y="4643438"/>
            <a:ext cx="8677275" cy="1089025"/>
          </a:xfrm>
        </p:spPr>
        <p:txBody>
          <a:bodyPr rtlCol="0">
            <a:normAutofit fontScale="90000"/>
          </a:bodyPr>
          <a:lstStyle/>
          <a:p>
            <a:pPr eaLnBrk="1" fontAlgn="auto" hangingPunct="1">
              <a:spcAft>
                <a:spcPts val="0"/>
              </a:spcAft>
              <a:defRPr/>
            </a:pPr>
            <a:r>
              <a:rPr lang="en-US" dirty="0" smtClean="0"/>
              <a:t>Change Management Template</a:t>
            </a:r>
            <a:br>
              <a:rPr lang="en-US" dirty="0" smtClean="0"/>
            </a:br>
            <a:fld id="{84AD46D5-5DA3-4A32-8744-1E5710BDCC60}" type="datetime4">
              <a:rPr lang="en-US" smtClean="0"/>
              <a:pPr eaLnBrk="1" fontAlgn="auto" hangingPunct="1">
                <a:spcAft>
                  <a:spcPts val="0"/>
                </a:spcAft>
                <a:defRPr/>
              </a:pPr>
              <a:t>March 18, 2015</a:t>
            </a:fld>
            <a:endParaRPr lang="en-US" dirty="0"/>
          </a:p>
        </p:txBody>
      </p:sp>
      <p:sp>
        <p:nvSpPr>
          <p:cNvPr id="4" name="Footer Placeholder 3"/>
          <p:cNvSpPr>
            <a:spLocks noGrp="1"/>
          </p:cNvSpPr>
          <p:nvPr>
            <p:ph type="ftr" sz="quarter" idx="11"/>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2"/>
          </p:nvPr>
        </p:nvSpPr>
        <p:spPr/>
        <p:txBody>
          <a:bodyPr/>
          <a:lstStyle/>
          <a:p>
            <a:pPr>
              <a:defRPr/>
            </a:pPr>
            <a:fld id="{54F451FE-45EA-42BC-8337-442C5C888A98}"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9" descr="dreamstime_Puzz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5400"/>
            <a:ext cx="52815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14"/>
          <p:cNvSpPr/>
          <p:nvPr/>
        </p:nvSpPr>
        <p:spPr bwMode="auto">
          <a:xfrm>
            <a:off x="238538" y="1295400"/>
            <a:ext cx="8676861" cy="5181600"/>
          </a:xfrm>
          <a:prstGeom prst="rect">
            <a:avLst/>
          </a:prstGeom>
          <a:gradFill flip="none" rotWithShape="1">
            <a:gsLst>
              <a:gs pos="8000">
                <a:schemeClr val="bg1">
                  <a:lumMod val="95000"/>
                </a:schemeClr>
              </a:gs>
              <a:gs pos="100000">
                <a:srgbClr val="0070C0">
                  <a:alpha val="41000"/>
                </a:srgbClr>
              </a:gs>
              <a:gs pos="100000">
                <a:schemeClr val="accent4"/>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latin typeface="Arial" pitchFamily="34" charset="0"/>
            </a:endParaRPr>
          </a:p>
        </p:txBody>
      </p:sp>
      <p:sp>
        <p:nvSpPr>
          <p:cNvPr id="44034" name="Title 1"/>
          <p:cNvSpPr>
            <a:spLocks noGrp="1"/>
          </p:cNvSpPr>
          <p:nvPr>
            <p:ph type="title"/>
          </p:nvPr>
        </p:nvSpPr>
        <p:spPr/>
        <p:txBody>
          <a:bodyPr/>
          <a:lstStyle/>
          <a:p>
            <a:pPr eaLnBrk="1" hangingPunct="1"/>
            <a:r>
              <a:rPr lang="en-US" dirty="0"/>
              <a:t>Greatest contributors to success</a:t>
            </a:r>
            <a:endParaRPr lang="en-US" dirty="0" smtClean="0">
              <a:latin typeface="Arial" charset="0"/>
              <a:cs typeface="Arial" charset="0"/>
            </a:endParaRPr>
          </a:p>
        </p:txBody>
      </p:sp>
      <p:sp>
        <p:nvSpPr>
          <p:cNvPr id="3" name="Content Placeholder 2"/>
          <p:cNvSpPr>
            <a:spLocks noGrp="1"/>
          </p:cNvSpPr>
          <p:nvPr>
            <p:ph idx="1"/>
          </p:nvPr>
        </p:nvSpPr>
        <p:spPr>
          <a:xfrm>
            <a:off x="304800" y="1546225"/>
            <a:ext cx="5943600" cy="4703763"/>
          </a:xfrm>
        </p:spPr>
        <p:txBody>
          <a:bodyPr rtlCol="0">
            <a:normAutofit/>
          </a:bodyPr>
          <a:lstStyle/>
          <a:p>
            <a:pPr marL="457200" indent="-457200" eaLnBrk="1" hangingPunct="1">
              <a:lnSpc>
                <a:spcPct val="80000"/>
              </a:lnSpc>
              <a:spcBef>
                <a:spcPts val="1200"/>
              </a:spcBef>
              <a:spcAft>
                <a:spcPts val="600"/>
              </a:spcAft>
              <a:buClr>
                <a:schemeClr val="accent6"/>
              </a:buClr>
              <a:buFont typeface="Wingdings" panose="05000000000000000000" pitchFamily="2" charset="2"/>
              <a:buChar char="§"/>
            </a:pPr>
            <a:r>
              <a:rPr lang="en-US" sz="2400" dirty="0"/>
              <a:t>Active and visible executive sponsorship </a:t>
            </a:r>
          </a:p>
          <a:p>
            <a:pPr marL="457200" indent="-457200" eaLnBrk="1" hangingPunct="1">
              <a:lnSpc>
                <a:spcPct val="80000"/>
              </a:lnSpc>
              <a:spcBef>
                <a:spcPts val="1200"/>
              </a:spcBef>
              <a:spcAft>
                <a:spcPts val="600"/>
              </a:spcAft>
              <a:buClr>
                <a:schemeClr val="accent6"/>
              </a:buClr>
              <a:buFont typeface="Wingdings" panose="05000000000000000000" pitchFamily="2" charset="2"/>
              <a:buChar char="§"/>
            </a:pPr>
            <a:r>
              <a:rPr lang="en-US" sz="2400" dirty="0"/>
              <a:t>Frequent and open communications </a:t>
            </a:r>
          </a:p>
          <a:p>
            <a:pPr marL="457200" indent="-457200" eaLnBrk="1" hangingPunct="1">
              <a:lnSpc>
                <a:spcPct val="80000"/>
              </a:lnSpc>
              <a:spcBef>
                <a:spcPts val="1200"/>
              </a:spcBef>
              <a:spcAft>
                <a:spcPts val="600"/>
              </a:spcAft>
              <a:buClr>
                <a:schemeClr val="accent6"/>
              </a:buClr>
              <a:buFont typeface="Wingdings" panose="05000000000000000000" pitchFamily="2" charset="2"/>
              <a:buChar char="§"/>
            </a:pPr>
            <a:r>
              <a:rPr lang="en-US" sz="2400" dirty="0"/>
              <a:t>Structured change management approach </a:t>
            </a:r>
          </a:p>
          <a:p>
            <a:pPr marL="457200" indent="-457200" eaLnBrk="1" hangingPunct="1">
              <a:lnSpc>
                <a:spcPct val="80000"/>
              </a:lnSpc>
              <a:spcBef>
                <a:spcPts val="1200"/>
              </a:spcBef>
              <a:spcAft>
                <a:spcPts val="600"/>
              </a:spcAft>
              <a:buClr>
                <a:schemeClr val="accent6"/>
              </a:buClr>
              <a:buFont typeface="Wingdings" panose="05000000000000000000" pitchFamily="2" charset="2"/>
              <a:buChar char="§"/>
            </a:pPr>
            <a:r>
              <a:rPr lang="en-US" sz="2400" dirty="0"/>
              <a:t>Dedicated resources for change management </a:t>
            </a:r>
          </a:p>
          <a:p>
            <a:pPr marL="457200" indent="-457200" eaLnBrk="1" hangingPunct="1">
              <a:lnSpc>
                <a:spcPct val="80000"/>
              </a:lnSpc>
              <a:spcBef>
                <a:spcPts val="1200"/>
              </a:spcBef>
              <a:spcAft>
                <a:spcPts val="600"/>
              </a:spcAft>
              <a:buClr>
                <a:schemeClr val="accent6"/>
              </a:buClr>
              <a:buFont typeface="Wingdings" panose="05000000000000000000" pitchFamily="2" charset="2"/>
              <a:buChar char="§"/>
            </a:pPr>
            <a:r>
              <a:rPr lang="en-US" sz="2400" dirty="0"/>
              <a:t>Employee participation </a:t>
            </a:r>
          </a:p>
          <a:p>
            <a:pPr marL="231775" lvl="1" indent="0" eaLnBrk="1" fontAlgn="auto" hangingPunct="1">
              <a:spcAft>
                <a:spcPts val="0"/>
              </a:spcAft>
              <a:buClr>
                <a:schemeClr val="accent6"/>
              </a:buClr>
              <a:buNone/>
              <a:defRPr/>
            </a:pPr>
            <a:endParaRPr lang="en-US" sz="2800" dirty="0"/>
          </a:p>
          <a:p>
            <a:pPr marL="231775" lvl="1" indent="0" eaLnBrk="1" fontAlgn="auto" hangingPunct="1">
              <a:spcAft>
                <a:spcPts val="0"/>
              </a:spcAft>
              <a:buClr>
                <a:schemeClr val="accent6"/>
              </a:buClr>
              <a:buFont typeface="Wingdings" pitchFamily="2" charset="2"/>
              <a:buNone/>
              <a:defRPr/>
            </a:pPr>
            <a:endParaRPr lang="en-US"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007399B1-C9FC-451C-99A0-A268B863F2DA}" type="slidenum">
              <a:rPr lang="en-US"/>
              <a:pPr>
                <a:defRPr/>
              </a:pPr>
              <a:t>10</a:t>
            </a:fld>
            <a:endParaRPr lang="en-US" dirty="0"/>
          </a:p>
        </p:txBody>
      </p:sp>
      <p:pic>
        <p:nvPicPr>
          <p:cNvPr id="9" name="Picture 5" descr="post it"/>
          <p:cNvPicPr>
            <a:picLocks noChangeAspect="1" noChangeArrowheads="1"/>
          </p:cNvPicPr>
          <p:nvPr/>
        </p:nvPicPr>
        <p:blipFill>
          <a:blip r:embed="rId4" cstate="print"/>
          <a:srcRect l="3528" t="2116" r="3528"/>
          <a:stretch>
            <a:fillRect/>
          </a:stretch>
        </p:blipFill>
        <p:spPr bwMode="auto">
          <a:xfrm rot="21374428">
            <a:off x="5867400" y="2590800"/>
            <a:ext cx="2895600" cy="2609850"/>
          </a:xfrm>
          <a:prstGeom prst="rect">
            <a:avLst/>
          </a:prstGeom>
          <a:noFill/>
          <a:ln w="9525">
            <a:noFill/>
            <a:miter lim="800000"/>
            <a:headEnd/>
            <a:tailEnd/>
          </a:ln>
        </p:spPr>
      </p:pic>
      <p:sp>
        <p:nvSpPr>
          <p:cNvPr id="10" name="Text Box 6"/>
          <p:cNvSpPr txBox="1">
            <a:spLocks noChangeArrowheads="1"/>
          </p:cNvSpPr>
          <p:nvPr/>
        </p:nvSpPr>
        <p:spPr bwMode="auto">
          <a:xfrm rot="21376153">
            <a:off x="5995988" y="2668588"/>
            <a:ext cx="2614613" cy="1938338"/>
          </a:xfrm>
          <a:prstGeom prst="rect">
            <a:avLst/>
          </a:prstGeom>
          <a:noFill/>
          <a:ln w="9525">
            <a:noFill/>
            <a:miter lim="800000"/>
            <a:headEnd/>
            <a:tailEnd/>
          </a:ln>
        </p:spPr>
        <p:txBody>
          <a:bodyPr>
            <a:spAutoFit/>
          </a:bodyPr>
          <a:lstStyle/>
          <a:p>
            <a:pPr algn="ctr" eaLnBrk="0" hangingPunct="0"/>
            <a:r>
              <a:rPr lang="en-AU" sz="2000" dirty="0">
                <a:latin typeface="Arial" charset="0"/>
                <a:ea typeface="ＭＳ Ｐゴシック" pitchFamily="96" charset="-128"/>
              </a:rPr>
              <a:t>In all </a:t>
            </a:r>
            <a:r>
              <a:rPr lang="en-AU" sz="2000" dirty="0" smtClean="0">
                <a:latin typeface="Arial" charset="0"/>
                <a:ea typeface="ＭＳ Ｐゴシック" pitchFamily="96" charset="-128"/>
              </a:rPr>
              <a:t>five </a:t>
            </a:r>
            <a:r>
              <a:rPr lang="en-AU" sz="2000" dirty="0" err="1" smtClean="0">
                <a:latin typeface="Arial" charset="0"/>
                <a:ea typeface="ＭＳ Ｐゴシック" pitchFamily="96" charset="-128"/>
              </a:rPr>
              <a:t>Prosci</a:t>
            </a:r>
            <a:r>
              <a:rPr lang="en-AU" sz="2000" dirty="0" smtClean="0">
                <a:latin typeface="Arial" charset="0"/>
                <a:ea typeface="ＭＳ Ｐゴシック" pitchFamily="96" charset="-128"/>
              </a:rPr>
              <a:t> CE </a:t>
            </a:r>
            <a:r>
              <a:rPr lang="en-AU" sz="2000" dirty="0">
                <a:latin typeface="Arial" charset="0"/>
                <a:ea typeface="ＭＳ Ｐゴシック" pitchFamily="96" charset="-128"/>
              </a:rPr>
              <a:t>studies, sponsorship was #1</a:t>
            </a:r>
          </a:p>
          <a:p>
            <a:pPr algn="ctr" eaLnBrk="0" hangingPunct="0"/>
            <a:endParaRPr lang="en-AU" sz="2000" dirty="0">
              <a:latin typeface="Arial" charset="0"/>
              <a:ea typeface="ＭＳ Ｐゴシック" pitchFamily="96" charset="-128"/>
            </a:endParaRPr>
          </a:p>
          <a:p>
            <a:pPr algn="ctr" eaLnBrk="0" hangingPunct="0"/>
            <a:r>
              <a:rPr lang="en-AU" sz="2000" dirty="0">
                <a:latin typeface="Arial" charset="0"/>
                <a:ea typeface="ＭＳ Ｐゴシック" pitchFamily="96" charset="-128"/>
              </a:rPr>
              <a:t>How effective are your sponsors?</a:t>
            </a:r>
            <a:endParaRPr lang="en-US" sz="2000" dirty="0">
              <a:latin typeface="Arial" charset="0"/>
              <a:ea typeface="ＭＳ Ｐゴシック" pitchFamily="96" charset="-128"/>
            </a:endParaRPr>
          </a:p>
        </p:txBody>
      </p:sp>
    </p:spTree>
    <p:extLst>
      <p:ext uri="{BB962C8B-B14F-4D97-AF65-F5344CB8AC3E}">
        <p14:creationId xmlns:p14="http://schemas.microsoft.com/office/powerpoint/2010/main" val="2297714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9" descr="dreamstime_Puzz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5400"/>
            <a:ext cx="52815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14"/>
          <p:cNvSpPr/>
          <p:nvPr/>
        </p:nvSpPr>
        <p:spPr bwMode="auto">
          <a:xfrm>
            <a:off x="238538" y="1295400"/>
            <a:ext cx="8676861" cy="5181600"/>
          </a:xfrm>
          <a:prstGeom prst="rect">
            <a:avLst/>
          </a:prstGeom>
          <a:gradFill flip="none" rotWithShape="1">
            <a:gsLst>
              <a:gs pos="8000">
                <a:schemeClr val="bg1">
                  <a:lumMod val="95000"/>
                </a:schemeClr>
              </a:gs>
              <a:gs pos="100000">
                <a:srgbClr val="0070C0">
                  <a:alpha val="41000"/>
                </a:srgbClr>
              </a:gs>
              <a:gs pos="100000">
                <a:schemeClr val="accent4"/>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latin typeface="Arial" pitchFamily="34" charset="0"/>
            </a:endParaRPr>
          </a:p>
        </p:txBody>
      </p:sp>
      <p:sp>
        <p:nvSpPr>
          <p:cNvPr id="44034" name="Title 1"/>
          <p:cNvSpPr>
            <a:spLocks noGrp="1"/>
          </p:cNvSpPr>
          <p:nvPr>
            <p:ph type="title"/>
          </p:nvPr>
        </p:nvSpPr>
        <p:spPr/>
        <p:txBody>
          <a:bodyPr/>
          <a:lstStyle/>
          <a:p>
            <a:pPr eaLnBrk="1" hangingPunct="1"/>
            <a:r>
              <a:rPr lang="en-US" dirty="0"/>
              <a:t>When we don’t manage change effectively, we can expect:</a:t>
            </a:r>
            <a:endParaRPr lang="en-US" dirty="0" smtClean="0">
              <a:latin typeface="Arial" charset="0"/>
              <a:cs typeface="Arial" charset="0"/>
            </a:endParaRPr>
          </a:p>
        </p:txBody>
      </p:sp>
      <p:sp>
        <p:nvSpPr>
          <p:cNvPr id="3" name="Content Placeholder 2"/>
          <p:cNvSpPr>
            <a:spLocks noGrp="1"/>
          </p:cNvSpPr>
          <p:nvPr>
            <p:ph idx="1"/>
          </p:nvPr>
        </p:nvSpPr>
        <p:spPr>
          <a:xfrm>
            <a:off x="304800" y="1546225"/>
            <a:ext cx="4209893" cy="4703763"/>
          </a:xfrm>
        </p:spPr>
        <p:txBody>
          <a:bodyPr rtlCol="0">
            <a:noAutofit/>
          </a:bodyPr>
          <a:lstStyle/>
          <a:p>
            <a:pPr eaLnBrk="1" hangingPunct="1">
              <a:lnSpc>
                <a:spcPct val="80000"/>
              </a:lnSpc>
              <a:spcBef>
                <a:spcPts val="1200"/>
              </a:spcBef>
              <a:buClr>
                <a:schemeClr val="tx1"/>
              </a:buClr>
              <a:buFont typeface="Arial" pitchFamily="34" charset="0"/>
              <a:buChar char="•"/>
            </a:pPr>
            <a:r>
              <a:rPr lang="en-US" dirty="0"/>
              <a:t>Lower productivity</a:t>
            </a:r>
          </a:p>
          <a:p>
            <a:pPr eaLnBrk="1" hangingPunct="1">
              <a:lnSpc>
                <a:spcPct val="80000"/>
              </a:lnSpc>
              <a:spcBef>
                <a:spcPts val="1200"/>
              </a:spcBef>
              <a:buClr>
                <a:schemeClr val="tx1"/>
              </a:buClr>
              <a:buFont typeface="Arial" pitchFamily="34" charset="0"/>
              <a:buChar char="•"/>
            </a:pPr>
            <a:r>
              <a:rPr lang="en-US" sz="2000" dirty="0"/>
              <a:t>Passive and Active resistance</a:t>
            </a:r>
          </a:p>
          <a:p>
            <a:pPr eaLnBrk="1" hangingPunct="1">
              <a:lnSpc>
                <a:spcPct val="80000"/>
              </a:lnSpc>
              <a:spcBef>
                <a:spcPts val="1200"/>
              </a:spcBef>
              <a:buClr>
                <a:schemeClr val="tx1"/>
              </a:buClr>
              <a:buFont typeface="Arial" pitchFamily="34" charset="0"/>
              <a:buChar char="•"/>
            </a:pPr>
            <a:r>
              <a:rPr lang="en-US" dirty="0"/>
              <a:t>Turnover of valued employees</a:t>
            </a:r>
          </a:p>
          <a:p>
            <a:pPr eaLnBrk="1" hangingPunct="1">
              <a:lnSpc>
                <a:spcPct val="80000"/>
              </a:lnSpc>
              <a:spcBef>
                <a:spcPts val="1200"/>
              </a:spcBef>
              <a:buClr>
                <a:schemeClr val="tx1"/>
              </a:buClr>
              <a:buFont typeface="Arial" pitchFamily="34" charset="0"/>
              <a:buChar char="•"/>
            </a:pPr>
            <a:r>
              <a:rPr lang="en-US" dirty="0"/>
              <a:t>Disinterest in the current or future state</a:t>
            </a:r>
          </a:p>
          <a:p>
            <a:pPr eaLnBrk="1" hangingPunct="1">
              <a:lnSpc>
                <a:spcPct val="80000"/>
              </a:lnSpc>
              <a:spcBef>
                <a:spcPts val="1200"/>
              </a:spcBef>
              <a:buClr>
                <a:schemeClr val="tx1"/>
              </a:buClr>
              <a:buFont typeface="Arial" pitchFamily="34" charset="0"/>
              <a:buChar char="•"/>
            </a:pPr>
            <a:r>
              <a:rPr lang="en-US" dirty="0"/>
              <a:t>Arguing about the need for change</a:t>
            </a:r>
          </a:p>
          <a:p>
            <a:pPr eaLnBrk="1" hangingPunct="1">
              <a:lnSpc>
                <a:spcPct val="80000"/>
              </a:lnSpc>
              <a:spcBef>
                <a:spcPts val="1200"/>
              </a:spcBef>
              <a:buClr>
                <a:schemeClr val="tx1"/>
              </a:buClr>
              <a:buFont typeface="Arial" pitchFamily="34" charset="0"/>
              <a:buChar char="•"/>
            </a:pPr>
            <a:r>
              <a:rPr lang="en-US" sz="2000" dirty="0"/>
              <a:t>Changes not fully implemented</a:t>
            </a:r>
          </a:p>
          <a:p>
            <a:pPr eaLnBrk="1" hangingPunct="1">
              <a:lnSpc>
                <a:spcPct val="80000"/>
              </a:lnSpc>
              <a:spcBef>
                <a:spcPts val="1200"/>
              </a:spcBef>
              <a:buClr>
                <a:schemeClr val="tx1"/>
              </a:buClr>
              <a:buFont typeface="Arial" pitchFamily="34" charset="0"/>
              <a:buChar char="•"/>
            </a:pPr>
            <a:r>
              <a:rPr lang="en-US" sz="2000" dirty="0"/>
              <a:t>People finding work-</a:t>
            </a:r>
            <a:r>
              <a:rPr lang="en-US" sz="2000" dirty="0" err="1"/>
              <a:t>arounds</a:t>
            </a:r>
            <a:endParaRPr lang="en-US" sz="2000" dirty="0"/>
          </a:p>
          <a:p>
            <a:pPr eaLnBrk="1" hangingPunct="1">
              <a:lnSpc>
                <a:spcPct val="80000"/>
              </a:lnSpc>
              <a:spcBef>
                <a:spcPts val="1200"/>
              </a:spcBef>
              <a:buClr>
                <a:schemeClr val="tx1"/>
              </a:buClr>
              <a:buFont typeface="Arial" pitchFamily="34" charset="0"/>
              <a:buChar char="•"/>
            </a:pPr>
            <a:r>
              <a:rPr lang="en-US" dirty="0"/>
              <a:t>People revert to the old way of doing things</a:t>
            </a:r>
          </a:p>
          <a:p>
            <a:pPr eaLnBrk="1" hangingPunct="1">
              <a:lnSpc>
                <a:spcPct val="80000"/>
              </a:lnSpc>
              <a:spcBef>
                <a:spcPts val="1200"/>
              </a:spcBef>
              <a:buClr>
                <a:schemeClr val="tx1"/>
              </a:buClr>
              <a:buFont typeface="Arial" pitchFamily="34" charset="0"/>
              <a:buChar char="•"/>
            </a:pPr>
            <a:r>
              <a:rPr lang="en-US" dirty="0"/>
              <a:t>The change being totally scrapped</a:t>
            </a:r>
          </a:p>
          <a:p>
            <a:pPr eaLnBrk="1" hangingPunct="1">
              <a:lnSpc>
                <a:spcPct val="80000"/>
              </a:lnSpc>
              <a:spcBef>
                <a:spcPts val="1200"/>
              </a:spcBef>
              <a:buClr>
                <a:schemeClr val="tx1"/>
              </a:buClr>
              <a:buFont typeface="Arial" pitchFamily="34" charset="0"/>
              <a:buChar char="•"/>
            </a:pPr>
            <a:r>
              <a:rPr lang="en-US" dirty="0"/>
              <a:t>Divides are created between ‘us’ and ‘them’</a:t>
            </a:r>
          </a:p>
          <a:p>
            <a:pPr marL="231775" lvl="1" indent="0" eaLnBrk="1" fontAlgn="auto" hangingPunct="1">
              <a:spcAft>
                <a:spcPts val="0"/>
              </a:spcAft>
              <a:buClr>
                <a:schemeClr val="accent6"/>
              </a:buClr>
              <a:buNone/>
              <a:defRPr/>
            </a:pPr>
            <a:endParaRPr lang="en-US" sz="3600" dirty="0"/>
          </a:p>
          <a:p>
            <a:pPr marL="231775" lvl="1" indent="0" eaLnBrk="1" fontAlgn="auto" hangingPunct="1">
              <a:spcAft>
                <a:spcPts val="0"/>
              </a:spcAft>
              <a:buClr>
                <a:schemeClr val="accent6"/>
              </a:buClr>
              <a:buFont typeface="Wingdings" pitchFamily="2" charset="2"/>
              <a:buNone/>
              <a:defRPr/>
            </a:pPr>
            <a:endParaRPr lang="en-US" sz="2800"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007399B1-C9FC-451C-99A0-A268B863F2DA}" type="slidenum">
              <a:rPr lang="en-US"/>
              <a:pPr>
                <a:defRPr/>
              </a:pPr>
              <a:t>11</a:t>
            </a:fld>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438400"/>
            <a:ext cx="3657600" cy="2663952"/>
          </a:xfrm>
          <a:prstGeom prst="rect">
            <a:avLst/>
          </a:prstGeom>
        </p:spPr>
      </p:pic>
    </p:spTree>
    <p:extLst>
      <p:ext uri="{BB962C8B-B14F-4D97-AF65-F5344CB8AC3E}">
        <p14:creationId xmlns:p14="http://schemas.microsoft.com/office/powerpoint/2010/main" val="444726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9" descr="dreamstime_Puzz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5400"/>
            <a:ext cx="52815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14"/>
          <p:cNvSpPr/>
          <p:nvPr/>
        </p:nvSpPr>
        <p:spPr bwMode="auto">
          <a:xfrm>
            <a:off x="238539" y="1295400"/>
            <a:ext cx="5281538" cy="5181600"/>
          </a:xfrm>
          <a:prstGeom prst="rect">
            <a:avLst/>
          </a:prstGeom>
          <a:gradFill flip="none" rotWithShape="1">
            <a:gsLst>
              <a:gs pos="8000">
                <a:schemeClr val="bg1">
                  <a:lumMod val="95000"/>
                </a:schemeClr>
              </a:gs>
              <a:gs pos="100000">
                <a:srgbClr val="0070C0">
                  <a:alpha val="41000"/>
                </a:srgbClr>
              </a:gs>
              <a:gs pos="100000">
                <a:schemeClr val="accent4"/>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latin typeface="Arial" pitchFamily="34" charset="0"/>
            </a:endParaRPr>
          </a:p>
        </p:txBody>
      </p:sp>
      <p:sp>
        <p:nvSpPr>
          <p:cNvPr id="44034" name="Title 1"/>
          <p:cNvSpPr>
            <a:spLocks noGrp="1"/>
          </p:cNvSpPr>
          <p:nvPr>
            <p:ph type="title"/>
          </p:nvPr>
        </p:nvSpPr>
        <p:spPr/>
        <p:txBody>
          <a:bodyPr/>
          <a:lstStyle/>
          <a:p>
            <a:pPr eaLnBrk="1" hangingPunct="1"/>
            <a:r>
              <a:rPr lang="en-US" dirty="0" smtClean="0">
                <a:latin typeface="Arial" charset="0"/>
                <a:cs typeface="Arial" charset="0"/>
              </a:rPr>
              <a:t>Change Management</a:t>
            </a:r>
          </a:p>
        </p:txBody>
      </p:sp>
      <p:sp>
        <p:nvSpPr>
          <p:cNvPr id="3" name="Content Placeholder 2"/>
          <p:cNvSpPr>
            <a:spLocks noGrp="1"/>
          </p:cNvSpPr>
          <p:nvPr>
            <p:ph idx="1"/>
          </p:nvPr>
        </p:nvSpPr>
        <p:spPr>
          <a:xfrm>
            <a:off x="304800" y="1546225"/>
            <a:ext cx="4209893" cy="4703763"/>
          </a:xfrm>
        </p:spPr>
        <p:txBody>
          <a:bodyPr rtlCol="0">
            <a:normAutofit/>
          </a:bodyPr>
          <a:lstStyle/>
          <a:p>
            <a:pPr lvl="1" eaLnBrk="1" fontAlgn="auto" hangingPunct="1">
              <a:spcAft>
                <a:spcPts val="0"/>
              </a:spcAft>
              <a:buClr>
                <a:schemeClr val="accent6"/>
              </a:buClr>
              <a:defRPr/>
            </a:pPr>
            <a:r>
              <a:rPr lang="en-US" sz="2800" dirty="0" smtClean="0"/>
              <a:t>Change produces </a:t>
            </a:r>
            <a:r>
              <a:rPr lang="en-US" sz="2800" dirty="0"/>
              <a:t>some degree of stress in </a:t>
            </a:r>
            <a:r>
              <a:rPr lang="en-US" sz="2800" dirty="0" smtClean="0"/>
              <a:t>humans</a:t>
            </a:r>
            <a:endParaRPr lang="en-US" sz="2800" dirty="0"/>
          </a:p>
          <a:p>
            <a:pPr lvl="1" eaLnBrk="1" fontAlgn="auto" hangingPunct="1">
              <a:spcAft>
                <a:spcPts val="0"/>
              </a:spcAft>
              <a:buClr>
                <a:schemeClr val="accent6"/>
              </a:buClr>
              <a:defRPr/>
            </a:pPr>
            <a:r>
              <a:rPr lang="en-US" sz="2800" dirty="0" smtClean="0"/>
              <a:t>Some people </a:t>
            </a:r>
            <a:r>
              <a:rPr lang="en-US" sz="2800" dirty="0"/>
              <a:t>perceive change as a </a:t>
            </a:r>
            <a:r>
              <a:rPr lang="en-US" sz="2800" dirty="0" smtClean="0"/>
              <a:t>threat</a:t>
            </a:r>
          </a:p>
          <a:p>
            <a:pPr marL="231775" lvl="1" indent="0" eaLnBrk="1" fontAlgn="auto" hangingPunct="1">
              <a:spcAft>
                <a:spcPts val="0"/>
              </a:spcAft>
              <a:buClr>
                <a:schemeClr val="accent6"/>
              </a:buClr>
              <a:buNone/>
              <a:defRPr/>
            </a:pPr>
            <a:endParaRPr lang="en-US" sz="2800" dirty="0"/>
          </a:p>
          <a:p>
            <a:pPr marL="231775" lvl="1" indent="0" eaLnBrk="1" fontAlgn="auto" hangingPunct="1">
              <a:spcAft>
                <a:spcPts val="0"/>
              </a:spcAft>
              <a:buClr>
                <a:schemeClr val="accent6"/>
              </a:buClr>
              <a:buFont typeface="Wingdings" pitchFamily="2" charset="2"/>
              <a:buNone/>
              <a:defRPr/>
            </a:pPr>
            <a:endParaRPr lang="en-US"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007399B1-C9FC-451C-99A0-A268B863F2DA}" type="slidenum">
              <a:rPr lang="en-US"/>
              <a:pPr>
                <a:defRPr/>
              </a:pPr>
              <a:t>12</a:t>
            </a:fld>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478" t="-164" r="9766" b="164"/>
          <a:stretch/>
        </p:blipFill>
        <p:spPr>
          <a:xfrm>
            <a:off x="4514693" y="1295400"/>
            <a:ext cx="4406786" cy="5181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9" descr="dreamstime_Puzz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5400"/>
            <a:ext cx="52815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14"/>
          <p:cNvSpPr/>
          <p:nvPr/>
        </p:nvSpPr>
        <p:spPr bwMode="auto">
          <a:xfrm>
            <a:off x="238539" y="1295400"/>
            <a:ext cx="5281538" cy="5181600"/>
          </a:xfrm>
          <a:prstGeom prst="rect">
            <a:avLst/>
          </a:prstGeom>
          <a:gradFill flip="none" rotWithShape="1">
            <a:gsLst>
              <a:gs pos="8000">
                <a:schemeClr val="bg1">
                  <a:lumMod val="95000"/>
                </a:schemeClr>
              </a:gs>
              <a:gs pos="100000">
                <a:srgbClr val="0070C0">
                  <a:alpha val="41000"/>
                </a:srgbClr>
              </a:gs>
              <a:gs pos="100000">
                <a:schemeClr val="accent4"/>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solidFill>
                <a:srgbClr val="FFFFFF"/>
              </a:solidFill>
              <a:latin typeface="Arial" pitchFamily="34" charset="0"/>
            </a:endParaRPr>
          </a:p>
        </p:txBody>
      </p:sp>
      <p:sp>
        <p:nvSpPr>
          <p:cNvPr id="44034" name="Title 1"/>
          <p:cNvSpPr>
            <a:spLocks noGrp="1"/>
          </p:cNvSpPr>
          <p:nvPr>
            <p:ph type="title"/>
          </p:nvPr>
        </p:nvSpPr>
        <p:spPr/>
        <p:txBody>
          <a:bodyPr/>
          <a:lstStyle/>
          <a:p>
            <a:pPr eaLnBrk="1" hangingPunct="1"/>
            <a:r>
              <a:rPr lang="en-US" dirty="0" smtClean="0">
                <a:latin typeface="Arial" charset="0"/>
                <a:cs typeface="Arial" charset="0"/>
              </a:rPr>
              <a:t>Change Management</a:t>
            </a:r>
          </a:p>
        </p:txBody>
      </p:sp>
      <p:sp>
        <p:nvSpPr>
          <p:cNvPr id="3" name="Content Placeholder 2"/>
          <p:cNvSpPr>
            <a:spLocks noGrp="1"/>
          </p:cNvSpPr>
          <p:nvPr>
            <p:ph idx="1"/>
          </p:nvPr>
        </p:nvSpPr>
        <p:spPr>
          <a:xfrm>
            <a:off x="304800" y="1546225"/>
            <a:ext cx="4209893" cy="4703763"/>
          </a:xfrm>
        </p:spPr>
        <p:txBody>
          <a:bodyPr rtlCol="0">
            <a:normAutofit/>
          </a:bodyPr>
          <a:lstStyle/>
          <a:p>
            <a:pPr lvl="1" eaLnBrk="1" fontAlgn="auto" hangingPunct="1">
              <a:spcAft>
                <a:spcPts val="0"/>
              </a:spcAft>
              <a:buClr>
                <a:schemeClr val="accent6"/>
              </a:buClr>
              <a:defRPr/>
            </a:pPr>
            <a:r>
              <a:rPr lang="en-US" sz="2800" dirty="0" smtClean="0"/>
              <a:t>People change at their own pace</a:t>
            </a:r>
          </a:p>
          <a:p>
            <a:pPr lvl="1" eaLnBrk="1" fontAlgn="auto" hangingPunct="1">
              <a:spcAft>
                <a:spcPts val="0"/>
              </a:spcAft>
              <a:buClr>
                <a:schemeClr val="accent6"/>
              </a:buClr>
              <a:defRPr/>
            </a:pPr>
            <a:r>
              <a:rPr lang="en-US" sz="2800" dirty="0" smtClean="0"/>
              <a:t>You only have ONE chance at making a first impression</a:t>
            </a:r>
          </a:p>
          <a:p>
            <a:pPr lvl="1" eaLnBrk="1" fontAlgn="auto" hangingPunct="1">
              <a:spcAft>
                <a:spcPts val="0"/>
              </a:spcAft>
              <a:buClr>
                <a:schemeClr val="accent6"/>
              </a:buClr>
              <a:defRPr/>
            </a:pPr>
            <a:endParaRPr lang="en-US" sz="2800" dirty="0"/>
          </a:p>
          <a:p>
            <a:pPr marL="231775" lvl="1" indent="0" eaLnBrk="1" fontAlgn="auto" hangingPunct="1">
              <a:spcAft>
                <a:spcPts val="0"/>
              </a:spcAft>
              <a:buClr>
                <a:schemeClr val="accent6"/>
              </a:buClr>
              <a:buFont typeface="Wingdings" pitchFamily="2" charset="2"/>
              <a:buNone/>
              <a:defRPr/>
            </a:pPr>
            <a:endParaRPr lang="en-US" dirty="0"/>
          </a:p>
        </p:txBody>
      </p:sp>
      <p:sp>
        <p:nvSpPr>
          <p:cNvPr id="4" name="Footer Placeholder 3"/>
          <p:cNvSpPr>
            <a:spLocks noGrp="1"/>
          </p:cNvSpPr>
          <p:nvPr>
            <p:ph type="ftr" sz="quarter" idx="15"/>
          </p:nvPr>
        </p:nvSpPr>
        <p:spPr/>
        <p:txBody>
          <a:bodyPr/>
          <a:lstStyle/>
          <a:p>
            <a:pPr>
              <a:defRPr/>
            </a:pPr>
            <a:r>
              <a:rPr lang="en-US">
                <a:solidFill>
                  <a:srgbClr val="FFFFFF">
                    <a:lumMod val="50000"/>
                  </a:srgbClr>
                </a:solidFill>
              </a:rPr>
              <a:t>All information herein is strictly confidential and may not be shared or reproduced.</a:t>
            </a:r>
          </a:p>
          <a:p>
            <a:pPr>
              <a:defRPr/>
            </a:pPr>
            <a:r>
              <a:rPr lang="en-US">
                <a:solidFill>
                  <a:srgbClr val="FFFFFF">
                    <a:lumMod val="50000"/>
                  </a:srgbClr>
                </a:solidFill>
              </a:rPr>
              <a:t>Cornerstone &amp; Cornerstone OnDemand are registered trademarks of Cornerstone On Demand, Inc. Cornerstone OnDemand </a:t>
            </a:r>
            <a:r>
              <a:rPr lang="en-US" sz="700">
                <a:solidFill>
                  <a:srgbClr val="FFFFFF">
                    <a:lumMod val="50000"/>
                  </a:srgbClr>
                </a:solidFill>
              </a:rPr>
              <a:t>©</a:t>
            </a:r>
            <a:r>
              <a:rPr lang="en-US">
                <a:solidFill>
                  <a:srgbClr val="FFFFFF">
                    <a:lumMod val="50000"/>
                  </a:srgbClr>
                </a:solidFill>
              </a:rPr>
              <a:t>2012</a:t>
            </a:r>
          </a:p>
        </p:txBody>
      </p:sp>
      <p:sp>
        <p:nvSpPr>
          <p:cNvPr id="5" name="Slide Number Placeholder 4"/>
          <p:cNvSpPr>
            <a:spLocks noGrp="1"/>
          </p:cNvSpPr>
          <p:nvPr>
            <p:ph type="sldNum" sz="quarter" idx="16"/>
          </p:nvPr>
        </p:nvSpPr>
        <p:spPr/>
        <p:txBody>
          <a:bodyPr/>
          <a:lstStyle/>
          <a:p>
            <a:pPr>
              <a:defRPr/>
            </a:pPr>
            <a:fld id="{007399B1-C9FC-451C-99A0-A268B863F2DA}" type="slidenum">
              <a:rPr lang="en-US">
                <a:solidFill>
                  <a:srgbClr val="FFFFFF">
                    <a:lumMod val="50000"/>
                  </a:srgbClr>
                </a:solidFill>
              </a:rPr>
              <a:pPr>
                <a:defRPr/>
              </a:pPr>
              <a:t>13</a:t>
            </a:fld>
            <a:endParaRPr lang="en-US" dirty="0">
              <a:solidFill>
                <a:srgbClr val="FFFFFF">
                  <a:lumMod val="50000"/>
                </a:srgb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295400"/>
            <a:ext cx="3535214" cy="5181600"/>
          </a:xfrm>
          <a:prstGeom prst="rect">
            <a:avLst/>
          </a:prstGeom>
        </p:spPr>
      </p:pic>
    </p:spTree>
    <p:extLst>
      <p:ext uri="{BB962C8B-B14F-4D97-AF65-F5344CB8AC3E}">
        <p14:creationId xmlns:p14="http://schemas.microsoft.com/office/powerpoint/2010/main" val="2031655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114800"/>
            <a:ext cx="9144000"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6" name="Rounded Rectangle 5"/>
          <p:cNvSpPr/>
          <p:nvPr/>
        </p:nvSpPr>
        <p:spPr bwMode="auto">
          <a:xfrm>
            <a:off x="990600" y="2133976"/>
            <a:ext cx="7202488" cy="2743188"/>
          </a:xfrm>
          <a:prstGeom prst="roundRect">
            <a:avLst>
              <a:gd name="adj" fmla="val 3321"/>
            </a:avLst>
          </a:prstGeom>
          <a:gradFill>
            <a:gsLst>
              <a:gs pos="0">
                <a:schemeClr val="bg1">
                  <a:lumMod val="85000"/>
                </a:schemeClr>
              </a:gs>
              <a:gs pos="100000">
                <a:schemeClr val="bg1">
                  <a:lumMod val="95000"/>
                </a:schemeClr>
              </a:gs>
            </a:gsLst>
          </a:gradFill>
          <a:ln w="6350" cap="flat" cmpd="sng" algn="ctr">
            <a:solidFill>
              <a:schemeClr val="bg1">
                <a:lumMod val="75000"/>
              </a:schemeClr>
            </a:solidFill>
            <a:prstDash val="solid"/>
            <a:round/>
            <a:headEnd type="none" w="med" len="med"/>
            <a:tailEnd type="none" w="med" len="med"/>
          </a:ln>
          <a:effectLst>
            <a:innerShdw blurRad="114300">
              <a:schemeClr val="bg1">
                <a:lumMod val="65000"/>
              </a:scheme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endParaRPr lang="en-US">
              <a:solidFill>
                <a:srgbClr val="FFFFFF"/>
              </a:solidFill>
              <a:latin typeface="Calibri" pitchFamily="34" charset="0"/>
            </a:endParaRPr>
          </a:p>
        </p:txBody>
      </p:sp>
      <p:grpSp>
        <p:nvGrpSpPr>
          <p:cNvPr id="3" name="Group 54"/>
          <p:cNvGrpSpPr>
            <a:grpSpLocks/>
          </p:cNvGrpSpPr>
          <p:nvPr/>
        </p:nvGrpSpPr>
        <p:grpSpPr bwMode="auto">
          <a:xfrm>
            <a:off x="1323975" y="1938338"/>
            <a:ext cx="3248025" cy="1520825"/>
            <a:chOff x="1323975" y="1938338"/>
            <a:chExt cx="3248025" cy="1520825"/>
          </a:xfrm>
        </p:grpSpPr>
        <p:sp>
          <p:nvSpPr>
            <p:cNvPr id="14" name="Rounded Rectangle 13"/>
            <p:cNvSpPr/>
            <p:nvPr/>
          </p:nvSpPr>
          <p:spPr>
            <a:xfrm>
              <a:off x="1323975" y="1938338"/>
              <a:ext cx="3248025" cy="1520825"/>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46144" name="TextBox 24"/>
            <p:cNvSpPr txBox="1">
              <a:spLocks noChangeArrowheads="1"/>
            </p:cNvSpPr>
            <p:nvPr/>
          </p:nvSpPr>
          <p:spPr bwMode="auto">
            <a:xfrm>
              <a:off x="1614488" y="2512391"/>
              <a:ext cx="196691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000" b="1">
                  <a:solidFill>
                    <a:srgbClr val="A5E913"/>
                  </a:solidFill>
                  <a:latin typeface="Arial" charset="0"/>
                  <a:ea typeface="ＭＳ Ｐゴシック" pitchFamily="34" charset="-128"/>
                </a:rPr>
                <a:t>KNOWLEDGE</a:t>
              </a:r>
            </a:p>
            <a:p>
              <a:pPr eaLnBrk="1" hangingPunct="1">
                <a:buFont typeface="Wingdings" pitchFamily="2" charset="2"/>
                <a:buChar char="ü"/>
              </a:pPr>
              <a:endParaRPr lang="en-GB">
                <a:solidFill>
                  <a:srgbClr val="404040"/>
                </a:solidFill>
                <a:latin typeface="Arial" charset="0"/>
                <a:ea typeface="ＭＳ Ｐゴシック" pitchFamily="34" charset="-128"/>
              </a:endParaRPr>
            </a:p>
          </p:txBody>
        </p:sp>
      </p:grpSp>
      <p:grpSp>
        <p:nvGrpSpPr>
          <p:cNvPr id="4" name="Group 57"/>
          <p:cNvGrpSpPr>
            <a:grpSpLocks/>
          </p:cNvGrpSpPr>
          <p:nvPr/>
        </p:nvGrpSpPr>
        <p:grpSpPr bwMode="auto">
          <a:xfrm>
            <a:off x="4608513" y="3514725"/>
            <a:ext cx="3248025" cy="1519238"/>
            <a:chOff x="4608089" y="3514537"/>
            <a:chExt cx="3248765" cy="1520111"/>
          </a:xfrm>
        </p:grpSpPr>
        <p:sp>
          <p:nvSpPr>
            <p:cNvPr id="9" name="Rounded Rectangle 8"/>
            <p:cNvSpPr/>
            <p:nvPr/>
          </p:nvSpPr>
          <p:spPr>
            <a:xfrm rot="10800000">
              <a:off x="4608089" y="3514537"/>
              <a:ext cx="3248765" cy="1520111"/>
            </a:xfrm>
            <a:prstGeom prst="roundRect">
              <a:avLst>
                <a:gd name="adj" fmla="val 6883"/>
              </a:avLst>
            </a:prstGeom>
            <a:gradFill flip="none" rotWithShape="1">
              <a:gsLst>
                <a:gs pos="0">
                  <a:srgbClr val="FFFFFF"/>
                </a:gs>
                <a:gs pos="100000">
                  <a:schemeClr val="bg1">
                    <a:lumMod val="95000"/>
                  </a:schemeClr>
                </a:gs>
              </a:gsLst>
              <a:lin ang="16200000" scaled="0"/>
              <a:tileRect/>
            </a:gradFill>
            <a:ln w="6350" cap="flat" cmpd="sng" algn="ctr">
              <a:solidFill>
                <a:schemeClr val="bg1">
                  <a:lumMod val="85000"/>
                </a:schemeClr>
              </a:solidFill>
              <a:prstDash val="solid"/>
              <a:round/>
              <a:headEnd type="none" w="med" len="med"/>
              <a:tailEnd type="none" w="med" len="med"/>
            </a:ln>
            <a:effectLst>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sp>
          <p:nvSpPr>
            <p:cNvPr id="46142" name="TextBox 79"/>
            <p:cNvSpPr txBox="1">
              <a:spLocks noChangeArrowheads="1"/>
            </p:cNvSpPr>
            <p:nvPr/>
          </p:nvSpPr>
          <p:spPr bwMode="auto">
            <a:xfrm>
              <a:off x="5791199" y="4114957"/>
              <a:ext cx="1745979" cy="40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000" b="1">
                  <a:solidFill>
                    <a:srgbClr val="A5E913"/>
                  </a:solidFill>
                  <a:latin typeface="Arial" charset="0"/>
                  <a:ea typeface="ＭＳ Ｐゴシック" pitchFamily="34" charset="-128"/>
                </a:rPr>
                <a:t>MOTIVATION</a:t>
              </a:r>
            </a:p>
          </p:txBody>
        </p:sp>
      </p:grpSp>
      <p:grpSp>
        <p:nvGrpSpPr>
          <p:cNvPr id="8" name="Group 58"/>
          <p:cNvGrpSpPr>
            <a:grpSpLocks/>
          </p:cNvGrpSpPr>
          <p:nvPr/>
        </p:nvGrpSpPr>
        <p:grpSpPr bwMode="auto">
          <a:xfrm>
            <a:off x="1323975" y="3514725"/>
            <a:ext cx="3248025" cy="1519238"/>
            <a:chOff x="1323235" y="3514537"/>
            <a:chExt cx="3248765" cy="1520111"/>
          </a:xfrm>
        </p:grpSpPr>
        <p:sp>
          <p:nvSpPr>
            <p:cNvPr id="11" name="Rounded Rectangle 10"/>
            <p:cNvSpPr/>
            <p:nvPr/>
          </p:nvSpPr>
          <p:spPr>
            <a:xfrm>
              <a:off x="1323235" y="3514537"/>
              <a:ext cx="3248765" cy="1520111"/>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reflection blurRad="6350" stA="91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sp>
          <p:nvSpPr>
            <p:cNvPr id="46140" name="TextBox 25"/>
            <p:cNvSpPr txBox="1">
              <a:spLocks noChangeArrowheads="1"/>
            </p:cNvSpPr>
            <p:nvPr/>
          </p:nvSpPr>
          <p:spPr bwMode="auto">
            <a:xfrm>
              <a:off x="1675740" y="4114957"/>
              <a:ext cx="1762313" cy="67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000" b="1">
                  <a:solidFill>
                    <a:srgbClr val="A5E913"/>
                  </a:solidFill>
                  <a:latin typeface="Arial" charset="0"/>
                  <a:ea typeface="ＭＳ Ｐゴシック" pitchFamily="34" charset="-128"/>
                </a:rPr>
                <a:t>STRUCTURE</a:t>
              </a:r>
            </a:p>
            <a:p>
              <a:pPr eaLnBrk="1" hangingPunct="1">
                <a:buFont typeface="Wingdings" pitchFamily="2" charset="2"/>
                <a:buChar char="ü"/>
              </a:pPr>
              <a:endParaRPr lang="en-GB">
                <a:solidFill>
                  <a:srgbClr val="404040"/>
                </a:solidFill>
                <a:latin typeface="Arial" charset="0"/>
                <a:ea typeface="ＭＳ Ｐゴシック" pitchFamily="34" charset="-128"/>
              </a:endParaRPr>
            </a:p>
          </p:txBody>
        </p:sp>
      </p:grpSp>
      <p:grpSp>
        <p:nvGrpSpPr>
          <p:cNvPr id="10" name="Group 55"/>
          <p:cNvGrpSpPr>
            <a:grpSpLocks/>
          </p:cNvGrpSpPr>
          <p:nvPr/>
        </p:nvGrpSpPr>
        <p:grpSpPr bwMode="auto">
          <a:xfrm>
            <a:off x="4608513" y="1938338"/>
            <a:ext cx="3248025" cy="1520825"/>
            <a:chOff x="4608513" y="1938338"/>
            <a:chExt cx="3248025" cy="1520825"/>
          </a:xfrm>
        </p:grpSpPr>
        <p:sp>
          <p:nvSpPr>
            <p:cNvPr id="7" name="Rounded Rectangle 6"/>
            <p:cNvSpPr/>
            <p:nvPr/>
          </p:nvSpPr>
          <p:spPr>
            <a:xfrm rot="10800000">
              <a:off x="4608513" y="1938338"/>
              <a:ext cx="3248025" cy="1520825"/>
            </a:xfrm>
            <a:prstGeom prst="roundRect">
              <a:avLst>
                <a:gd name="adj" fmla="val 6883"/>
              </a:avLst>
            </a:prstGeom>
            <a:gradFill flip="none" rotWithShape="1">
              <a:gsLst>
                <a:gs pos="0">
                  <a:srgbClr val="FFFFFF"/>
                </a:gs>
                <a:gs pos="100000">
                  <a:schemeClr val="bg1">
                    <a:lumMod val="95000"/>
                  </a:schemeClr>
                </a:gs>
              </a:gsLst>
              <a:lin ang="162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46138" name="TextBox 27"/>
            <p:cNvSpPr txBox="1">
              <a:spLocks noChangeArrowheads="1"/>
            </p:cNvSpPr>
            <p:nvPr/>
          </p:nvSpPr>
          <p:spPr bwMode="auto">
            <a:xfrm>
              <a:off x="5803712" y="2523292"/>
              <a:ext cx="17335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GB" sz="2000" b="1">
                  <a:solidFill>
                    <a:srgbClr val="A5E913"/>
                  </a:solidFill>
                  <a:latin typeface="Arial" charset="0"/>
                  <a:ea typeface="ＭＳ Ｐゴシック" pitchFamily="34" charset="-128"/>
                </a:rPr>
                <a:t>SKILLS</a:t>
              </a:r>
            </a:p>
            <a:p>
              <a:pPr eaLnBrk="1" hangingPunct="1">
                <a:buFont typeface="Wingdings" pitchFamily="2" charset="2"/>
                <a:buChar char="ü"/>
              </a:pPr>
              <a:endParaRPr lang="en-GB">
                <a:solidFill>
                  <a:srgbClr val="404040"/>
                </a:solidFill>
                <a:latin typeface="Arial" charset="0"/>
                <a:ea typeface="ＭＳ Ｐゴシック" pitchFamily="34" charset="-128"/>
              </a:endParaRPr>
            </a:p>
          </p:txBody>
        </p:sp>
      </p:grpSp>
      <p:sp>
        <p:nvSpPr>
          <p:cNvPr id="71" name="Ellipse 83"/>
          <p:cNvSpPr/>
          <p:nvPr/>
        </p:nvSpPr>
        <p:spPr bwMode="auto">
          <a:xfrm rot="1356468">
            <a:off x="4017629" y="2947683"/>
            <a:ext cx="1143138" cy="1143711"/>
          </a:xfrm>
          <a:prstGeom prst="ellipse">
            <a:avLst/>
          </a:prstGeom>
          <a:gradFill flip="none" rotWithShape="1">
            <a:gsLst>
              <a:gs pos="55000">
                <a:schemeClr val="tx1"/>
              </a:gs>
              <a:gs pos="83000">
                <a:schemeClr val="tx1">
                  <a:lumMod val="20000"/>
                  <a:lumOff val="80000"/>
                </a:schemeClr>
              </a:gs>
              <a:gs pos="100000">
                <a:schemeClr val="tx1">
                  <a:lumMod val="40000"/>
                  <a:lumOff val="60000"/>
                </a:schemeClr>
              </a:gs>
            </a:gsLst>
            <a:path path="circle">
              <a:fillToRect l="100000" t="100000"/>
            </a:path>
            <a:tileRect r="-100000" b="-100000"/>
          </a:gradFill>
          <a:ln w="12700">
            <a:solidFill>
              <a:srgbClr val="AECD71"/>
            </a:solidFill>
          </a:ln>
          <a:effectLst/>
          <a:scene3d>
            <a:camera prst="orthographicFront">
              <a:rot lat="0" lon="0" rev="0"/>
            </a:camera>
            <a:lightRig rig="threePt" dir="t">
              <a:rot lat="0" lon="0" rev="1200000"/>
            </a:lightRig>
          </a:scene3d>
          <a:sp3d/>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endParaRPr lang="en-US">
              <a:solidFill>
                <a:srgbClr val="FFFFFF"/>
              </a:solidFill>
              <a:latin typeface="Calibri" pitchFamily="34" charset="0"/>
              <a:cs typeface="+mn-cs"/>
            </a:endParaRPr>
          </a:p>
        </p:txBody>
      </p:sp>
      <p:sp>
        <p:nvSpPr>
          <p:cNvPr id="72" name="Ellipse 84"/>
          <p:cNvSpPr>
            <a:spLocks noChangeArrowheads="1"/>
          </p:cNvSpPr>
          <p:nvPr/>
        </p:nvSpPr>
        <p:spPr bwMode="auto">
          <a:xfrm>
            <a:off x="4153615" y="2895105"/>
            <a:ext cx="906641" cy="672718"/>
          </a:xfrm>
          <a:prstGeom prst="ellipse">
            <a:avLst/>
          </a:prstGeom>
          <a:gradFill rotWithShape="1">
            <a:gsLst>
              <a:gs pos="0">
                <a:schemeClr val="bg1">
                  <a:alpha val="80000"/>
                </a:schemeClr>
              </a:gs>
              <a:gs pos="100000">
                <a:schemeClr val="bg1">
                  <a:lumMod val="85000"/>
                  <a:alpha val="0"/>
                </a:schemeClr>
              </a:gs>
            </a:gsLst>
            <a:lin ang="5400000"/>
          </a:gradFill>
          <a:ln w="9525">
            <a:noFill/>
            <a:round/>
            <a:headEnd/>
            <a:tailEnd/>
          </a:ln>
          <a:effectLst>
            <a:softEdge rad="127000"/>
          </a:effectLst>
        </p:spPr>
        <p:txBody>
          <a:bodyPr anchor="ct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auto" hangingPunct="1">
              <a:spcBef>
                <a:spcPts val="0"/>
              </a:spcBef>
              <a:spcAft>
                <a:spcPts val="0"/>
              </a:spcAft>
              <a:buFont typeface="Calibri" pitchFamily="34" charset="0"/>
              <a:buAutoNum type="arabicPeriod"/>
              <a:defRPr/>
            </a:pPr>
            <a:endParaRPr lang="en-US">
              <a:solidFill>
                <a:srgbClr val="FFFFFF"/>
              </a:solidFill>
              <a:latin typeface="Calibri" pitchFamily="34" charset="0"/>
              <a:cs typeface="+mn-cs"/>
            </a:endParaRPr>
          </a:p>
        </p:txBody>
      </p:sp>
      <p:sp>
        <p:nvSpPr>
          <p:cNvPr id="73" name="Måne 85"/>
          <p:cNvSpPr/>
          <p:nvPr/>
        </p:nvSpPr>
        <p:spPr bwMode="auto">
          <a:xfrm rot="16552097">
            <a:off x="4322742" y="3365569"/>
            <a:ext cx="444354" cy="102629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endParaRPr lang="en-US">
              <a:solidFill>
                <a:srgbClr val="FFFFFF"/>
              </a:solidFill>
              <a:latin typeface="Calibri" pitchFamily="34" charset="0"/>
              <a:cs typeface="+mn-cs"/>
            </a:endParaRPr>
          </a:p>
        </p:txBody>
      </p:sp>
      <p:sp>
        <p:nvSpPr>
          <p:cNvPr id="46099" name="Freeform 13"/>
          <p:cNvSpPr>
            <a:spLocks/>
          </p:cNvSpPr>
          <p:nvPr/>
        </p:nvSpPr>
        <p:spPr bwMode="auto">
          <a:xfrm rot="2693986">
            <a:off x="5110163" y="2786063"/>
            <a:ext cx="246062" cy="122237"/>
          </a:xfrm>
          <a:custGeom>
            <a:avLst/>
            <a:gdLst>
              <a:gd name="T0" fmla="*/ 2147483647 w 252"/>
              <a:gd name="T1" fmla="*/ 2147483647 h 126"/>
              <a:gd name="T2" fmla="*/ 2147483647 w 252"/>
              <a:gd name="T3" fmla="*/ 0 h 126"/>
              <a:gd name="T4" fmla="*/ 0 w 252"/>
              <a:gd name="T5" fmla="*/ 2147483647 h 126"/>
              <a:gd name="T6" fmla="*/ 0 60000 65536"/>
              <a:gd name="T7" fmla="*/ 0 60000 65536"/>
              <a:gd name="T8" fmla="*/ 0 60000 65536"/>
              <a:gd name="T9" fmla="*/ 0 w 252"/>
              <a:gd name="T10" fmla="*/ 0 h 126"/>
              <a:gd name="T11" fmla="*/ 252 w 252"/>
              <a:gd name="T12" fmla="*/ 126 h 126"/>
            </a:gdLst>
            <a:ahLst/>
            <a:cxnLst>
              <a:cxn ang="T6">
                <a:pos x="T0" y="T1"/>
              </a:cxn>
              <a:cxn ang="T7">
                <a:pos x="T2" y="T3"/>
              </a:cxn>
              <a:cxn ang="T8">
                <a:pos x="T4" y="T5"/>
              </a:cxn>
            </a:cxnLst>
            <a:rect l="T9" t="T10" r="T11" b="T12"/>
            <a:pathLst>
              <a:path w="252" h="126">
                <a:moveTo>
                  <a:pt x="252" y="126"/>
                </a:moveTo>
                <a:lnTo>
                  <a:pt x="126" y="0"/>
                </a:lnTo>
                <a:lnTo>
                  <a:pt x="0"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0" name="Freeform 15"/>
          <p:cNvSpPr>
            <a:spLocks/>
          </p:cNvSpPr>
          <p:nvPr/>
        </p:nvSpPr>
        <p:spPr bwMode="auto">
          <a:xfrm rot="2693986">
            <a:off x="3829050" y="4071938"/>
            <a:ext cx="246063" cy="122237"/>
          </a:xfrm>
          <a:custGeom>
            <a:avLst/>
            <a:gdLst>
              <a:gd name="T0" fmla="*/ 0 w 252"/>
              <a:gd name="T1" fmla="*/ 0 h 126"/>
              <a:gd name="T2" fmla="*/ 2147483647 w 252"/>
              <a:gd name="T3" fmla="*/ 2147483647 h 126"/>
              <a:gd name="T4" fmla="*/ 2147483647 w 252"/>
              <a:gd name="T5" fmla="*/ 0 h 126"/>
              <a:gd name="T6" fmla="*/ 0 60000 65536"/>
              <a:gd name="T7" fmla="*/ 0 60000 65536"/>
              <a:gd name="T8" fmla="*/ 0 60000 65536"/>
              <a:gd name="T9" fmla="*/ 0 w 252"/>
              <a:gd name="T10" fmla="*/ 0 h 126"/>
              <a:gd name="T11" fmla="*/ 252 w 252"/>
              <a:gd name="T12" fmla="*/ 126 h 126"/>
            </a:gdLst>
            <a:ahLst/>
            <a:cxnLst>
              <a:cxn ang="T6">
                <a:pos x="T0" y="T1"/>
              </a:cxn>
              <a:cxn ang="T7">
                <a:pos x="T2" y="T3"/>
              </a:cxn>
              <a:cxn ang="T8">
                <a:pos x="T4" y="T5"/>
              </a:cxn>
            </a:cxnLst>
            <a:rect l="T9" t="T10" r="T11" b="T12"/>
            <a:pathLst>
              <a:path w="252" h="126">
                <a:moveTo>
                  <a:pt x="0" y="0"/>
                </a:moveTo>
                <a:lnTo>
                  <a:pt x="126" y="126"/>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17"/>
          <p:cNvSpPr>
            <a:spLocks/>
          </p:cNvSpPr>
          <p:nvPr/>
        </p:nvSpPr>
        <p:spPr bwMode="auto">
          <a:xfrm rot="2693986">
            <a:off x="3889375" y="2725738"/>
            <a:ext cx="122238" cy="242887"/>
          </a:xfrm>
          <a:custGeom>
            <a:avLst/>
            <a:gdLst>
              <a:gd name="T0" fmla="*/ 2147483647 w 126"/>
              <a:gd name="T1" fmla="*/ 0 h 250"/>
              <a:gd name="T2" fmla="*/ 0 w 126"/>
              <a:gd name="T3" fmla="*/ 2147483647 h 250"/>
              <a:gd name="T4" fmla="*/ 2147483647 w 126"/>
              <a:gd name="T5" fmla="*/ 2147483647 h 250"/>
              <a:gd name="T6" fmla="*/ 0 60000 65536"/>
              <a:gd name="T7" fmla="*/ 0 60000 65536"/>
              <a:gd name="T8" fmla="*/ 0 60000 65536"/>
              <a:gd name="T9" fmla="*/ 0 w 126"/>
              <a:gd name="T10" fmla="*/ 0 h 250"/>
              <a:gd name="T11" fmla="*/ 126 w 126"/>
              <a:gd name="T12" fmla="*/ 250 h 250"/>
            </a:gdLst>
            <a:ahLst/>
            <a:cxnLst>
              <a:cxn ang="T6">
                <a:pos x="T0" y="T1"/>
              </a:cxn>
              <a:cxn ang="T7">
                <a:pos x="T2" y="T3"/>
              </a:cxn>
              <a:cxn ang="T8">
                <a:pos x="T4" y="T5"/>
              </a:cxn>
            </a:cxnLst>
            <a:rect l="T9" t="T10" r="T11" b="T12"/>
            <a:pathLst>
              <a:path w="126" h="250">
                <a:moveTo>
                  <a:pt x="126" y="0"/>
                </a:moveTo>
                <a:lnTo>
                  <a:pt x="0" y="124"/>
                </a:lnTo>
                <a:lnTo>
                  <a:pt x="126" y="2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36"/>
          <p:cNvSpPr>
            <a:spLocks/>
          </p:cNvSpPr>
          <p:nvPr/>
        </p:nvSpPr>
        <p:spPr bwMode="auto">
          <a:xfrm rot="2693986">
            <a:off x="4064000" y="2960688"/>
            <a:ext cx="1073150" cy="1073150"/>
          </a:xfrm>
          <a:custGeom>
            <a:avLst/>
            <a:gdLst>
              <a:gd name="T0" fmla="*/ 0 w 1102"/>
              <a:gd name="T1" fmla="*/ 2147483647 h 1102"/>
              <a:gd name="T2" fmla="*/ 2147483647 w 1102"/>
              <a:gd name="T3" fmla="*/ 2147483647 h 1102"/>
              <a:gd name="T4" fmla="*/ 2147483647 w 1102"/>
              <a:gd name="T5" fmla="*/ 2147483647 h 1102"/>
              <a:gd name="T6" fmla="*/ 2147483647 w 1102"/>
              <a:gd name="T7" fmla="*/ 2147483647 h 1102"/>
              <a:gd name="T8" fmla="*/ 2147483647 w 1102"/>
              <a:gd name="T9" fmla="*/ 2147483647 h 1102"/>
              <a:gd name="T10" fmla="*/ 2147483647 w 1102"/>
              <a:gd name="T11" fmla="*/ 2147483647 h 1102"/>
              <a:gd name="T12" fmla="*/ 2147483647 w 1102"/>
              <a:gd name="T13" fmla="*/ 2147483647 h 1102"/>
              <a:gd name="T14" fmla="*/ 2147483647 w 1102"/>
              <a:gd name="T15" fmla="*/ 2147483647 h 1102"/>
              <a:gd name="T16" fmla="*/ 2147483647 w 1102"/>
              <a:gd name="T17" fmla="*/ 2147483647 h 1102"/>
              <a:gd name="T18" fmla="*/ 2147483647 w 1102"/>
              <a:gd name="T19" fmla="*/ 2147483647 h 1102"/>
              <a:gd name="T20" fmla="*/ 2147483647 w 1102"/>
              <a:gd name="T21" fmla="*/ 2147483647 h 1102"/>
              <a:gd name="T22" fmla="*/ 2147483647 w 1102"/>
              <a:gd name="T23" fmla="*/ 2147483647 h 1102"/>
              <a:gd name="T24" fmla="*/ 2147483647 w 1102"/>
              <a:gd name="T25" fmla="*/ 2147483647 h 1102"/>
              <a:gd name="T26" fmla="*/ 2147483647 w 1102"/>
              <a:gd name="T27" fmla="*/ 2147483647 h 1102"/>
              <a:gd name="T28" fmla="*/ 2147483647 w 1102"/>
              <a:gd name="T29" fmla="*/ 2147483647 h 1102"/>
              <a:gd name="T30" fmla="*/ 2147483647 w 1102"/>
              <a:gd name="T31" fmla="*/ 2147483647 h 1102"/>
              <a:gd name="T32" fmla="*/ 2147483647 w 1102"/>
              <a:gd name="T33" fmla="*/ 2147483647 h 1102"/>
              <a:gd name="T34" fmla="*/ 2147483647 w 1102"/>
              <a:gd name="T35" fmla="*/ 2147483647 h 1102"/>
              <a:gd name="T36" fmla="*/ 2147483647 w 1102"/>
              <a:gd name="T37" fmla="*/ 2147483647 h 1102"/>
              <a:gd name="T38" fmla="*/ 2147483647 w 1102"/>
              <a:gd name="T39" fmla="*/ 2147483647 h 1102"/>
              <a:gd name="T40" fmla="*/ 2147483647 w 1102"/>
              <a:gd name="T41" fmla="*/ 2147483647 h 1102"/>
              <a:gd name="T42" fmla="*/ 2147483647 w 1102"/>
              <a:gd name="T43" fmla="*/ 2147483647 h 1102"/>
              <a:gd name="T44" fmla="*/ 2147483647 w 1102"/>
              <a:gd name="T45" fmla="*/ 2147483647 h 1102"/>
              <a:gd name="T46" fmla="*/ 2147483647 w 1102"/>
              <a:gd name="T47" fmla="*/ 2147483647 h 1102"/>
              <a:gd name="T48" fmla="*/ 2147483647 w 1102"/>
              <a:gd name="T49" fmla="*/ 2147483647 h 1102"/>
              <a:gd name="T50" fmla="*/ 2147483647 w 1102"/>
              <a:gd name="T51" fmla="*/ 2147483647 h 1102"/>
              <a:gd name="T52" fmla="*/ 2147483647 w 1102"/>
              <a:gd name="T53" fmla="*/ 2147483647 h 1102"/>
              <a:gd name="T54" fmla="*/ 2147483647 w 1102"/>
              <a:gd name="T55" fmla="*/ 2147483647 h 1102"/>
              <a:gd name="T56" fmla="*/ 2147483647 w 1102"/>
              <a:gd name="T57" fmla="*/ 2147483647 h 1102"/>
              <a:gd name="T58" fmla="*/ 2147483647 w 1102"/>
              <a:gd name="T59" fmla="*/ 2147483647 h 1102"/>
              <a:gd name="T60" fmla="*/ 2147483647 w 1102"/>
              <a:gd name="T61" fmla="*/ 2147483647 h 1102"/>
              <a:gd name="T62" fmla="*/ 2147483647 w 1102"/>
              <a:gd name="T63" fmla="*/ 2147483647 h 1102"/>
              <a:gd name="T64" fmla="*/ 2147483647 w 1102"/>
              <a:gd name="T65" fmla="*/ 2147483647 h 1102"/>
              <a:gd name="T66" fmla="*/ 2147483647 w 1102"/>
              <a:gd name="T67" fmla="*/ 2147483647 h 1102"/>
              <a:gd name="T68" fmla="*/ 2147483647 w 1102"/>
              <a:gd name="T69" fmla="*/ 0 h 1102"/>
              <a:gd name="T70" fmla="*/ 2147483647 w 1102"/>
              <a:gd name="T71" fmla="*/ 2147483647 h 1102"/>
              <a:gd name="T72" fmla="*/ 2147483647 w 1102"/>
              <a:gd name="T73" fmla="*/ 2147483647 h 1102"/>
              <a:gd name="T74" fmla="*/ 2147483647 w 1102"/>
              <a:gd name="T75" fmla="*/ 2147483647 h 1102"/>
              <a:gd name="T76" fmla="*/ 2147483647 w 1102"/>
              <a:gd name="T77" fmla="*/ 2147483647 h 1102"/>
              <a:gd name="T78" fmla="*/ 2147483647 w 1102"/>
              <a:gd name="T79" fmla="*/ 2147483647 h 1102"/>
              <a:gd name="T80" fmla="*/ 2147483647 w 1102"/>
              <a:gd name="T81" fmla="*/ 2147483647 h 1102"/>
              <a:gd name="T82" fmla="*/ 2147483647 w 1102"/>
              <a:gd name="T83" fmla="*/ 2147483647 h 1102"/>
              <a:gd name="T84" fmla="*/ 2147483647 w 1102"/>
              <a:gd name="T85" fmla="*/ 2147483647 h 1102"/>
              <a:gd name="T86" fmla="*/ 2147483647 w 1102"/>
              <a:gd name="T87" fmla="*/ 2147483647 h 1102"/>
              <a:gd name="T88" fmla="*/ 2147483647 w 1102"/>
              <a:gd name="T89" fmla="*/ 2147483647 h 1102"/>
              <a:gd name="T90" fmla="*/ 0 w 1102"/>
              <a:gd name="T91" fmla="*/ 2147483647 h 1102"/>
              <a:gd name="T92" fmla="*/ 0 w 1102"/>
              <a:gd name="T93" fmla="*/ 2147483647 h 1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02"/>
              <a:gd name="T142" fmla="*/ 0 h 1102"/>
              <a:gd name="T143" fmla="*/ 1102 w 1102"/>
              <a:gd name="T144" fmla="*/ 1102 h 1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02" h="1102">
                <a:moveTo>
                  <a:pt x="0" y="552"/>
                </a:moveTo>
                <a:lnTo>
                  <a:pt x="0" y="552"/>
                </a:lnTo>
                <a:lnTo>
                  <a:pt x="0" y="580"/>
                </a:lnTo>
                <a:lnTo>
                  <a:pt x="4" y="608"/>
                </a:lnTo>
                <a:lnTo>
                  <a:pt x="6" y="636"/>
                </a:lnTo>
                <a:lnTo>
                  <a:pt x="12" y="662"/>
                </a:lnTo>
                <a:lnTo>
                  <a:pt x="18" y="688"/>
                </a:lnTo>
                <a:lnTo>
                  <a:pt x="26" y="714"/>
                </a:lnTo>
                <a:lnTo>
                  <a:pt x="34" y="740"/>
                </a:lnTo>
                <a:lnTo>
                  <a:pt x="44" y="766"/>
                </a:lnTo>
                <a:lnTo>
                  <a:pt x="54" y="790"/>
                </a:lnTo>
                <a:lnTo>
                  <a:pt x="66" y="814"/>
                </a:lnTo>
                <a:lnTo>
                  <a:pt x="80" y="836"/>
                </a:lnTo>
                <a:lnTo>
                  <a:pt x="94" y="858"/>
                </a:lnTo>
                <a:lnTo>
                  <a:pt x="110" y="880"/>
                </a:lnTo>
                <a:lnTo>
                  <a:pt x="126" y="902"/>
                </a:lnTo>
                <a:lnTo>
                  <a:pt x="144" y="922"/>
                </a:lnTo>
                <a:lnTo>
                  <a:pt x="162" y="940"/>
                </a:lnTo>
                <a:lnTo>
                  <a:pt x="180" y="958"/>
                </a:lnTo>
                <a:lnTo>
                  <a:pt x="200" y="976"/>
                </a:lnTo>
                <a:lnTo>
                  <a:pt x="222" y="992"/>
                </a:lnTo>
                <a:lnTo>
                  <a:pt x="244" y="1008"/>
                </a:lnTo>
                <a:lnTo>
                  <a:pt x="266" y="1022"/>
                </a:lnTo>
                <a:lnTo>
                  <a:pt x="288" y="1034"/>
                </a:lnTo>
                <a:lnTo>
                  <a:pt x="312" y="1048"/>
                </a:lnTo>
                <a:lnTo>
                  <a:pt x="336" y="1058"/>
                </a:lnTo>
                <a:lnTo>
                  <a:pt x="362" y="1068"/>
                </a:lnTo>
                <a:lnTo>
                  <a:pt x="388" y="1076"/>
                </a:lnTo>
                <a:lnTo>
                  <a:pt x="414" y="1084"/>
                </a:lnTo>
                <a:lnTo>
                  <a:pt x="440" y="1090"/>
                </a:lnTo>
                <a:lnTo>
                  <a:pt x="468" y="1094"/>
                </a:lnTo>
                <a:lnTo>
                  <a:pt x="494" y="1098"/>
                </a:lnTo>
                <a:lnTo>
                  <a:pt x="522" y="1100"/>
                </a:lnTo>
                <a:lnTo>
                  <a:pt x="550" y="1102"/>
                </a:lnTo>
                <a:lnTo>
                  <a:pt x="580" y="1100"/>
                </a:lnTo>
                <a:lnTo>
                  <a:pt x="608" y="1098"/>
                </a:lnTo>
                <a:lnTo>
                  <a:pt x="634" y="1094"/>
                </a:lnTo>
                <a:lnTo>
                  <a:pt x="662" y="1090"/>
                </a:lnTo>
                <a:lnTo>
                  <a:pt x="688" y="1084"/>
                </a:lnTo>
                <a:lnTo>
                  <a:pt x="714" y="1076"/>
                </a:lnTo>
                <a:lnTo>
                  <a:pt x="740" y="1068"/>
                </a:lnTo>
                <a:lnTo>
                  <a:pt x="764" y="1058"/>
                </a:lnTo>
                <a:lnTo>
                  <a:pt x="790" y="1048"/>
                </a:lnTo>
                <a:lnTo>
                  <a:pt x="814" y="1034"/>
                </a:lnTo>
                <a:lnTo>
                  <a:pt x="836" y="1022"/>
                </a:lnTo>
                <a:lnTo>
                  <a:pt x="858" y="1008"/>
                </a:lnTo>
                <a:lnTo>
                  <a:pt x="880" y="992"/>
                </a:lnTo>
                <a:lnTo>
                  <a:pt x="900" y="976"/>
                </a:lnTo>
                <a:lnTo>
                  <a:pt x="920" y="958"/>
                </a:lnTo>
                <a:lnTo>
                  <a:pt x="940" y="940"/>
                </a:lnTo>
                <a:lnTo>
                  <a:pt x="958" y="922"/>
                </a:lnTo>
                <a:lnTo>
                  <a:pt x="976" y="902"/>
                </a:lnTo>
                <a:lnTo>
                  <a:pt x="992" y="880"/>
                </a:lnTo>
                <a:lnTo>
                  <a:pt x="1008" y="858"/>
                </a:lnTo>
                <a:lnTo>
                  <a:pt x="1022" y="836"/>
                </a:lnTo>
                <a:lnTo>
                  <a:pt x="1034" y="814"/>
                </a:lnTo>
                <a:lnTo>
                  <a:pt x="1046" y="790"/>
                </a:lnTo>
                <a:lnTo>
                  <a:pt x="1058" y="766"/>
                </a:lnTo>
                <a:lnTo>
                  <a:pt x="1068" y="740"/>
                </a:lnTo>
                <a:lnTo>
                  <a:pt x="1076" y="716"/>
                </a:lnTo>
                <a:lnTo>
                  <a:pt x="1084" y="690"/>
                </a:lnTo>
                <a:lnTo>
                  <a:pt x="1090" y="662"/>
                </a:lnTo>
                <a:lnTo>
                  <a:pt x="1094" y="636"/>
                </a:lnTo>
                <a:lnTo>
                  <a:pt x="1098" y="608"/>
                </a:lnTo>
                <a:lnTo>
                  <a:pt x="1100" y="580"/>
                </a:lnTo>
                <a:lnTo>
                  <a:pt x="1102" y="552"/>
                </a:lnTo>
                <a:lnTo>
                  <a:pt x="1102" y="550"/>
                </a:lnTo>
                <a:lnTo>
                  <a:pt x="1100" y="522"/>
                </a:lnTo>
                <a:lnTo>
                  <a:pt x="1098" y="494"/>
                </a:lnTo>
                <a:lnTo>
                  <a:pt x="1096" y="466"/>
                </a:lnTo>
                <a:lnTo>
                  <a:pt x="1090" y="440"/>
                </a:lnTo>
                <a:lnTo>
                  <a:pt x="1084" y="412"/>
                </a:lnTo>
                <a:lnTo>
                  <a:pt x="1076" y="386"/>
                </a:lnTo>
                <a:lnTo>
                  <a:pt x="1068" y="362"/>
                </a:lnTo>
                <a:lnTo>
                  <a:pt x="1058" y="336"/>
                </a:lnTo>
                <a:lnTo>
                  <a:pt x="1048" y="312"/>
                </a:lnTo>
                <a:lnTo>
                  <a:pt x="1036" y="288"/>
                </a:lnTo>
                <a:lnTo>
                  <a:pt x="1022" y="266"/>
                </a:lnTo>
                <a:lnTo>
                  <a:pt x="1008" y="242"/>
                </a:lnTo>
                <a:lnTo>
                  <a:pt x="992" y="222"/>
                </a:lnTo>
                <a:lnTo>
                  <a:pt x="976" y="200"/>
                </a:lnTo>
                <a:lnTo>
                  <a:pt x="958" y="180"/>
                </a:lnTo>
                <a:lnTo>
                  <a:pt x="940" y="162"/>
                </a:lnTo>
                <a:lnTo>
                  <a:pt x="922" y="142"/>
                </a:lnTo>
                <a:lnTo>
                  <a:pt x="902" y="126"/>
                </a:lnTo>
                <a:lnTo>
                  <a:pt x="880" y="110"/>
                </a:lnTo>
                <a:lnTo>
                  <a:pt x="858" y="94"/>
                </a:lnTo>
                <a:lnTo>
                  <a:pt x="836" y="80"/>
                </a:lnTo>
                <a:lnTo>
                  <a:pt x="814" y="66"/>
                </a:lnTo>
                <a:lnTo>
                  <a:pt x="790" y="54"/>
                </a:lnTo>
                <a:lnTo>
                  <a:pt x="766" y="44"/>
                </a:lnTo>
                <a:lnTo>
                  <a:pt x="740" y="34"/>
                </a:lnTo>
                <a:lnTo>
                  <a:pt x="714" y="24"/>
                </a:lnTo>
                <a:lnTo>
                  <a:pt x="688" y="18"/>
                </a:lnTo>
                <a:lnTo>
                  <a:pt x="662" y="12"/>
                </a:lnTo>
                <a:lnTo>
                  <a:pt x="634" y="6"/>
                </a:lnTo>
                <a:lnTo>
                  <a:pt x="608" y="2"/>
                </a:lnTo>
                <a:lnTo>
                  <a:pt x="580" y="0"/>
                </a:lnTo>
                <a:lnTo>
                  <a:pt x="550" y="0"/>
                </a:lnTo>
                <a:lnTo>
                  <a:pt x="522" y="0"/>
                </a:lnTo>
                <a:lnTo>
                  <a:pt x="494" y="2"/>
                </a:lnTo>
                <a:lnTo>
                  <a:pt x="466" y="6"/>
                </a:lnTo>
                <a:lnTo>
                  <a:pt x="440" y="12"/>
                </a:lnTo>
                <a:lnTo>
                  <a:pt x="414" y="18"/>
                </a:lnTo>
                <a:lnTo>
                  <a:pt x="388" y="24"/>
                </a:lnTo>
                <a:lnTo>
                  <a:pt x="362" y="34"/>
                </a:lnTo>
                <a:lnTo>
                  <a:pt x="336" y="44"/>
                </a:lnTo>
                <a:lnTo>
                  <a:pt x="312" y="54"/>
                </a:lnTo>
                <a:lnTo>
                  <a:pt x="288" y="66"/>
                </a:lnTo>
                <a:lnTo>
                  <a:pt x="266" y="80"/>
                </a:lnTo>
                <a:lnTo>
                  <a:pt x="242" y="94"/>
                </a:lnTo>
                <a:lnTo>
                  <a:pt x="222" y="110"/>
                </a:lnTo>
                <a:lnTo>
                  <a:pt x="200" y="126"/>
                </a:lnTo>
                <a:lnTo>
                  <a:pt x="180" y="142"/>
                </a:lnTo>
                <a:lnTo>
                  <a:pt x="162" y="162"/>
                </a:lnTo>
                <a:lnTo>
                  <a:pt x="144" y="180"/>
                </a:lnTo>
                <a:lnTo>
                  <a:pt x="126" y="200"/>
                </a:lnTo>
                <a:lnTo>
                  <a:pt x="110" y="222"/>
                </a:lnTo>
                <a:lnTo>
                  <a:pt x="94" y="242"/>
                </a:lnTo>
                <a:lnTo>
                  <a:pt x="80" y="266"/>
                </a:lnTo>
                <a:lnTo>
                  <a:pt x="66" y="288"/>
                </a:lnTo>
                <a:lnTo>
                  <a:pt x="54" y="312"/>
                </a:lnTo>
                <a:lnTo>
                  <a:pt x="44" y="336"/>
                </a:lnTo>
                <a:lnTo>
                  <a:pt x="34" y="362"/>
                </a:lnTo>
                <a:lnTo>
                  <a:pt x="24" y="386"/>
                </a:lnTo>
                <a:lnTo>
                  <a:pt x="18" y="412"/>
                </a:lnTo>
                <a:lnTo>
                  <a:pt x="12" y="440"/>
                </a:lnTo>
                <a:lnTo>
                  <a:pt x="6" y="466"/>
                </a:lnTo>
                <a:lnTo>
                  <a:pt x="2" y="494"/>
                </a:lnTo>
                <a:lnTo>
                  <a:pt x="0" y="522"/>
                </a:lnTo>
                <a:lnTo>
                  <a:pt x="0" y="550"/>
                </a:lnTo>
                <a:lnTo>
                  <a:pt x="0" y="5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38"/>
          <p:cNvSpPr>
            <a:spLocks/>
          </p:cNvSpPr>
          <p:nvPr/>
        </p:nvSpPr>
        <p:spPr bwMode="auto">
          <a:xfrm rot="2693986">
            <a:off x="3946525" y="3243263"/>
            <a:ext cx="1073150" cy="742950"/>
          </a:xfrm>
          <a:custGeom>
            <a:avLst/>
            <a:gdLst>
              <a:gd name="T0" fmla="*/ 2147483647 w 1102"/>
              <a:gd name="T1" fmla="*/ 2147483647 h 762"/>
              <a:gd name="T2" fmla="*/ 2147483647 w 1102"/>
              <a:gd name="T3" fmla="*/ 2147483647 h 762"/>
              <a:gd name="T4" fmla="*/ 2147483647 w 1102"/>
              <a:gd name="T5" fmla="*/ 2147483647 h 762"/>
              <a:gd name="T6" fmla="*/ 2147483647 w 1102"/>
              <a:gd name="T7" fmla="*/ 2147483647 h 762"/>
              <a:gd name="T8" fmla="*/ 2147483647 w 1102"/>
              <a:gd name="T9" fmla="*/ 2147483647 h 762"/>
              <a:gd name="T10" fmla="*/ 2147483647 w 1102"/>
              <a:gd name="T11" fmla="*/ 2147483647 h 762"/>
              <a:gd name="T12" fmla="*/ 2147483647 w 1102"/>
              <a:gd name="T13" fmla="*/ 2147483647 h 762"/>
              <a:gd name="T14" fmla="*/ 2147483647 w 1102"/>
              <a:gd name="T15" fmla="*/ 2147483647 h 762"/>
              <a:gd name="T16" fmla="*/ 2147483647 w 1102"/>
              <a:gd name="T17" fmla="*/ 2147483647 h 762"/>
              <a:gd name="T18" fmla="*/ 2147483647 w 1102"/>
              <a:gd name="T19" fmla="*/ 2147483647 h 762"/>
              <a:gd name="T20" fmla="*/ 2147483647 w 1102"/>
              <a:gd name="T21" fmla="*/ 2147483647 h 762"/>
              <a:gd name="T22" fmla="*/ 2147483647 w 1102"/>
              <a:gd name="T23" fmla="*/ 2147483647 h 762"/>
              <a:gd name="T24" fmla="*/ 2147483647 w 1102"/>
              <a:gd name="T25" fmla="*/ 2147483647 h 762"/>
              <a:gd name="T26" fmla="*/ 2147483647 w 1102"/>
              <a:gd name="T27" fmla="*/ 2147483647 h 762"/>
              <a:gd name="T28" fmla="*/ 2147483647 w 1102"/>
              <a:gd name="T29" fmla="*/ 2147483647 h 762"/>
              <a:gd name="T30" fmla="*/ 2147483647 w 1102"/>
              <a:gd name="T31" fmla="*/ 2147483647 h 762"/>
              <a:gd name="T32" fmla="*/ 0 w 1102"/>
              <a:gd name="T33" fmla="*/ 2147483647 h 762"/>
              <a:gd name="T34" fmla="*/ 2147483647 w 1102"/>
              <a:gd name="T35" fmla="*/ 2147483647 h 762"/>
              <a:gd name="T36" fmla="*/ 2147483647 w 1102"/>
              <a:gd name="T37" fmla="*/ 2147483647 h 762"/>
              <a:gd name="T38" fmla="*/ 2147483647 w 1102"/>
              <a:gd name="T39" fmla="*/ 2147483647 h 762"/>
              <a:gd name="T40" fmla="*/ 2147483647 w 1102"/>
              <a:gd name="T41" fmla="*/ 2147483647 h 762"/>
              <a:gd name="T42" fmla="*/ 2147483647 w 1102"/>
              <a:gd name="T43" fmla="*/ 2147483647 h 762"/>
              <a:gd name="T44" fmla="*/ 2147483647 w 1102"/>
              <a:gd name="T45" fmla="*/ 2147483647 h 762"/>
              <a:gd name="T46" fmla="*/ 2147483647 w 1102"/>
              <a:gd name="T47" fmla="*/ 2147483647 h 762"/>
              <a:gd name="T48" fmla="*/ 2147483647 w 1102"/>
              <a:gd name="T49" fmla="*/ 2147483647 h 762"/>
              <a:gd name="T50" fmla="*/ 2147483647 w 1102"/>
              <a:gd name="T51" fmla="*/ 0 h 762"/>
              <a:gd name="T52" fmla="*/ 2147483647 w 1102"/>
              <a:gd name="T53" fmla="*/ 0 h 762"/>
              <a:gd name="T54" fmla="*/ 2147483647 w 1102"/>
              <a:gd name="T55" fmla="*/ 2147483647 h 762"/>
              <a:gd name="T56" fmla="*/ 2147483647 w 1102"/>
              <a:gd name="T57" fmla="*/ 2147483647 h 762"/>
              <a:gd name="T58" fmla="*/ 2147483647 w 1102"/>
              <a:gd name="T59" fmla="*/ 2147483647 h 762"/>
              <a:gd name="T60" fmla="*/ 2147483647 w 1102"/>
              <a:gd name="T61" fmla="*/ 2147483647 h 762"/>
              <a:gd name="T62" fmla="*/ 2147483647 w 1102"/>
              <a:gd name="T63" fmla="*/ 2147483647 h 762"/>
              <a:gd name="T64" fmla="*/ 2147483647 w 1102"/>
              <a:gd name="T65" fmla="*/ 2147483647 h 762"/>
              <a:gd name="T66" fmla="*/ 2147483647 w 1102"/>
              <a:gd name="T67" fmla="*/ 2147483647 h 762"/>
              <a:gd name="T68" fmla="*/ 2147483647 w 1102"/>
              <a:gd name="T69" fmla="*/ 2147483647 h 762"/>
              <a:gd name="T70" fmla="*/ 2147483647 w 1102"/>
              <a:gd name="T71" fmla="*/ 2147483647 h 762"/>
              <a:gd name="T72" fmla="*/ 2147483647 w 1102"/>
              <a:gd name="T73" fmla="*/ 2147483647 h 762"/>
              <a:gd name="T74" fmla="*/ 2147483647 w 1102"/>
              <a:gd name="T75" fmla="*/ 2147483647 h 762"/>
              <a:gd name="T76" fmla="*/ 2147483647 w 1102"/>
              <a:gd name="T77" fmla="*/ 2147483647 h 762"/>
              <a:gd name="T78" fmla="*/ 2147483647 w 1102"/>
              <a:gd name="T79" fmla="*/ 2147483647 h 762"/>
              <a:gd name="T80" fmla="*/ 2147483647 w 1102"/>
              <a:gd name="T81" fmla="*/ 2147483647 h 762"/>
              <a:gd name="T82" fmla="*/ 2147483647 w 1102"/>
              <a:gd name="T83" fmla="*/ 2147483647 h 762"/>
              <a:gd name="T84" fmla="*/ 2147483647 w 1102"/>
              <a:gd name="T85" fmla="*/ 2147483647 h 762"/>
              <a:gd name="T86" fmla="*/ 2147483647 w 1102"/>
              <a:gd name="T87" fmla="*/ 2147483647 h 762"/>
              <a:gd name="T88" fmla="*/ 2147483647 w 1102"/>
              <a:gd name="T89" fmla="*/ 2147483647 h 762"/>
              <a:gd name="T90" fmla="*/ 2147483647 w 1102"/>
              <a:gd name="T91" fmla="*/ 2147483647 h 762"/>
              <a:gd name="T92" fmla="*/ 2147483647 w 1102"/>
              <a:gd name="T93" fmla="*/ 2147483647 h 762"/>
              <a:gd name="T94" fmla="*/ 2147483647 w 1102"/>
              <a:gd name="T95" fmla="*/ 2147483647 h 762"/>
              <a:gd name="T96" fmla="*/ 2147483647 w 1102"/>
              <a:gd name="T97" fmla="*/ 2147483647 h 762"/>
              <a:gd name="T98" fmla="*/ 2147483647 w 1102"/>
              <a:gd name="T99" fmla="*/ 2147483647 h 762"/>
              <a:gd name="T100" fmla="*/ 2147483647 w 1102"/>
              <a:gd name="T101" fmla="*/ 2147483647 h 762"/>
              <a:gd name="T102" fmla="*/ 2147483647 w 1102"/>
              <a:gd name="T103" fmla="*/ 2147483647 h 7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2"/>
              <a:gd name="T157" fmla="*/ 0 h 762"/>
              <a:gd name="T158" fmla="*/ 1102 w 1102"/>
              <a:gd name="T159" fmla="*/ 762 h 7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2" h="762">
                <a:moveTo>
                  <a:pt x="550" y="762"/>
                </a:moveTo>
                <a:lnTo>
                  <a:pt x="550" y="762"/>
                </a:lnTo>
                <a:lnTo>
                  <a:pt x="522" y="760"/>
                </a:lnTo>
                <a:lnTo>
                  <a:pt x="494" y="758"/>
                </a:lnTo>
                <a:lnTo>
                  <a:pt x="468" y="754"/>
                </a:lnTo>
                <a:lnTo>
                  <a:pt x="440" y="750"/>
                </a:lnTo>
                <a:lnTo>
                  <a:pt x="414" y="744"/>
                </a:lnTo>
                <a:lnTo>
                  <a:pt x="388" y="736"/>
                </a:lnTo>
                <a:lnTo>
                  <a:pt x="362" y="728"/>
                </a:lnTo>
                <a:lnTo>
                  <a:pt x="336" y="718"/>
                </a:lnTo>
                <a:lnTo>
                  <a:pt x="312" y="708"/>
                </a:lnTo>
                <a:lnTo>
                  <a:pt x="288" y="694"/>
                </a:lnTo>
                <a:lnTo>
                  <a:pt x="266" y="682"/>
                </a:lnTo>
                <a:lnTo>
                  <a:pt x="244" y="668"/>
                </a:lnTo>
                <a:lnTo>
                  <a:pt x="222" y="652"/>
                </a:lnTo>
                <a:lnTo>
                  <a:pt x="200" y="636"/>
                </a:lnTo>
                <a:lnTo>
                  <a:pt x="180" y="618"/>
                </a:lnTo>
                <a:lnTo>
                  <a:pt x="162" y="600"/>
                </a:lnTo>
                <a:lnTo>
                  <a:pt x="144" y="582"/>
                </a:lnTo>
                <a:lnTo>
                  <a:pt x="126" y="562"/>
                </a:lnTo>
                <a:lnTo>
                  <a:pt x="110" y="540"/>
                </a:lnTo>
                <a:lnTo>
                  <a:pt x="94" y="518"/>
                </a:lnTo>
                <a:lnTo>
                  <a:pt x="80" y="496"/>
                </a:lnTo>
                <a:lnTo>
                  <a:pt x="66" y="474"/>
                </a:lnTo>
                <a:lnTo>
                  <a:pt x="54" y="450"/>
                </a:lnTo>
                <a:lnTo>
                  <a:pt x="44" y="426"/>
                </a:lnTo>
                <a:lnTo>
                  <a:pt x="34" y="400"/>
                </a:lnTo>
                <a:lnTo>
                  <a:pt x="26" y="374"/>
                </a:lnTo>
                <a:lnTo>
                  <a:pt x="18" y="348"/>
                </a:lnTo>
                <a:lnTo>
                  <a:pt x="12" y="322"/>
                </a:lnTo>
                <a:lnTo>
                  <a:pt x="6" y="296"/>
                </a:lnTo>
                <a:lnTo>
                  <a:pt x="4" y="268"/>
                </a:lnTo>
                <a:lnTo>
                  <a:pt x="0" y="240"/>
                </a:lnTo>
                <a:lnTo>
                  <a:pt x="0" y="212"/>
                </a:lnTo>
                <a:lnTo>
                  <a:pt x="2" y="214"/>
                </a:lnTo>
                <a:lnTo>
                  <a:pt x="4" y="216"/>
                </a:lnTo>
                <a:lnTo>
                  <a:pt x="14" y="214"/>
                </a:lnTo>
                <a:lnTo>
                  <a:pt x="26" y="206"/>
                </a:lnTo>
                <a:lnTo>
                  <a:pt x="66" y="182"/>
                </a:lnTo>
                <a:lnTo>
                  <a:pt x="120" y="148"/>
                </a:lnTo>
                <a:lnTo>
                  <a:pt x="188" y="108"/>
                </a:lnTo>
                <a:lnTo>
                  <a:pt x="226" y="88"/>
                </a:lnTo>
                <a:lnTo>
                  <a:pt x="266" y="68"/>
                </a:lnTo>
                <a:lnTo>
                  <a:pt x="310" y="50"/>
                </a:lnTo>
                <a:lnTo>
                  <a:pt x="356" y="34"/>
                </a:lnTo>
                <a:lnTo>
                  <a:pt x="402" y="20"/>
                </a:lnTo>
                <a:lnTo>
                  <a:pt x="452" y="10"/>
                </a:lnTo>
                <a:lnTo>
                  <a:pt x="502" y="2"/>
                </a:lnTo>
                <a:lnTo>
                  <a:pt x="528" y="0"/>
                </a:lnTo>
                <a:lnTo>
                  <a:pt x="554" y="0"/>
                </a:lnTo>
                <a:lnTo>
                  <a:pt x="580" y="0"/>
                </a:lnTo>
                <a:lnTo>
                  <a:pt x="604" y="2"/>
                </a:lnTo>
                <a:lnTo>
                  <a:pt x="654" y="10"/>
                </a:lnTo>
                <a:lnTo>
                  <a:pt x="702" y="20"/>
                </a:lnTo>
                <a:lnTo>
                  <a:pt x="746" y="34"/>
                </a:lnTo>
                <a:lnTo>
                  <a:pt x="790" y="52"/>
                </a:lnTo>
                <a:lnTo>
                  <a:pt x="832" y="70"/>
                </a:lnTo>
                <a:lnTo>
                  <a:pt x="872" y="90"/>
                </a:lnTo>
                <a:lnTo>
                  <a:pt x="910" y="110"/>
                </a:lnTo>
                <a:lnTo>
                  <a:pt x="976" y="150"/>
                </a:lnTo>
                <a:lnTo>
                  <a:pt x="1030" y="186"/>
                </a:lnTo>
                <a:lnTo>
                  <a:pt x="1070" y="212"/>
                </a:lnTo>
                <a:lnTo>
                  <a:pt x="1084" y="218"/>
                </a:lnTo>
                <a:lnTo>
                  <a:pt x="1094" y="220"/>
                </a:lnTo>
                <a:lnTo>
                  <a:pt x="1098" y="220"/>
                </a:lnTo>
                <a:lnTo>
                  <a:pt x="1100" y="218"/>
                </a:lnTo>
                <a:lnTo>
                  <a:pt x="1100" y="216"/>
                </a:lnTo>
                <a:lnTo>
                  <a:pt x="1102" y="212"/>
                </a:lnTo>
                <a:lnTo>
                  <a:pt x="1100" y="240"/>
                </a:lnTo>
                <a:lnTo>
                  <a:pt x="1098" y="268"/>
                </a:lnTo>
                <a:lnTo>
                  <a:pt x="1094" y="296"/>
                </a:lnTo>
                <a:lnTo>
                  <a:pt x="1090" y="322"/>
                </a:lnTo>
                <a:lnTo>
                  <a:pt x="1084" y="350"/>
                </a:lnTo>
                <a:lnTo>
                  <a:pt x="1076" y="376"/>
                </a:lnTo>
                <a:lnTo>
                  <a:pt x="1068" y="400"/>
                </a:lnTo>
                <a:lnTo>
                  <a:pt x="1058" y="426"/>
                </a:lnTo>
                <a:lnTo>
                  <a:pt x="1046" y="450"/>
                </a:lnTo>
                <a:lnTo>
                  <a:pt x="1034" y="474"/>
                </a:lnTo>
                <a:lnTo>
                  <a:pt x="1022" y="496"/>
                </a:lnTo>
                <a:lnTo>
                  <a:pt x="1008" y="518"/>
                </a:lnTo>
                <a:lnTo>
                  <a:pt x="992" y="540"/>
                </a:lnTo>
                <a:lnTo>
                  <a:pt x="976" y="562"/>
                </a:lnTo>
                <a:lnTo>
                  <a:pt x="958" y="582"/>
                </a:lnTo>
                <a:lnTo>
                  <a:pt x="940" y="600"/>
                </a:lnTo>
                <a:lnTo>
                  <a:pt x="920" y="618"/>
                </a:lnTo>
                <a:lnTo>
                  <a:pt x="900" y="636"/>
                </a:lnTo>
                <a:lnTo>
                  <a:pt x="880" y="652"/>
                </a:lnTo>
                <a:lnTo>
                  <a:pt x="858" y="668"/>
                </a:lnTo>
                <a:lnTo>
                  <a:pt x="836" y="682"/>
                </a:lnTo>
                <a:lnTo>
                  <a:pt x="814" y="694"/>
                </a:lnTo>
                <a:lnTo>
                  <a:pt x="790" y="708"/>
                </a:lnTo>
                <a:lnTo>
                  <a:pt x="764" y="718"/>
                </a:lnTo>
                <a:lnTo>
                  <a:pt x="740" y="728"/>
                </a:lnTo>
                <a:lnTo>
                  <a:pt x="714" y="736"/>
                </a:lnTo>
                <a:lnTo>
                  <a:pt x="688" y="744"/>
                </a:lnTo>
                <a:lnTo>
                  <a:pt x="662" y="750"/>
                </a:lnTo>
                <a:lnTo>
                  <a:pt x="634" y="754"/>
                </a:lnTo>
                <a:lnTo>
                  <a:pt x="608" y="758"/>
                </a:lnTo>
                <a:lnTo>
                  <a:pt x="580" y="760"/>
                </a:lnTo>
                <a:lnTo>
                  <a:pt x="550" y="7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39"/>
          <p:cNvSpPr>
            <a:spLocks/>
          </p:cNvSpPr>
          <p:nvPr/>
        </p:nvSpPr>
        <p:spPr bwMode="auto">
          <a:xfrm rot="2693986">
            <a:off x="4252913" y="3040063"/>
            <a:ext cx="1073150" cy="534987"/>
          </a:xfrm>
          <a:custGeom>
            <a:avLst/>
            <a:gdLst>
              <a:gd name="T0" fmla="*/ 2147483647 w 1102"/>
              <a:gd name="T1" fmla="*/ 2147483647 h 550"/>
              <a:gd name="T2" fmla="*/ 2147483647 w 1102"/>
              <a:gd name="T3" fmla="*/ 2147483647 h 550"/>
              <a:gd name="T4" fmla="*/ 2147483647 w 1102"/>
              <a:gd name="T5" fmla="*/ 2147483647 h 550"/>
              <a:gd name="T6" fmla="*/ 2147483647 w 1102"/>
              <a:gd name="T7" fmla="*/ 2147483647 h 550"/>
              <a:gd name="T8" fmla="*/ 2147483647 w 1102"/>
              <a:gd name="T9" fmla="*/ 2147483647 h 550"/>
              <a:gd name="T10" fmla="*/ 2147483647 w 1102"/>
              <a:gd name="T11" fmla="*/ 2147483647 h 550"/>
              <a:gd name="T12" fmla="*/ 2147483647 w 1102"/>
              <a:gd name="T13" fmla="*/ 2147483647 h 550"/>
              <a:gd name="T14" fmla="*/ 2147483647 w 1102"/>
              <a:gd name="T15" fmla="*/ 2147483647 h 550"/>
              <a:gd name="T16" fmla="*/ 2147483647 w 1102"/>
              <a:gd name="T17" fmla="*/ 2147483647 h 550"/>
              <a:gd name="T18" fmla="*/ 2147483647 w 1102"/>
              <a:gd name="T19" fmla="*/ 2147483647 h 550"/>
              <a:gd name="T20" fmla="*/ 2147483647 w 1102"/>
              <a:gd name="T21" fmla="*/ 0 h 550"/>
              <a:gd name="T22" fmla="*/ 2147483647 w 1102"/>
              <a:gd name="T23" fmla="*/ 0 h 550"/>
              <a:gd name="T24" fmla="*/ 2147483647 w 1102"/>
              <a:gd name="T25" fmla="*/ 2147483647 h 550"/>
              <a:gd name="T26" fmla="*/ 2147483647 w 1102"/>
              <a:gd name="T27" fmla="*/ 2147483647 h 550"/>
              <a:gd name="T28" fmla="*/ 2147483647 w 1102"/>
              <a:gd name="T29" fmla="*/ 2147483647 h 550"/>
              <a:gd name="T30" fmla="*/ 2147483647 w 1102"/>
              <a:gd name="T31" fmla="*/ 2147483647 h 550"/>
              <a:gd name="T32" fmla="*/ 2147483647 w 1102"/>
              <a:gd name="T33" fmla="*/ 2147483647 h 550"/>
              <a:gd name="T34" fmla="*/ 2147483647 w 1102"/>
              <a:gd name="T35" fmla="*/ 2147483647 h 550"/>
              <a:gd name="T36" fmla="*/ 2147483647 w 1102"/>
              <a:gd name="T37" fmla="*/ 2147483647 h 550"/>
              <a:gd name="T38" fmla="*/ 2147483647 w 1102"/>
              <a:gd name="T39" fmla="*/ 2147483647 h 550"/>
              <a:gd name="T40" fmla="*/ 2147483647 w 1102"/>
              <a:gd name="T41" fmla="*/ 2147483647 h 550"/>
              <a:gd name="T42" fmla="*/ 2147483647 w 1102"/>
              <a:gd name="T43" fmla="*/ 2147483647 h 550"/>
              <a:gd name="T44" fmla="*/ 0 w 1102"/>
              <a:gd name="T45" fmla="*/ 2147483647 h 550"/>
              <a:gd name="T46" fmla="*/ 2147483647 w 1102"/>
              <a:gd name="T47" fmla="*/ 2147483647 h 550"/>
              <a:gd name="T48" fmla="*/ 2147483647 w 1102"/>
              <a:gd name="T49" fmla="*/ 2147483647 h 550"/>
              <a:gd name="T50" fmla="*/ 2147483647 w 1102"/>
              <a:gd name="T51" fmla="*/ 2147483647 h 550"/>
              <a:gd name="T52" fmla="*/ 2147483647 w 1102"/>
              <a:gd name="T53" fmla="*/ 2147483647 h 550"/>
              <a:gd name="T54" fmla="*/ 2147483647 w 1102"/>
              <a:gd name="T55" fmla="*/ 2147483647 h 550"/>
              <a:gd name="T56" fmla="*/ 2147483647 w 1102"/>
              <a:gd name="T57" fmla="*/ 2147483647 h 550"/>
              <a:gd name="T58" fmla="*/ 2147483647 w 1102"/>
              <a:gd name="T59" fmla="*/ 2147483647 h 550"/>
              <a:gd name="T60" fmla="*/ 2147483647 w 1102"/>
              <a:gd name="T61" fmla="*/ 2147483647 h 550"/>
              <a:gd name="T62" fmla="*/ 2147483647 w 1102"/>
              <a:gd name="T63" fmla="*/ 2147483647 h 550"/>
              <a:gd name="T64" fmla="*/ 2147483647 w 1102"/>
              <a:gd name="T65" fmla="*/ 2147483647 h 550"/>
              <a:gd name="T66" fmla="*/ 2147483647 w 1102"/>
              <a:gd name="T67" fmla="*/ 0 h 550"/>
              <a:gd name="T68" fmla="*/ 2147483647 w 1102"/>
              <a:gd name="T69" fmla="*/ 2147483647 h 550"/>
              <a:gd name="T70" fmla="*/ 2147483647 w 1102"/>
              <a:gd name="T71" fmla="*/ 2147483647 h 550"/>
              <a:gd name="T72" fmla="*/ 2147483647 w 1102"/>
              <a:gd name="T73" fmla="*/ 2147483647 h 550"/>
              <a:gd name="T74" fmla="*/ 2147483647 w 1102"/>
              <a:gd name="T75" fmla="*/ 2147483647 h 550"/>
              <a:gd name="T76" fmla="*/ 2147483647 w 1102"/>
              <a:gd name="T77" fmla="*/ 2147483647 h 550"/>
              <a:gd name="T78" fmla="*/ 2147483647 w 1102"/>
              <a:gd name="T79" fmla="*/ 2147483647 h 550"/>
              <a:gd name="T80" fmla="*/ 2147483647 w 1102"/>
              <a:gd name="T81" fmla="*/ 2147483647 h 550"/>
              <a:gd name="T82" fmla="*/ 2147483647 w 1102"/>
              <a:gd name="T83" fmla="*/ 2147483647 h 550"/>
              <a:gd name="T84" fmla="*/ 2147483647 w 1102"/>
              <a:gd name="T85" fmla="*/ 2147483647 h 550"/>
              <a:gd name="T86" fmla="*/ 2147483647 w 1102"/>
              <a:gd name="T87" fmla="*/ 2147483647 h 550"/>
              <a:gd name="T88" fmla="*/ 2147483647 w 1102"/>
              <a:gd name="T89" fmla="*/ 2147483647 h 5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2"/>
              <a:gd name="T136" fmla="*/ 0 h 550"/>
              <a:gd name="T137" fmla="*/ 1102 w 1102"/>
              <a:gd name="T138" fmla="*/ 550 h 5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2" h="550">
                <a:moveTo>
                  <a:pt x="1102" y="550"/>
                </a:moveTo>
                <a:lnTo>
                  <a:pt x="1102" y="550"/>
                </a:lnTo>
                <a:lnTo>
                  <a:pt x="1100" y="522"/>
                </a:lnTo>
                <a:lnTo>
                  <a:pt x="1098" y="494"/>
                </a:lnTo>
                <a:lnTo>
                  <a:pt x="1094" y="466"/>
                </a:lnTo>
                <a:lnTo>
                  <a:pt x="1088" y="440"/>
                </a:lnTo>
                <a:lnTo>
                  <a:pt x="1082" y="412"/>
                </a:lnTo>
                <a:lnTo>
                  <a:pt x="1074" y="386"/>
                </a:lnTo>
                <a:lnTo>
                  <a:pt x="1066" y="362"/>
                </a:lnTo>
                <a:lnTo>
                  <a:pt x="1056" y="336"/>
                </a:lnTo>
                <a:lnTo>
                  <a:pt x="1044" y="312"/>
                </a:lnTo>
                <a:lnTo>
                  <a:pt x="1032" y="288"/>
                </a:lnTo>
                <a:lnTo>
                  <a:pt x="1020" y="266"/>
                </a:lnTo>
                <a:lnTo>
                  <a:pt x="1004" y="242"/>
                </a:lnTo>
                <a:lnTo>
                  <a:pt x="990" y="222"/>
                </a:lnTo>
                <a:lnTo>
                  <a:pt x="974" y="200"/>
                </a:lnTo>
                <a:lnTo>
                  <a:pt x="956" y="180"/>
                </a:lnTo>
                <a:lnTo>
                  <a:pt x="938" y="162"/>
                </a:lnTo>
                <a:lnTo>
                  <a:pt x="918" y="142"/>
                </a:lnTo>
                <a:lnTo>
                  <a:pt x="900" y="126"/>
                </a:lnTo>
                <a:lnTo>
                  <a:pt x="878" y="110"/>
                </a:lnTo>
                <a:lnTo>
                  <a:pt x="858" y="94"/>
                </a:lnTo>
                <a:lnTo>
                  <a:pt x="834" y="80"/>
                </a:lnTo>
                <a:lnTo>
                  <a:pt x="812" y="66"/>
                </a:lnTo>
                <a:lnTo>
                  <a:pt x="788" y="54"/>
                </a:lnTo>
                <a:lnTo>
                  <a:pt x="764" y="44"/>
                </a:lnTo>
                <a:lnTo>
                  <a:pt x="740" y="34"/>
                </a:lnTo>
                <a:lnTo>
                  <a:pt x="714" y="24"/>
                </a:lnTo>
                <a:lnTo>
                  <a:pt x="688" y="18"/>
                </a:lnTo>
                <a:lnTo>
                  <a:pt x="662" y="12"/>
                </a:lnTo>
                <a:lnTo>
                  <a:pt x="634" y="6"/>
                </a:lnTo>
                <a:lnTo>
                  <a:pt x="608" y="2"/>
                </a:lnTo>
                <a:lnTo>
                  <a:pt x="580" y="0"/>
                </a:lnTo>
                <a:lnTo>
                  <a:pt x="550" y="0"/>
                </a:lnTo>
                <a:lnTo>
                  <a:pt x="522" y="0"/>
                </a:lnTo>
                <a:lnTo>
                  <a:pt x="494" y="2"/>
                </a:lnTo>
                <a:lnTo>
                  <a:pt x="468" y="6"/>
                </a:lnTo>
                <a:lnTo>
                  <a:pt x="440" y="12"/>
                </a:lnTo>
                <a:lnTo>
                  <a:pt x="414" y="18"/>
                </a:lnTo>
                <a:lnTo>
                  <a:pt x="388" y="24"/>
                </a:lnTo>
                <a:lnTo>
                  <a:pt x="362" y="34"/>
                </a:lnTo>
                <a:lnTo>
                  <a:pt x="338" y="44"/>
                </a:lnTo>
                <a:lnTo>
                  <a:pt x="314" y="54"/>
                </a:lnTo>
                <a:lnTo>
                  <a:pt x="290" y="66"/>
                </a:lnTo>
                <a:lnTo>
                  <a:pt x="268" y="80"/>
                </a:lnTo>
                <a:lnTo>
                  <a:pt x="246" y="94"/>
                </a:lnTo>
                <a:lnTo>
                  <a:pt x="224" y="110"/>
                </a:lnTo>
                <a:lnTo>
                  <a:pt x="204" y="126"/>
                </a:lnTo>
                <a:lnTo>
                  <a:pt x="184" y="144"/>
                </a:lnTo>
                <a:lnTo>
                  <a:pt x="164" y="162"/>
                </a:lnTo>
                <a:lnTo>
                  <a:pt x="146" y="180"/>
                </a:lnTo>
                <a:lnTo>
                  <a:pt x="130" y="200"/>
                </a:lnTo>
                <a:lnTo>
                  <a:pt x="114" y="222"/>
                </a:lnTo>
                <a:lnTo>
                  <a:pt x="98" y="242"/>
                </a:lnTo>
                <a:lnTo>
                  <a:pt x="84" y="266"/>
                </a:lnTo>
                <a:lnTo>
                  <a:pt x="70" y="288"/>
                </a:lnTo>
                <a:lnTo>
                  <a:pt x="58" y="312"/>
                </a:lnTo>
                <a:lnTo>
                  <a:pt x="48" y="336"/>
                </a:lnTo>
                <a:lnTo>
                  <a:pt x="38" y="362"/>
                </a:lnTo>
                <a:lnTo>
                  <a:pt x="28" y="386"/>
                </a:lnTo>
                <a:lnTo>
                  <a:pt x="20" y="412"/>
                </a:lnTo>
                <a:lnTo>
                  <a:pt x="14" y="440"/>
                </a:lnTo>
                <a:lnTo>
                  <a:pt x="8" y="466"/>
                </a:lnTo>
                <a:lnTo>
                  <a:pt x="4" y="494"/>
                </a:lnTo>
                <a:lnTo>
                  <a:pt x="2" y="522"/>
                </a:lnTo>
                <a:lnTo>
                  <a:pt x="0" y="550"/>
                </a:lnTo>
                <a:lnTo>
                  <a:pt x="0" y="522"/>
                </a:lnTo>
                <a:lnTo>
                  <a:pt x="2" y="494"/>
                </a:lnTo>
                <a:lnTo>
                  <a:pt x="6" y="466"/>
                </a:lnTo>
                <a:lnTo>
                  <a:pt x="12" y="440"/>
                </a:lnTo>
                <a:lnTo>
                  <a:pt x="18" y="412"/>
                </a:lnTo>
                <a:lnTo>
                  <a:pt x="24" y="386"/>
                </a:lnTo>
                <a:lnTo>
                  <a:pt x="34" y="362"/>
                </a:lnTo>
                <a:lnTo>
                  <a:pt x="44" y="336"/>
                </a:lnTo>
                <a:lnTo>
                  <a:pt x="54" y="312"/>
                </a:lnTo>
                <a:lnTo>
                  <a:pt x="66" y="288"/>
                </a:lnTo>
                <a:lnTo>
                  <a:pt x="80" y="266"/>
                </a:lnTo>
                <a:lnTo>
                  <a:pt x="94" y="242"/>
                </a:lnTo>
                <a:lnTo>
                  <a:pt x="110" y="222"/>
                </a:lnTo>
                <a:lnTo>
                  <a:pt x="126" y="200"/>
                </a:lnTo>
                <a:lnTo>
                  <a:pt x="144" y="180"/>
                </a:lnTo>
                <a:lnTo>
                  <a:pt x="162" y="162"/>
                </a:lnTo>
                <a:lnTo>
                  <a:pt x="180" y="142"/>
                </a:lnTo>
                <a:lnTo>
                  <a:pt x="200" y="126"/>
                </a:lnTo>
                <a:lnTo>
                  <a:pt x="222" y="110"/>
                </a:lnTo>
                <a:lnTo>
                  <a:pt x="242" y="94"/>
                </a:lnTo>
                <a:lnTo>
                  <a:pt x="266" y="80"/>
                </a:lnTo>
                <a:lnTo>
                  <a:pt x="288" y="66"/>
                </a:lnTo>
                <a:lnTo>
                  <a:pt x="312" y="54"/>
                </a:lnTo>
                <a:lnTo>
                  <a:pt x="336" y="44"/>
                </a:lnTo>
                <a:lnTo>
                  <a:pt x="362" y="34"/>
                </a:lnTo>
                <a:lnTo>
                  <a:pt x="388" y="24"/>
                </a:lnTo>
                <a:lnTo>
                  <a:pt x="414" y="18"/>
                </a:lnTo>
                <a:lnTo>
                  <a:pt x="440" y="12"/>
                </a:lnTo>
                <a:lnTo>
                  <a:pt x="466" y="6"/>
                </a:lnTo>
                <a:lnTo>
                  <a:pt x="494" y="2"/>
                </a:lnTo>
                <a:lnTo>
                  <a:pt x="522" y="0"/>
                </a:lnTo>
                <a:lnTo>
                  <a:pt x="550" y="0"/>
                </a:lnTo>
                <a:lnTo>
                  <a:pt x="580" y="0"/>
                </a:lnTo>
                <a:lnTo>
                  <a:pt x="608" y="2"/>
                </a:lnTo>
                <a:lnTo>
                  <a:pt x="634" y="6"/>
                </a:lnTo>
                <a:lnTo>
                  <a:pt x="662" y="12"/>
                </a:lnTo>
                <a:lnTo>
                  <a:pt x="688" y="18"/>
                </a:lnTo>
                <a:lnTo>
                  <a:pt x="714" y="24"/>
                </a:lnTo>
                <a:lnTo>
                  <a:pt x="740" y="34"/>
                </a:lnTo>
                <a:lnTo>
                  <a:pt x="766" y="44"/>
                </a:lnTo>
                <a:lnTo>
                  <a:pt x="790" y="54"/>
                </a:lnTo>
                <a:lnTo>
                  <a:pt x="814" y="66"/>
                </a:lnTo>
                <a:lnTo>
                  <a:pt x="836" y="80"/>
                </a:lnTo>
                <a:lnTo>
                  <a:pt x="858" y="94"/>
                </a:lnTo>
                <a:lnTo>
                  <a:pt x="880" y="110"/>
                </a:lnTo>
                <a:lnTo>
                  <a:pt x="902" y="126"/>
                </a:lnTo>
                <a:lnTo>
                  <a:pt x="922" y="142"/>
                </a:lnTo>
                <a:lnTo>
                  <a:pt x="940" y="162"/>
                </a:lnTo>
                <a:lnTo>
                  <a:pt x="958" y="180"/>
                </a:lnTo>
                <a:lnTo>
                  <a:pt x="976" y="200"/>
                </a:lnTo>
                <a:lnTo>
                  <a:pt x="992" y="222"/>
                </a:lnTo>
                <a:lnTo>
                  <a:pt x="1008" y="242"/>
                </a:lnTo>
                <a:lnTo>
                  <a:pt x="1022" y="266"/>
                </a:lnTo>
                <a:lnTo>
                  <a:pt x="1036" y="288"/>
                </a:lnTo>
                <a:lnTo>
                  <a:pt x="1048" y="312"/>
                </a:lnTo>
                <a:lnTo>
                  <a:pt x="1058" y="336"/>
                </a:lnTo>
                <a:lnTo>
                  <a:pt x="1068" y="362"/>
                </a:lnTo>
                <a:lnTo>
                  <a:pt x="1076" y="386"/>
                </a:lnTo>
                <a:lnTo>
                  <a:pt x="1084" y="412"/>
                </a:lnTo>
                <a:lnTo>
                  <a:pt x="1090" y="440"/>
                </a:lnTo>
                <a:lnTo>
                  <a:pt x="1096" y="466"/>
                </a:lnTo>
                <a:lnTo>
                  <a:pt x="1098" y="494"/>
                </a:lnTo>
                <a:lnTo>
                  <a:pt x="1100" y="522"/>
                </a:lnTo>
                <a:lnTo>
                  <a:pt x="1102" y="5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41"/>
          <p:cNvSpPr>
            <a:spLocks/>
          </p:cNvSpPr>
          <p:nvPr/>
        </p:nvSpPr>
        <p:spPr bwMode="auto">
          <a:xfrm>
            <a:off x="4038901" y="2883279"/>
            <a:ext cx="1073284" cy="545408"/>
          </a:xfrm>
          <a:custGeom>
            <a:avLst/>
            <a:gdLst/>
            <a:ahLst/>
            <a:cxnLst>
              <a:cxn ang="0">
                <a:pos x="1094" y="560"/>
              </a:cxn>
              <a:cxn ang="0">
                <a:pos x="1070" y="552"/>
              </a:cxn>
              <a:cxn ang="0">
                <a:pos x="976" y="490"/>
              </a:cxn>
              <a:cxn ang="0">
                <a:pos x="872" y="430"/>
              </a:cxn>
              <a:cxn ang="0">
                <a:pos x="790" y="392"/>
              </a:cxn>
              <a:cxn ang="0">
                <a:pos x="702" y="360"/>
              </a:cxn>
              <a:cxn ang="0">
                <a:pos x="604" y="342"/>
              </a:cxn>
              <a:cxn ang="0">
                <a:pos x="554" y="340"/>
              </a:cxn>
              <a:cxn ang="0">
                <a:pos x="528" y="340"/>
              </a:cxn>
              <a:cxn ang="0">
                <a:pos x="452" y="350"/>
              </a:cxn>
              <a:cxn ang="0">
                <a:pos x="356" y="374"/>
              </a:cxn>
              <a:cxn ang="0">
                <a:pos x="266" y="408"/>
              </a:cxn>
              <a:cxn ang="0">
                <a:pos x="188" y="448"/>
              </a:cxn>
              <a:cxn ang="0">
                <a:pos x="66" y="522"/>
              </a:cxn>
              <a:cxn ang="0">
                <a:pos x="14" y="554"/>
              </a:cxn>
              <a:cxn ang="0">
                <a:pos x="4" y="556"/>
              </a:cxn>
              <a:cxn ang="0">
                <a:pos x="0" y="552"/>
              </a:cxn>
              <a:cxn ang="0">
                <a:pos x="0" y="550"/>
              </a:cxn>
              <a:cxn ang="0">
                <a:pos x="2" y="522"/>
              </a:cxn>
              <a:cxn ang="0">
                <a:pos x="8" y="466"/>
              </a:cxn>
              <a:cxn ang="0">
                <a:pos x="20" y="412"/>
              </a:cxn>
              <a:cxn ang="0">
                <a:pos x="38" y="362"/>
              </a:cxn>
              <a:cxn ang="0">
                <a:pos x="58" y="312"/>
              </a:cxn>
              <a:cxn ang="0">
                <a:pos x="84" y="266"/>
              </a:cxn>
              <a:cxn ang="0">
                <a:pos x="114" y="222"/>
              </a:cxn>
              <a:cxn ang="0">
                <a:pos x="146" y="180"/>
              </a:cxn>
              <a:cxn ang="0">
                <a:pos x="184" y="144"/>
              </a:cxn>
              <a:cxn ang="0">
                <a:pos x="224" y="110"/>
              </a:cxn>
              <a:cxn ang="0">
                <a:pos x="268" y="80"/>
              </a:cxn>
              <a:cxn ang="0">
                <a:pos x="314" y="54"/>
              </a:cxn>
              <a:cxn ang="0">
                <a:pos x="362" y="34"/>
              </a:cxn>
              <a:cxn ang="0">
                <a:pos x="414" y="18"/>
              </a:cxn>
              <a:cxn ang="0">
                <a:pos x="468" y="6"/>
              </a:cxn>
              <a:cxn ang="0">
                <a:pos x="522" y="0"/>
              </a:cxn>
              <a:cxn ang="0">
                <a:pos x="550" y="0"/>
              </a:cxn>
              <a:cxn ang="0">
                <a:pos x="608" y="2"/>
              </a:cxn>
              <a:cxn ang="0">
                <a:pos x="662" y="12"/>
              </a:cxn>
              <a:cxn ang="0">
                <a:pos x="714" y="24"/>
              </a:cxn>
              <a:cxn ang="0">
                <a:pos x="764" y="44"/>
              </a:cxn>
              <a:cxn ang="0">
                <a:pos x="812" y="66"/>
              </a:cxn>
              <a:cxn ang="0">
                <a:pos x="858" y="94"/>
              </a:cxn>
              <a:cxn ang="0">
                <a:pos x="900" y="126"/>
              </a:cxn>
              <a:cxn ang="0">
                <a:pos x="938" y="162"/>
              </a:cxn>
              <a:cxn ang="0">
                <a:pos x="974" y="200"/>
              </a:cxn>
              <a:cxn ang="0">
                <a:pos x="1004" y="242"/>
              </a:cxn>
              <a:cxn ang="0">
                <a:pos x="1032" y="288"/>
              </a:cxn>
              <a:cxn ang="0">
                <a:pos x="1056" y="336"/>
              </a:cxn>
              <a:cxn ang="0">
                <a:pos x="1074" y="386"/>
              </a:cxn>
              <a:cxn ang="0">
                <a:pos x="1088" y="440"/>
              </a:cxn>
              <a:cxn ang="0">
                <a:pos x="1098" y="494"/>
              </a:cxn>
              <a:cxn ang="0">
                <a:pos x="1102" y="550"/>
              </a:cxn>
              <a:cxn ang="0">
                <a:pos x="1102" y="552"/>
              </a:cxn>
              <a:cxn ang="0">
                <a:pos x="1100" y="556"/>
              </a:cxn>
              <a:cxn ang="0">
                <a:pos x="1098" y="560"/>
              </a:cxn>
            </a:cxnLst>
            <a:rect l="0" t="0" r="r" b="b"/>
            <a:pathLst>
              <a:path w="1102" h="560">
                <a:moveTo>
                  <a:pt x="1094" y="560"/>
                </a:moveTo>
                <a:lnTo>
                  <a:pt x="1094" y="560"/>
                </a:lnTo>
                <a:lnTo>
                  <a:pt x="1084" y="558"/>
                </a:lnTo>
                <a:lnTo>
                  <a:pt x="1070" y="552"/>
                </a:lnTo>
                <a:lnTo>
                  <a:pt x="1030" y="526"/>
                </a:lnTo>
                <a:lnTo>
                  <a:pt x="976" y="490"/>
                </a:lnTo>
                <a:lnTo>
                  <a:pt x="910" y="450"/>
                </a:lnTo>
                <a:lnTo>
                  <a:pt x="872" y="430"/>
                </a:lnTo>
                <a:lnTo>
                  <a:pt x="832" y="410"/>
                </a:lnTo>
                <a:lnTo>
                  <a:pt x="790" y="392"/>
                </a:lnTo>
                <a:lnTo>
                  <a:pt x="746" y="374"/>
                </a:lnTo>
                <a:lnTo>
                  <a:pt x="702" y="360"/>
                </a:lnTo>
                <a:lnTo>
                  <a:pt x="654" y="350"/>
                </a:lnTo>
                <a:lnTo>
                  <a:pt x="604" y="342"/>
                </a:lnTo>
                <a:lnTo>
                  <a:pt x="580" y="340"/>
                </a:lnTo>
                <a:lnTo>
                  <a:pt x="554" y="340"/>
                </a:lnTo>
                <a:lnTo>
                  <a:pt x="554" y="340"/>
                </a:lnTo>
                <a:lnTo>
                  <a:pt x="528" y="340"/>
                </a:lnTo>
                <a:lnTo>
                  <a:pt x="502" y="342"/>
                </a:lnTo>
                <a:lnTo>
                  <a:pt x="452" y="350"/>
                </a:lnTo>
                <a:lnTo>
                  <a:pt x="402" y="360"/>
                </a:lnTo>
                <a:lnTo>
                  <a:pt x="356" y="374"/>
                </a:lnTo>
                <a:lnTo>
                  <a:pt x="310" y="390"/>
                </a:lnTo>
                <a:lnTo>
                  <a:pt x="266" y="408"/>
                </a:lnTo>
                <a:lnTo>
                  <a:pt x="226" y="428"/>
                </a:lnTo>
                <a:lnTo>
                  <a:pt x="188" y="448"/>
                </a:lnTo>
                <a:lnTo>
                  <a:pt x="120" y="488"/>
                </a:lnTo>
                <a:lnTo>
                  <a:pt x="66" y="522"/>
                </a:lnTo>
                <a:lnTo>
                  <a:pt x="26" y="546"/>
                </a:lnTo>
                <a:lnTo>
                  <a:pt x="14" y="554"/>
                </a:lnTo>
                <a:lnTo>
                  <a:pt x="4" y="556"/>
                </a:lnTo>
                <a:lnTo>
                  <a:pt x="4" y="556"/>
                </a:lnTo>
                <a:lnTo>
                  <a:pt x="2" y="554"/>
                </a:lnTo>
                <a:lnTo>
                  <a:pt x="0" y="552"/>
                </a:lnTo>
                <a:lnTo>
                  <a:pt x="0" y="552"/>
                </a:lnTo>
                <a:lnTo>
                  <a:pt x="0" y="550"/>
                </a:lnTo>
                <a:lnTo>
                  <a:pt x="0" y="550"/>
                </a:lnTo>
                <a:lnTo>
                  <a:pt x="2" y="522"/>
                </a:lnTo>
                <a:lnTo>
                  <a:pt x="4" y="494"/>
                </a:lnTo>
                <a:lnTo>
                  <a:pt x="8" y="466"/>
                </a:lnTo>
                <a:lnTo>
                  <a:pt x="14" y="440"/>
                </a:lnTo>
                <a:lnTo>
                  <a:pt x="20" y="412"/>
                </a:lnTo>
                <a:lnTo>
                  <a:pt x="28" y="386"/>
                </a:lnTo>
                <a:lnTo>
                  <a:pt x="38" y="362"/>
                </a:lnTo>
                <a:lnTo>
                  <a:pt x="48" y="336"/>
                </a:lnTo>
                <a:lnTo>
                  <a:pt x="58" y="312"/>
                </a:lnTo>
                <a:lnTo>
                  <a:pt x="70" y="288"/>
                </a:lnTo>
                <a:lnTo>
                  <a:pt x="84" y="266"/>
                </a:lnTo>
                <a:lnTo>
                  <a:pt x="98" y="242"/>
                </a:lnTo>
                <a:lnTo>
                  <a:pt x="114" y="222"/>
                </a:lnTo>
                <a:lnTo>
                  <a:pt x="130" y="200"/>
                </a:lnTo>
                <a:lnTo>
                  <a:pt x="146" y="180"/>
                </a:lnTo>
                <a:lnTo>
                  <a:pt x="164" y="162"/>
                </a:lnTo>
                <a:lnTo>
                  <a:pt x="184" y="144"/>
                </a:lnTo>
                <a:lnTo>
                  <a:pt x="204" y="126"/>
                </a:lnTo>
                <a:lnTo>
                  <a:pt x="224" y="110"/>
                </a:lnTo>
                <a:lnTo>
                  <a:pt x="246" y="94"/>
                </a:lnTo>
                <a:lnTo>
                  <a:pt x="268" y="80"/>
                </a:lnTo>
                <a:lnTo>
                  <a:pt x="290" y="66"/>
                </a:lnTo>
                <a:lnTo>
                  <a:pt x="314" y="54"/>
                </a:lnTo>
                <a:lnTo>
                  <a:pt x="338" y="44"/>
                </a:lnTo>
                <a:lnTo>
                  <a:pt x="362" y="34"/>
                </a:lnTo>
                <a:lnTo>
                  <a:pt x="388" y="24"/>
                </a:lnTo>
                <a:lnTo>
                  <a:pt x="414" y="18"/>
                </a:lnTo>
                <a:lnTo>
                  <a:pt x="440" y="12"/>
                </a:lnTo>
                <a:lnTo>
                  <a:pt x="468" y="6"/>
                </a:lnTo>
                <a:lnTo>
                  <a:pt x="494" y="2"/>
                </a:lnTo>
                <a:lnTo>
                  <a:pt x="522" y="0"/>
                </a:lnTo>
                <a:lnTo>
                  <a:pt x="550" y="0"/>
                </a:lnTo>
                <a:lnTo>
                  <a:pt x="550" y="0"/>
                </a:lnTo>
                <a:lnTo>
                  <a:pt x="580" y="0"/>
                </a:lnTo>
                <a:lnTo>
                  <a:pt x="608" y="2"/>
                </a:lnTo>
                <a:lnTo>
                  <a:pt x="634" y="6"/>
                </a:lnTo>
                <a:lnTo>
                  <a:pt x="662" y="12"/>
                </a:lnTo>
                <a:lnTo>
                  <a:pt x="688" y="18"/>
                </a:lnTo>
                <a:lnTo>
                  <a:pt x="714" y="24"/>
                </a:lnTo>
                <a:lnTo>
                  <a:pt x="740" y="34"/>
                </a:lnTo>
                <a:lnTo>
                  <a:pt x="764" y="44"/>
                </a:lnTo>
                <a:lnTo>
                  <a:pt x="788" y="54"/>
                </a:lnTo>
                <a:lnTo>
                  <a:pt x="812" y="66"/>
                </a:lnTo>
                <a:lnTo>
                  <a:pt x="834" y="80"/>
                </a:lnTo>
                <a:lnTo>
                  <a:pt x="858" y="94"/>
                </a:lnTo>
                <a:lnTo>
                  <a:pt x="878" y="110"/>
                </a:lnTo>
                <a:lnTo>
                  <a:pt x="900" y="126"/>
                </a:lnTo>
                <a:lnTo>
                  <a:pt x="918" y="142"/>
                </a:lnTo>
                <a:lnTo>
                  <a:pt x="938" y="162"/>
                </a:lnTo>
                <a:lnTo>
                  <a:pt x="956" y="180"/>
                </a:lnTo>
                <a:lnTo>
                  <a:pt x="974" y="200"/>
                </a:lnTo>
                <a:lnTo>
                  <a:pt x="990" y="222"/>
                </a:lnTo>
                <a:lnTo>
                  <a:pt x="1004" y="242"/>
                </a:lnTo>
                <a:lnTo>
                  <a:pt x="1020" y="266"/>
                </a:lnTo>
                <a:lnTo>
                  <a:pt x="1032" y="288"/>
                </a:lnTo>
                <a:lnTo>
                  <a:pt x="1044" y="312"/>
                </a:lnTo>
                <a:lnTo>
                  <a:pt x="1056" y="336"/>
                </a:lnTo>
                <a:lnTo>
                  <a:pt x="1066" y="362"/>
                </a:lnTo>
                <a:lnTo>
                  <a:pt x="1074" y="386"/>
                </a:lnTo>
                <a:lnTo>
                  <a:pt x="1082" y="412"/>
                </a:lnTo>
                <a:lnTo>
                  <a:pt x="1088" y="440"/>
                </a:lnTo>
                <a:lnTo>
                  <a:pt x="1094" y="466"/>
                </a:lnTo>
                <a:lnTo>
                  <a:pt x="1098" y="494"/>
                </a:lnTo>
                <a:lnTo>
                  <a:pt x="1100" y="522"/>
                </a:lnTo>
                <a:lnTo>
                  <a:pt x="1102" y="550"/>
                </a:lnTo>
                <a:lnTo>
                  <a:pt x="1102" y="550"/>
                </a:lnTo>
                <a:lnTo>
                  <a:pt x="1102" y="552"/>
                </a:lnTo>
                <a:lnTo>
                  <a:pt x="1102" y="552"/>
                </a:lnTo>
                <a:lnTo>
                  <a:pt x="1100" y="556"/>
                </a:lnTo>
                <a:lnTo>
                  <a:pt x="1100" y="558"/>
                </a:lnTo>
                <a:lnTo>
                  <a:pt x="1098" y="560"/>
                </a:lnTo>
                <a:lnTo>
                  <a:pt x="1094" y="560"/>
                </a:lnTo>
                <a:close/>
              </a:path>
            </a:pathLst>
          </a:custGeom>
          <a:gradFill flip="none" rotWithShape="1">
            <a:gsLst>
              <a:gs pos="0">
                <a:schemeClr val="bg1">
                  <a:alpha val="0"/>
                </a:schemeClr>
              </a:gs>
              <a:gs pos="0">
                <a:schemeClr val="bg1"/>
              </a:gs>
              <a:gs pos="100000">
                <a:schemeClr val="bg1">
                  <a:alpha val="4000"/>
                </a:schemeClr>
              </a:gs>
            </a:gsLst>
            <a:lin ang="5400000" scaled="0"/>
            <a:tileRect/>
          </a:gradFill>
          <a:ln w="9525">
            <a:noFill/>
            <a:round/>
            <a:headEnd/>
            <a:tailEnd/>
          </a:ln>
          <a:effectLst>
            <a:softEdge rad="152400"/>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solidFill>
                <a:srgbClr val="00467F"/>
              </a:solidFill>
              <a:latin typeface="Calibri" pitchFamily="34" charset="0"/>
              <a:cs typeface="+mn-cs"/>
            </a:endParaRPr>
          </a:p>
        </p:txBody>
      </p:sp>
      <p:sp>
        <p:nvSpPr>
          <p:cNvPr id="46108" name="Freeform 42"/>
          <p:cNvSpPr>
            <a:spLocks/>
          </p:cNvSpPr>
          <p:nvPr/>
        </p:nvSpPr>
        <p:spPr bwMode="auto">
          <a:xfrm rot="2693986">
            <a:off x="4249738" y="3038475"/>
            <a:ext cx="1073150" cy="544513"/>
          </a:xfrm>
          <a:custGeom>
            <a:avLst/>
            <a:gdLst>
              <a:gd name="T0" fmla="*/ 2147483647 w 1102"/>
              <a:gd name="T1" fmla="*/ 2147483647 h 560"/>
              <a:gd name="T2" fmla="*/ 2147483647 w 1102"/>
              <a:gd name="T3" fmla="*/ 2147483647 h 560"/>
              <a:gd name="T4" fmla="*/ 2147483647 w 1102"/>
              <a:gd name="T5" fmla="*/ 2147483647 h 560"/>
              <a:gd name="T6" fmla="*/ 2147483647 w 1102"/>
              <a:gd name="T7" fmla="*/ 2147483647 h 560"/>
              <a:gd name="T8" fmla="*/ 2147483647 w 1102"/>
              <a:gd name="T9" fmla="*/ 2147483647 h 560"/>
              <a:gd name="T10" fmla="*/ 2147483647 w 1102"/>
              <a:gd name="T11" fmla="*/ 2147483647 h 560"/>
              <a:gd name="T12" fmla="*/ 2147483647 w 1102"/>
              <a:gd name="T13" fmla="*/ 2147483647 h 560"/>
              <a:gd name="T14" fmla="*/ 2147483647 w 1102"/>
              <a:gd name="T15" fmla="*/ 2147483647 h 560"/>
              <a:gd name="T16" fmla="*/ 2147483647 w 1102"/>
              <a:gd name="T17" fmla="*/ 2147483647 h 560"/>
              <a:gd name="T18" fmla="*/ 2147483647 w 1102"/>
              <a:gd name="T19" fmla="*/ 2147483647 h 560"/>
              <a:gd name="T20" fmla="*/ 2147483647 w 1102"/>
              <a:gd name="T21" fmla="*/ 2147483647 h 560"/>
              <a:gd name="T22" fmla="*/ 2147483647 w 1102"/>
              <a:gd name="T23" fmla="*/ 2147483647 h 560"/>
              <a:gd name="T24" fmla="*/ 2147483647 w 1102"/>
              <a:gd name="T25" fmla="*/ 2147483647 h 560"/>
              <a:gd name="T26" fmla="*/ 2147483647 w 1102"/>
              <a:gd name="T27" fmla="*/ 2147483647 h 560"/>
              <a:gd name="T28" fmla="*/ 2147483647 w 1102"/>
              <a:gd name="T29" fmla="*/ 2147483647 h 560"/>
              <a:gd name="T30" fmla="*/ 2147483647 w 1102"/>
              <a:gd name="T31" fmla="*/ 2147483647 h 560"/>
              <a:gd name="T32" fmla="*/ 0 w 1102"/>
              <a:gd name="T33" fmla="*/ 2147483647 h 560"/>
              <a:gd name="T34" fmla="*/ 0 w 1102"/>
              <a:gd name="T35" fmla="*/ 2147483647 h 560"/>
              <a:gd name="T36" fmla="*/ 2147483647 w 1102"/>
              <a:gd name="T37" fmla="*/ 2147483647 h 560"/>
              <a:gd name="T38" fmla="*/ 2147483647 w 1102"/>
              <a:gd name="T39" fmla="*/ 2147483647 h 560"/>
              <a:gd name="T40" fmla="*/ 2147483647 w 1102"/>
              <a:gd name="T41" fmla="*/ 2147483647 h 560"/>
              <a:gd name="T42" fmla="*/ 2147483647 w 1102"/>
              <a:gd name="T43" fmla="*/ 2147483647 h 560"/>
              <a:gd name="T44" fmla="*/ 2147483647 w 1102"/>
              <a:gd name="T45" fmla="*/ 2147483647 h 560"/>
              <a:gd name="T46" fmla="*/ 2147483647 w 1102"/>
              <a:gd name="T47" fmla="*/ 2147483647 h 560"/>
              <a:gd name="T48" fmla="*/ 2147483647 w 1102"/>
              <a:gd name="T49" fmla="*/ 2147483647 h 560"/>
              <a:gd name="T50" fmla="*/ 2147483647 w 1102"/>
              <a:gd name="T51" fmla="*/ 2147483647 h 560"/>
              <a:gd name="T52" fmla="*/ 2147483647 w 1102"/>
              <a:gd name="T53" fmla="*/ 2147483647 h 560"/>
              <a:gd name="T54" fmla="*/ 2147483647 w 1102"/>
              <a:gd name="T55" fmla="*/ 2147483647 h 560"/>
              <a:gd name="T56" fmla="*/ 2147483647 w 1102"/>
              <a:gd name="T57" fmla="*/ 2147483647 h 560"/>
              <a:gd name="T58" fmla="*/ 2147483647 w 1102"/>
              <a:gd name="T59" fmla="*/ 2147483647 h 560"/>
              <a:gd name="T60" fmla="*/ 2147483647 w 1102"/>
              <a:gd name="T61" fmla="*/ 2147483647 h 560"/>
              <a:gd name="T62" fmla="*/ 2147483647 w 1102"/>
              <a:gd name="T63" fmla="*/ 2147483647 h 560"/>
              <a:gd name="T64" fmla="*/ 2147483647 w 1102"/>
              <a:gd name="T65" fmla="*/ 2147483647 h 560"/>
              <a:gd name="T66" fmla="*/ 2147483647 w 1102"/>
              <a:gd name="T67" fmla="*/ 0 h 560"/>
              <a:gd name="T68" fmla="*/ 2147483647 w 1102"/>
              <a:gd name="T69" fmla="*/ 0 h 560"/>
              <a:gd name="T70" fmla="*/ 2147483647 w 1102"/>
              <a:gd name="T71" fmla="*/ 2147483647 h 560"/>
              <a:gd name="T72" fmla="*/ 2147483647 w 1102"/>
              <a:gd name="T73" fmla="*/ 2147483647 h 560"/>
              <a:gd name="T74" fmla="*/ 2147483647 w 1102"/>
              <a:gd name="T75" fmla="*/ 2147483647 h 560"/>
              <a:gd name="T76" fmla="*/ 2147483647 w 1102"/>
              <a:gd name="T77" fmla="*/ 2147483647 h 560"/>
              <a:gd name="T78" fmla="*/ 2147483647 w 1102"/>
              <a:gd name="T79" fmla="*/ 2147483647 h 560"/>
              <a:gd name="T80" fmla="*/ 2147483647 w 1102"/>
              <a:gd name="T81" fmla="*/ 2147483647 h 560"/>
              <a:gd name="T82" fmla="*/ 2147483647 w 1102"/>
              <a:gd name="T83" fmla="*/ 2147483647 h 560"/>
              <a:gd name="T84" fmla="*/ 2147483647 w 1102"/>
              <a:gd name="T85" fmla="*/ 2147483647 h 560"/>
              <a:gd name="T86" fmla="*/ 2147483647 w 1102"/>
              <a:gd name="T87" fmla="*/ 2147483647 h 560"/>
              <a:gd name="T88" fmla="*/ 2147483647 w 1102"/>
              <a:gd name="T89" fmla="*/ 2147483647 h 560"/>
              <a:gd name="T90" fmla="*/ 2147483647 w 1102"/>
              <a:gd name="T91" fmla="*/ 2147483647 h 560"/>
              <a:gd name="T92" fmla="*/ 2147483647 w 1102"/>
              <a:gd name="T93" fmla="*/ 2147483647 h 560"/>
              <a:gd name="T94" fmla="*/ 2147483647 w 1102"/>
              <a:gd name="T95" fmla="*/ 2147483647 h 560"/>
              <a:gd name="T96" fmla="*/ 2147483647 w 1102"/>
              <a:gd name="T97" fmla="*/ 2147483647 h 560"/>
              <a:gd name="T98" fmla="*/ 2147483647 w 1102"/>
              <a:gd name="T99" fmla="*/ 2147483647 h 560"/>
              <a:gd name="T100" fmla="*/ 2147483647 w 1102"/>
              <a:gd name="T101" fmla="*/ 2147483647 h 560"/>
              <a:gd name="T102" fmla="*/ 2147483647 w 1102"/>
              <a:gd name="T103" fmla="*/ 2147483647 h 560"/>
              <a:gd name="T104" fmla="*/ 2147483647 w 1102"/>
              <a:gd name="T105" fmla="*/ 2147483647 h 560"/>
              <a:gd name="T106" fmla="*/ 2147483647 w 1102"/>
              <a:gd name="T107" fmla="*/ 2147483647 h 5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02"/>
              <a:gd name="T163" fmla="*/ 0 h 560"/>
              <a:gd name="T164" fmla="*/ 1102 w 1102"/>
              <a:gd name="T165" fmla="*/ 560 h 5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02" h="560">
                <a:moveTo>
                  <a:pt x="1094" y="560"/>
                </a:moveTo>
                <a:lnTo>
                  <a:pt x="1094" y="560"/>
                </a:lnTo>
                <a:lnTo>
                  <a:pt x="1084" y="558"/>
                </a:lnTo>
                <a:lnTo>
                  <a:pt x="1070" y="552"/>
                </a:lnTo>
                <a:lnTo>
                  <a:pt x="1030" y="526"/>
                </a:lnTo>
                <a:lnTo>
                  <a:pt x="976" y="490"/>
                </a:lnTo>
                <a:lnTo>
                  <a:pt x="910" y="450"/>
                </a:lnTo>
                <a:lnTo>
                  <a:pt x="872" y="430"/>
                </a:lnTo>
                <a:lnTo>
                  <a:pt x="832" y="410"/>
                </a:lnTo>
                <a:lnTo>
                  <a:pt x="790" y="392"/>
                </a:lnTo>
                <a:lnTo>
                  <a:pt x="746" y="374"/>
                </a:lnTo>
                <a:lnTo>
                  <a:pt x="702" y="360"/>
                </a:lnTo>
                <a:lnTo>
                  <a:pt x="654" y="350"/>
                </a:lnTo>
                <a:lnTo>
                  <a:pt x="604" y="342"/>
                </a:lnTo>
                <a:lnTo>
                  <a:pt x="580" y="340"/>
                </a:lnTo>
                <a:lnTo>
                  <a:pt x="554" y="340"/>
                </a:lnTo>
                <a:lnTo>
                  <a:pt x="528" y="340"/>
                </a:lnTo>
                <a:lnTo>
                  <a:pt x="502" y="342"/>
                </a:lnTo>
                <a:lnTo>
                  <a:pt x="452" y="350"/>
                </a:lnTo>
                <a:lnTo>
                  <a:pt x="402" y="360"/>
                </a:lnTo>
                <a:lnTo>
                  <a:pt x="356" y="374"/>
                </a:lnTo>
                <a:lnTo>
                  <a:pt x="310" y="390"/>
                </a:lnTo>
                <a:lnTo>
                  <a:pt x="266" y="408"/>
                </a:lnTo>
                <a:lnTo>
                  <a:pt x="226" y="428"/>
                </a:lnTo>
                <a:lnTo>
                  <a:pt x="188" y="448"/>
                </a:lnTo>
                <a:lnTo>
                  <a:pt x="120" y="488"/>
                </a:lnTo>
                <a:lnTo>
                  <a:pt x="66" y="522"/>
                </a:lnTo>
                <a:lnTo>
                  <a:pt x="26" y="546"/>
                </a:lnTo>
                <a:lnTo>
                  <a:pt x="14" y="554"/>
                </a:lnTo>
                <a:lnTo>
                  <a:pt x="4" y="556"/>
                </a:lnTo>
                <a:lnTo>
                  <a:pt x="2" y="554"/>
                </a:lnTo>
                <a:lnTo>
                  <a:pt x="0" y="552"/>
                </a:lnTo>
                <a:lnTo>
                  <a:pt x="0" y="550"/>
                </a:lnTo>
                <a:lnTo>
                  <a:pt x="2" y="522"/>
                </a:lnTo>
                <a:lnTo>
                  <a:pt x="4" y="494"/>
                </a:lnTo>
                <a:lnTo>
                  <a:pt x="8" y="466"/>
                </a:lnTo>
                <a:lnTo>
                  <a:pt x="14" y="440"/>
                </a:lnTo>
                <a:lnTo>
                  <a:pt x="20" y="412"/>
                </a:lnTo>
                <a:lnTo>
                  <a:pt x="28" y="386"/>
                </a:lnTo>
                <a:lnTo>
                  <a:pt x="38" y="362"/>
                </a:lnTo>
                <a:lnTo>
                  <a:pt x="48" y="336"/>
                </a:lnTo>
                <a:lnTo>
                  <a:pt x="58" y="312"/>
                </a:lnTo>
                <a:lnTo>
                  <a:pt x="70" y="288"/>
                </a:lnTo>
                <a:lnTo>
                  <a:pt x="84" y="266"/>
                </a:lnTo>
                <a:lnTo>
                  <a:pt x="98" y="242"/>
                </a:lnTo>
                <a:lnTo>
                  <a:pt x="114" y="222"/>
                </a:lnTo>
                <a:lnTo>
                  <a:pt x="130" y="200"/>
                </a:lnTo>
                <a:lnTo>
                  <a:pt x="146" y="180"/>
                </a:lnTo>
                <a:lnTo>
                  <a:pt x="164" y="162"/>
                </a:lnTo>
                <a:lnTo>
                  <a:pt x="184" y="144"/>
                </a:lnTo>
                <a:lnTo>
                  <a:pt x="204" y="126"/>
                </a:lnTo>
                <a:lnTo>
                  <a:pt x="224" y="110"/>
                </a:lnTo>
                <a:lnTo>
                  <a:pt x="246" y="94"/>
                </a:lnTo>
                <a:lnTo>
                  <a:pt x="268" y="80"/>
                </a:lnTo>
                <a:lnTo>
                  <a:pt x="290" y="66"/>
                </a:lnTo>
                <a:lnTo>
                  <a:pt x="314" y="54"/>
                </a:lnTo>
                <a:lnTo>
                  <a:pt x="338" y="44"/>
                </a:lnTo>
                <a:lnTo>
                  <a:pt x="362" y="34"/>
                </a:lnTo>
                <a:lnTo>
                  <a:pt x="388" y="24"/>
                </a:lnTo>
                <a:lnTo>
                  <a:pt x="414" y="18"/>
                </a:lnTo>
                <a:lnTo>
                  <a:pt x="440" y="12"/>
                </a:lnTo>
                <a:lnTo>
                  <a:pt x="468" y="6"/>
                </a:lnTo>
                <a:lnTo>
                  <a:pt x="494" y="2"/>
                </a:lnTo>
                <a:lnTo>
                  <a:pt x="522" y="0"/>
                </a:lnTo>
                <a:lnTo>
                  <a:pt x="550" y="0"/>
                </a:lnTo>
                <a:lnTo>
                  <a:pt x="580" y="0"/>
                </a:lnTo>
                <a:lnTo>
                  <a:pt x="608" y="2"/>
                </a:lnTo>
                <a:lnTo>
                  <a:pt x="634" y="6"/>
                </a:lnTo>
                <a:lnTo>
                  <a:pt x="662" y="12"/>
                </a:lnTo>
                <a:lnTo>
                  <a:pt x="688" y="18"/>
                </a:lnTo>
                <a:lnTo>
                  <a:pt x="714" y="24"/>
                </a:lnTo>
                <a:lnTo>
                  <a:pt x="740" y="34"/>
                </a:lnTo>
                <a:lnTo>
                  <a:pt x="764" y="44"/>
                </a:lnTo>
                <a:lnTo>
                  <a:pt x="788" y="54"/>
                </a:lnTo>
                <a:lnTo>
                  <a:pt x="812" y="66"/>
                </a:lnTo>
                <a:lnTo>
                  <a:pt x="834" y="80"/>
                </a:lnTo>
                <a:lnTo>
                  <a:pt x="858" y="94"/>
                </a:lnTo>
                <a:lnTo>
                  <a:pt x="878" y="110"/>
                </a:lnTo>
                <a:lnTo>
                  <a:pt x="900" y="126"/>
                </a:lnTo>
                <a:lnTo>
                  <a:pt x="918" y="142"/>
                </a:lnTo>
                <a:lnTo>
                  <a:pt x="938" y="162"/>
                </a:lnTo>
                <a:lnTo>
                  <a:pt x="956" y="180"/>
                </a:lnTo>
                <a:lnTo>
                  <a:pt x="974" y="200"/>
                </a:lnTo>
                <a:lnTo>
                  <a:pt x="990" y="222"/>
                </a:lnTo>
                <a:lnTo>
                  <a:pt x="1004" y="242"/>
                </a:lnTo>
                <a:lnTo>
                  <a:pt x="1020" y="266"/>
                </a:lnTo>
                <a:lnTo>
                  <a:pt x="1032" y="288"/>
                </a:lnTo>
                <a:lnTo>
                  <a:pt x="1044" y="312"/>
                </a:lnTo>
                <a:lnTo>
                  <a:pt x="1056" y="336"/>
                </a:lnTo>
                <a:lnTo>
                  <a:pt x="1066" y="362"/>
                </a:lnTo>
                <a:lnTo>
                  <a:pt x="1074" y="386"/>
                </a:lnTo>
                <a:lnTo>
                  <a:pt x="1082" y="412"/>
                </a:lnTo>
                <a:lnTo>
                  <a:pt x="1088" y="440"/>
                </a:lnTo>
                <a:lnTo>
                  <a:pt x="1094" y="466"/>
                </a:lnTo>
                <a:lnTo>
                  <a:pt x="1098" y="494"/>
                </a:lnTo>
                <a:lnTo>
                  <a:pt x="1100" y="522"/>
                </a:lnTo>
                <a:lnTo>
                  <a:pt x="1102" y="550"/>
                </a:lnTo>
                <a:lnTo>
                  <a:pt x="1102" y="552"/>
                </a:lnTo>
                <a:lnTo>
                  <a:pt x="1100" y="556"/>
                </a:lnTo>
                <a:lnTo>
                  <a:pt x="1100" y="558"/>
                </a:lnTo>
                <a:lnTo>
                  <a:pt x="1098" y="560"/>
                </a:lnTo>
                <a:lnTo>
                  <a:pt x="1094" y="5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TextBox 58"/>
          <p:cNvSpPr txBox="1">
            <a:spLocks noChangeArrowheads="1"/>
          </p:cNvSpPr>
          <p:nvPr/>
        </p:nvSpPr>
        <p:spPr bwMode="auto">
          <a:xfrm>
            <a:off x="4214813" y="3384550"/>
            <a:ext cx="84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1200" b="1">
                <a:solidFill>
                  <a:srgbClr val="FFFFFF"/>
                </a:solidFill>
                <a:latin typeface="Arial" charset="0"/>
                <a:ea typeface="ＭＳ Ｐゴシック" pitchFamily="34" charset="-128"/>
              </a:rPr>
              <a:t>BASICS</a:t>
            </a:r>
          </a:p>
        </p:txBody>
      </p:sp>
      <p:sp>
        <p:nvSpPr>
          <p:cNvPr id="60" name="Freeform 41"/>
          <p:cNvSpPr>
            <a:spLocks/>
          </p:cNvSpPr>
          <p:nvPr/>
        </p:nvSpPr>
        <p:spPr bwMode="auto">
          <a:xfrm rot="10800000">
            <a:off x="4109007" y="3493087"/>
            <a:ext cx="1073284" cy="545408"/>
          </a:xfrm>
          <a:custGeom>
            <a:avLst/>
            <a:gdLst/>
            <a:ahLst/>
            <a:cxnLst>
              <a:cxn ang="0">
                <a:pos x="1094" y="560"/>
              </a:cxn>
              <a:cxn ang="0">
                <a:pos x="1070" y="552"/>
              </a:cxn>
              <a:cxn ang="0">
                <a:pos x="976" y="490"/>
              </a:cxn>
              <a:cxn ang="0">
                <a:pos x="872" y="430"/>
              </a:cxn>
              <a:cxn ang="0">
                <a:pos x="790" y="392"/>
              </a:cxn>
              <a:cxn ang="0">
                <a:pos x="702" y="360"/>
              </a:cxn>
              <a:cxn ang="0">
                <a:pos x="604" y="342"/>
              </a:cxn>
              <a:cxn ang="0">
                <a:pos x="554" y="340"/>
              </a:cxn>
              <a:cxn ang="0">
                <a:pos x="528" y="340"/>
              </a:cxn>
              <a:cxn ang="0">
                <a:pos x="452" y="350"/>
              </a:cxn>
              <a:cxn ang="0">
                <a:pos x="356" y="374"/>
              </a:cxn>
              <a:cxn ang="0">
                <a:pos x="266" y="408"/>
              </a:cxn>
              <a:cxn ang="0">
                <a:pos x="188" y="448"/>
              </a:cxn>
              <a:cxn ang="0">
                <a:pos x="66" y="522"/>
              </a:cxn>
              <a:cxn ang="0">
                <a:pos x="14" y="554"/>
              </a:cxn>
              <a:cxn ang="0">
                <a:pos x="4" y="556"/>
              </a:cxn>
              <a:cxn ang="0">
                <a:pos x="0" y="552"/>
              </a:cxn>
              <a:cxn ang="0">
                <a:pos x="0" y="550"/>
              </a:cxn>
              <a:cxn ang="0">
                <a:pos x="2" y="522"/>
              </a:cxn>
              <a:cxn ang="0">
                <a:pos x="8" y="466"/>
              </a:cxn>
              <a:cxn ang="0">
                <a:pos x="20" y="412"/>
              </a:cxn>
              <a:cxn ang="0">
                <a:pos x="38" y="362"/>
              </a:cxn>
              <a:cxn ang="0">
                <a:pos x="58" y="312"/>
              </a:cxn>
              <a:cxn ang="0">
                <a:pos x="84" y="266"/>
              </a:cxn>
              <a:cxn ang="0">
                <a:pos x="114" y="222"/>
              </a:cxn>
              <a:cxn ang="0">
                <a:pos x="146" y="180"/>
              </a:cxn>
              <a:cxn ang="0">
                <a:pos x="184" y="144"/>
              </a:cxn>
              <a:cxn ang="0">
                <a:pos x="224" y="110"/>
              </a:cxn>
              <a:cxn ang="0">
                <a:pos x="268" y="80"/>
              </a:cxn>
              <a:cxn ang="0">
                <a:pos x="314" y="54"/>
              </a:cxn>
              <a:cxn ang="0">
                <a:pos x="362" y="34"/>
              </a:cxn>
              <a:cxn ang="0">
                <a:pos x="414" y="18"/>
              </a:cxn>
              <a:cxn ang="0">
                <a:pos x="468" y="6"/>
              </a:cxn>
              <a:cxn ang="0">
                <a:pos x="522" y="0"/>
              </a:cxn>
              <a:cxn ang="0">
                <a:pos x="550" y="0"/>
              </a:cxn>
              <a:cxn ang="0">
                <a:pos x="608" y="2"/>
              </a:cxn>
              <a:cxn ang="0">
                <a:pos x="662" y="12"/>
              </a:cxn>
              <a:cxn ang="0">
                <a:pos x="714" y="24"/>
              </a:cxn>
              <a:cxn ang="0">
                <a:pos x="764" y="44"/>
              </a:cxn>
              <a:cxn ang="0">
                <a:pos x="812" y="66"/>
              </a:cxn>
              <a:cxn ang="0">
                <a:pos x="858" y="94"/>
              </a:cxn>
              <a:cxn ang="0">
                <a:pos x="900" y="126"/>
              </a:cxn>
              <a:cxn ang="0">
                <a:pos x="938" y="162"/>
              </a:cxn>
              <a:cxn ang="0">
                <a:pos x="974" y="200"/>
              </a:cxn>
              <a:cxn ang="0">
                <a:pos x="1004" y="242"/>
              </a:cxn>
              <a:cxn ang="0">
                <a:pos x="1032" y="288"/>
              </a:cxn>
              <a:cxn ang="0">
                <a:pos x="1056" y="336"/>
              </a:cxn>
              <a:cxn ang="0">
                <a:pos x="1074" y="386"/>
              </a:cxn>
              <a:cxn ang="0">
                <a:pos x="1088" y="440"/>
              </a:cxn>
              <a:cxn ang="0">
                <a:pos x="1098" y="494"/>
              </a:cxn>
              <a:cxn ang="0">
                <a:pos x="1102" y="550"/>
              </a:cxn>
              <a:cxn ang="0">
                <a:pos x="1102" y="552"/>
              </a:cxn>
              <a:cxn ang="0">
                <a:pos x="1100" y="556"/>
              </a:cxn>
              <a:cxn ang="0">
                <a:pos x="1098" y="560"/>
              </a:cxn>
            </a:cxnLst>
            <a:rect l="0" t="0" r="r" b="b"/>
            <a:pathLst>
              <a:path w="1102" h="560">
                <a:moveTo>
                  <a:pt x="1094" y="560"/>
                </a:moveTo>
                <a:lnTo>
                  <a:pt x="1094" y="560"/>
                </a:lnTo>
                <a:lnTo>
                  <a:pt x="1084" y="558"/>
                </a:lnTo>
                <a:lnTo>
                  <a:pt x="1070" y="552"/>
                </a:lnTo>
                <a:lnTo>
                  <a:pt x="1030" y="526"/>
                </a:lnTo>
                <a:lnTo>
                  <a:pt x="976" y="490"/>
                </a:lnTo>
                <a:lnTo>
                  <a:pt x="910" y="450"/>
                </a:lnTo>
                <a:lnTo>
                  <a:pt x="872" y="430"/>
                </a:lnTo>
                <a:lnTo>
                  <a:pt x="832" y="410"/>
                </a:lnTo>
                <a:lnTo>
                  <a:pt x="790" y="392"/>
                </a:lnTo>
                <a:lnTo>
                  <a:pt x="746" y="374"/>
                </a:lnTo>
                <a:lnTo>
                  <a:pt x="702" y="360"/>
                </a:lnTo>
                <a:lnTo>
                  <a:pt x="654" y="350"/>
                </a:lnTo>
                <a:lnTo>
                  <a:pt x="604" y="342"/>
                </a:lnTo>
                <a:lnTo>
                  <a:pt x="580" y="340"/>
                </a:lnTo>
                <a:lnTo>
                  <a:pt x="554" y="340"/>
                </a:lnTo>
                <a:lnTo>
                  <a:pt x="554" y="340"/>
                </a:lnTo>
                <a:lnTo>
                  <a:pt x="528" y="340"/>
                </a:lnTo>
                <a:lnTo>
                  <a:pt x="502" y="342"/>
                </a:lnTo>
                <a:lnTo>
                  <a:pt x="452" y="350"/>
                </a:lnTo>
                <a:lnTo>
                  <a:pt x="402" y="360"/>
                </a:lnTo>
                <a:lnTo>
                  <a:pt x="356" y="374"/>
                </a:lnTo>
                <a:lnTo>
                  <a:pt x="310" y="390"/>
                </a:lnTo>
                <a:lnTo>
                  <a:pt x="266" y="408"/>
                </a:lnTo>
                <a:lnTo>
                  <a:pt x="226" y="428"/>
                </a:lnTo>
                <a:lnTo>
                  <a:pt x="188" y="448"/>
                </a:lnTo>
                <a:lnTo>
                  <a:pt x="120" y="488"/>
                </a:lnTo>
                <a:lnTo>
                  <a:pt x="66" y="522"/>
                </a:lnTo>
                <a:lnTo>
                  <a:pt x="26" y="546"/>
                </a:lnTo>
                <a:lnTo>
                  <a:pt x="14" y="554"/>
                </a:lnTo>
                <a:lnTo>
                  <a:pt x="4" y="556"/>
                </a:lnTo>
                <a:lnTo>
                  <a:pt x="4" y="556"/>
                </a:lnTo>
                <a:lnTo>
                  <a:pt x="2" y="554"/>
                </a:lnTo>
                <a:lnTo>
                  <a:pt x="0" y="552"/>
                </a:lnTo>
                <a:lnTo>
                  <a:pt x="0" y="552"/>
                </a:lnTo>
                <a:lnTo>
                  <a:pt x="0" y="550"/>
                </a:lnTo>
                <a:lnTo>
                  <a:pt x="0" y="550"/>
                </a:lnTo>
                <a:lnTo>
                  <a:pt x="2" y="522"/>
                </a:lnTo>
                <a:lnTo>
                  <a:pt x="4" y="494"/>
                </a:lnTo>
                <a:lnTo>
                  <a:pt x="8" y="466"/>
                </a:lnTo>
                <a:lnTo>
                  <a:pt x="14" y="440"/>
                </a:lnTo>
                <a:lnTo>
                  <a:pt x="20" y="412"/>
                </a:lnTo>
                <a:lnTo>
                  <a:pt x="28" y="386"/>
                </a:lnTo>
                <a:lnTo>
                  <a:pt x="38" y="362"/>
                </a:lnTo>
                <a:lnTo>
                  <a:pt x="48" y="336"/>
                </a:lnTo>
                <a:lnTo>
                  <a:pt x="58" y="312"/>
                </a:lnTo>
                <a:lnTo>
                  <a:pt x="70" y="288"/>
                </a:lnTo>
                <a:lnTo>
                  <a:pt x="84" y="266"/>
                </a:lnTo>
                <a:lnTo>
                  <a:pt x="98" y="242"/>
                </a:lnTo>
                <a:lnTo>
                  <a:pt x="114" y="222"/>
                </a:lnTo>
                <a:lnTo>
                  <a:pt x="130" y="200"/>
                </a:lnTo>
                <a:lnTo>
                  <a:pt x="146" y="180"/>
                </a:lnTo>
                <a:lnTo>
                  <a:pt x="164" y="162"/>
                </a:lnTo>
                <a:lnTo>
                  <a:pt x="184" y="144"/>
                </a:lnTo>
                <a:lnTo>
                  <a:pt x="204" y="126"/>
                </a:lnTo>
                <a:lnTo>
                  <a:pt x="224" y="110"/>
                </a:lnTo>
                <a:lnTo>
                  <a:pt x="246" y="94"/>
                </a:lnTo>
                <a:lnTo>
                  <a:pt x="268" y="80"/>
                </a:lnTo>
                <a:lnTo>
                  <a:pt x="290" y="66"/>
                </a:lnTo>
                <a:lnTo>
                  <a:pt x="314" y="54"/>
                </a:lnTo>
                <a:lnTo>
                  <a:pt x="338" y="44"/>
                </a:lnTo>
                <a:lnTo>
                  <a:pt x="362" y="34"/>
                </a:lnTo>
                <a:lnTo>
                  <a:pt x="388" y="24"/>
                </a:lnTo>
                <a:lnTo>
                  <a:pt x="414" y="18"/>
                </a:lnTo>
                <a:lnTo>
                  <a:pt x="440" y="12"/>
                </a:lnTo>
                <a:lnTo>
                  <a:pt x="468" y="6"/>
                </a:lnTo>
                <a:lnTo>
                  <a:pt x="494" y="2"/>
                </a:lnTo>
                <a:lnTo>
                  <a:pt x="522" y="0"/>
                </a:lnTo>
                <a:lnTo>
                  <a:pt x="550" y="0"/>
                </a:lnTo>
                <a:lnTo>
                  <a:pt x="550" y="0"/>
                </a:lnTo>
                <a:lnTo>
                  <a:pt x="580" y="0"/>
                </a:lnTo>
                <a:lnTo>
                  <a:pt x="608" y="2"/>
                </a:lnTo>
                <a:lnTo>
                  <a:pt x="634" y="6"/>
                </a:lnTo>
                <a:lnTo>
                  <a:pt x="662" y="12"/>
                </a:lnTo>
                <a:lnTo>
                  <a:pt x="688" y="18"/>
                </a:lnTo>
                <a:lnTo>
                  <a:pt x="714" y="24"/>
                </a:lnTo>
                <a:lnTo>
                  <a:pt x="740" y="34"/>
                </a:lnTo>
                <a:lnTo>
                  <a:pt x="764" y="44"/>
                </a:lnTo>
                <a:lnTo>
                  <a:pt x="788" y="54"/>
                </a:lnTo>
                <a:lnTo>
                  <a:pt x="812" y="66"/>
                </a:lnTo>
                <a:lnTo>
                  <a:pt x="834" y="80"/>
                </a:lnTo>
                <a:lnTo>
                  <a:pt x="858" y="94"/>
                </a:lnTo>
                <a:lnTo>
                  <a:pt x="878" y="110"/>
                </a:lnTo>
                <a:lnTo>
                  <a:pt x="900" y="126"/>
                </a:lnTo>
                <a:lnTo>
                  <a:pt x="918" y="142"/>
                </a:lnTo>
                <a:lnTo>
                  <a:pt x="938" y="162"/>
                </a:lnTo>
                <a:lnTo>
                  <a:pt x="956" y="180"/>
                </a:lnTo>
                <a:lnTo>
                  <a:pt x="974" y="200"/>
                </a:lnTo>
                <a:lnTo>
                  <a:pt x="990" y="222"/>
                </a:lnTo>
                <a:lnTo>
                  <a:pt x="1004" y="242"/>
                </a:lnTo>
                <a:lnTo>
                  <a:pt x="1020" y="266"/>
                </a:lnTo>
                <a:lnTo>
                  <a:pt x="1032" y="288"/>
                </a:lnTo>
                <a:lnTo>
                  <a:pt x="1044" y="312"/>
                </a:lnTo>
                <a:lnTo>
                  <a:pt x="1056" y="336"/>
                </a:lnTo>
                <a:lnTo>
                  <a:pt x="1066" y="362"/>
                </a:lnTo>
                <a:lnTo>
                  <a:pt x="1074" y="386"/>
                </a:lnTo>
                <a:lnTo>
                  <a:pt x="1082" y="412"/>
                </a:lnTo>
                <a:lnTo>
                  <a:pt x="1088" y="440"/>
                </a:lnTo>
                <a:lnTo>
                  <a:pt x="1094" y="466"/>
                </a:lnTo>
                <a:lnTo>
                  <a:pt x="1098" y="494"/>
                </a:lnTo>
                <a:lnTo>
                  <a:pt x="1100" y="522"/>
                </a:lnTo>
                <a:lnTo>
                  <a:pt x="1102" y="550"/>
                </a:lnTo>
                <a:lnTo>
                  <a:pt x="1102" y="550"/>
                </a:lnTo>
                <a:lnTo>
                  <a:pt x="1102" y="552"/>
                </a:lnTo>
                <a:lnTo>
                  <a:pt x="1102" y="552"/>
                </a:lnTo>
                <a:lnTo>
                  <a:pt x="1100" y="556"/>
                </a:lnTo>
                <a:lnTo>
                  <a:pt x="1100" y="558"/>
                </a:lnTo>
                <a:lnTo>
                  <a:pt x="1098" y="560"/>
                </a:lnTo>
                <a:lnTo>
                  <a:pt x="1094" y="560"/>
                </a:lnTo>
                <a:close/>
              </a:path>
            </a:pathLst>
          </a:custGeom>
          <a:gradFill flip="none" rotWithShape="1">
            <a:gsLst>
              <a:gs pos="0">
                <a:schemeClr val="accent3">
                  <a:lumMod val="75000"/>
                </a:schemeClr>
              </a:gs>
              <a:gs pos="100000">
                <a:schemeClr val="accent3">
                  <a:lumMod val="60000"/>
                  <a:lumOff val="40000"/>
                </a:schemeClr>
              </a:gs>
            </a:gsLst>
            <a:lin ang="5400000" scaled="0"/>
            <a:tileRect/>
          </a:gradFill>
          <a:ln w="9525">
            <a:noFill/>
            <a:round/>
            <a:headEnd/>
            <a:tailEnd/>
          </a:ln>
          <a:effectLst>
            <a:softEdge rad="152400"/>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solidFill>
                <a:srgbClr val="00467F"/>
              </a:solidFill>
              <a:latin typeface="Calibri" pitchFamily="34" charset="0"/>
              <a:cs typeface="+mn-cs"/>
            </a:endParaRPr>
          </a:p>
        </p:txBody>
      </p:sp>
      <p:sp>
        <p:nvSpPr>
          <p:cNvPr id="66" name="Freeform 34"/>
          <p:cNvSpPr>
            <a:spLocks noEditPoints="1"/>
          </p:cNvSpPr>
          <p:nvPr/>
        </p:nvSpPr>
        <p:spPr bwMode="auto">
          <a:xfrm rot="2693986">
            <a:off x="3971925" y="2867025"/>
            <a:ext cx="1236663" cy="1236663"/>
          </a:xfrm>
          <a:custGeom>
            <a:avLst/>
            <a:gdLst>
              <a:gd name="T0" fmla="*/ 540 w 1270"/>
              <a:gd name="T1" fmla="*/ 1262 h 1270"/>
              <a:gd name="T2" fmla="*/ 394 w 1270"/>
              <a:gd name="T3" fmla="*/ 1222 h 1270"/>
              <a:gd name="T4" fmla="*/ 264 w 1270"/>
              <a:gd name="T5" fmla="*/ 1150 h 1270"/>
              <a:gd name="T6" fmla="*/ 190 w 1270"/>
              <a:gd name="T7" fmla="*/ 1086 h 1270"/>
              <a:gd name="T8" fmla="*/ 144 w 1270"/>
              <a:gd name="T9" fmla="*/ 1036 h 1270"/>
              <a:gd name="T10" fmla="*/ 62 w 1270"/>
              <a:gd name="T11" fmla="*/ 908 h 1270"/>
              <a:gd name="T12" fmla="*/ 12 w 1270"/>
              <a:gd name="T13" fmla="*/ 762 h 1270"/>
              <a:gd name="T14" fmla="*/ 0 w 1270"/>
              <a:gd name="T15" fmla="*/ 634 h 1270"/>
              <a:gd name="T16" fmla="*/ 20 w 1270"/>
              <a:gd name="T17" fmla="*/ 480 h 1270"/>
              <a:gd name="T18" fmla="*/ 72 w 1270"/>
              <a:gd name="T19" fmla="*/ 340 h 1270"/>
              <a:gd name="T20" fmla="*/ 156 w 1270"/>
              <a:gd name="T21" fmla="*/ 218 h 1270"/>
              <a:gd name="T22" fmla="*/ 182 w 1270"/>
              <a:gd name="T23" fmla="*/ 190 h 1270"/>
              <a:gd name="T24" fmla="*/ 232 w 1270"/>
              <a:gd name="T25" fmla="*/ 142 h 1270"/>
              <a:gd name="T26" fmla="*/ 362 w 1270"/>
              <a:gd name="T27" fmla="*/ 62 h 1270"/>
              <a:gd name="T28" fmla="*/ 508 w 1270"/>
              <a:gd name="T29" fmla="*/ 12 h 1270"/>
              <a:gd name="T30" fmla="*/ 636 w 1270"/>
              <a:gd name="T31" fmla="*/ 0 h 1270"/>
              <a:gd name="T32" fmla="*/ 792 w 1270"/>
              <a:gd name="T33" fmla="*/ 18 h 1270"/>
              <a:gd name="T34" fmla="*/ 936 w 1270"/>
              <a:gd name="T35" fmla="*/ 74 h 1270"/>
              <a:gd name="T36" fmla="*/ 1060 w 1270"/>
              <a:gd name="T37" fmla="*/ 162 h 1270"/>
              <a:gd name="T38" fmla="*/ 1092 w 1270"/>
              <a:gd name="T39" fmla="*/ 194 h 1270"/>
              <a:gd name="T40" fmla="*/ 1166 w 1270"/>
              <a:gd name="T41" fmla="*/ 286 h 1270"/>
              <a:gd name="T42" fmla="*/ 1234 w 1270"/>
              <a:gd name="T43" fmla="*/ 420 h 1270"/>
              <a:gd name="T44" fmla="*/ 1268 w 1270"/>
              <a:gd name="T45" fmla="*/ 570 h 1270"/>
              <a:gd name="T46" fmla="*/ 1266 w 1270"/>
              <a:gd name="T47" fmla="*/ 698 h 1270"/>
              <a:gd name="T48" fmla="*/ 1232 w 1270"/>
              <a:gd name="T49" fmla="*/ 852 h 1270"/>
              <a:gd name="T50" fmla="*/ 1162 w 1270"/>
              <a:gd name="T51" fmla="*/ 988 h 1270"/>
              <a:gd name="T52" fmla="*/ 1086 w 1270"/>
              <a:gd name="T53" fmla="*/ 1082 h 1270"/>
              <a:gd name="T54" fmla="*/ 1052 w 1270"/>
              <a:gd name="T55" fmla="*/ 1112 h 1270"/>
              <a:gd name="T56" fmla="*/ 930 w 1270"/>
              <a:gd name="T57" fmla="*/ 1196 h 1270"/>
              <a:gd name="T58" fmla="*/ 790 w 1270"/>
              <a:gd name="T59" fmla="*/ 1250 h 1270"/>
              <a:gd name="T60" fmla="*/ 636 w 1270"/>
              <a:gd name="T61" fmla="*/ 1270 h 1270"/>
              <a:gd name="T62" fmla="*/ 102 w 1270"/>
              <a:gd name="T63" fmla="*/ 722 h 1270"/>
              <a:gd name="T64" fmla="*/ 140 w 1270"/>
              <a:gd name="T65" fmla="*/ 852 h 1270"/>
              <a:gd name="T66" fmla="*/ 206 w 1270"/>
              <a:gd name="T67" fmla="*/ 966 h 1270"/>
              <a:gd name="T68" fmla="*/ 296 w 1270"/>
              <a:gd name="T69" fmla="*/ 1062 h 1270"/>
              <a:gd name="T70" fmla="*/ 408 w 1270"/>
              <a:gd name="T71" fmla="*/ 1134 h 1270"/>
              <a:gd name="T72" fmla="*/ 536 w 1270"/>
              <a:gd name="T73" fmla="*/ 1176 h 1270"/>
              <a:gd name="T74" fmla="*/ 646 w 1270"/>
              <a:gd name="T75" fmla="*/ 1188 h 1270"/>
              <a:gd name="T76" fmla="*/ 784 w 1270"/>
              <a:gd name="T77" fmla="*/ 1170 h 1270"/>
              <a:gd name="T78" fmla="*/ 910 w 1270"/>
              <a:gd name="T79" fmla="*/ 1120 h 1270"/>
              <a:gd name="T80" fmla="*/ 1016 w 1270"/>
              <a:gd name="T81" fmla="*/ 1044 h 1270"/>
              <a:gd name="T82" fmla="*/ 1104 w 1270"/>
              <a:gd name="T83" fmla="*/ 944 h 1270"/>
              <a:gd name="T84" fmla="*/ 1164 w 1270"/>
              <a:gd name="T85" fmla="*/ 826 h 1270"/>
              <a:gd name="T86" fmla="*/ 1194 w 1270"/>
              <a:gd name="T87" fmla="*/ 694 h 1270"/>
              <a:gd name="T88" fmla="*/ 1198 w 1270"/>
              <a:gd name="T89" fmla="*/ 636 h 1270"/>
              <a:gd name="T90" fmla="*/ 1194 w 1270"/>
              <a:gd name="T91" fmla="*/ 580 h 1270"/>
              <a:gd name="T92" fmla="*/ 1164 w 1270"/>
              <a:gd name="T93" fmla="*/ 448 h 1270"/>
              <a:gd name="T94" fmla="*/ 1104 w 1270"/>
              <a:gd name="T95" fmla="*/ 328 h 1270"/>
              <a:gd name="T96" fmla="*/ 1018 w 1270"/>
              <a:gd name="T97" fmla="*/ 228 h 1270"/>
              <a:gd name="T98" fmla="*/ 910 w 1270"/>
              <a:gd name="T99" fmla="*/ 152 h 1270"/>
              <a:gd name="T100" fmla="*/ 784 w 1270"/>
              <a:gd name="T101" fmla="*/ 104 h 1270"/>
              <a:gd name="T102" fmla="*/ 646 w 1270"/>
              <a:gd name="T103" fmla="*/ 86 h 1270"/>
              <a:gd name="T104" fmla="*/ 536 w 1270"/>
              <a:gd name="T105" fmla="*/ 98 h 1270"/>
              <a:gd name="T106" fmla="*/ 408 w 1270"/>
              <a:gd name="T107" fmla="*/ 140 h 1270"/>
              <a:gd name="T108" fmla="*/ 296 w 1270"/>
              <a:gd name="T109" fmla="*/ 212 h 1270"/>
              <a:gd name="T110" fmla="*/ 206 w 1270"/>
              <a:gd name="T111" fmla="*/ 308 h 1270"/>
              <a:gd name="T112" fmla="*/ 140 w 1270"/>
              <a:gd name="T113" fmla="*/ 422 h 1270"/>
              <a:gd name="T114" fmla="*/ 102 w 1270"/>
              <a:gd name="T115" fmla="*/ 552 h 1270"/>
              <a:gd name="T116" fmla="*/ 96 w 1270"/>
              <a:gd name="T117" fmla="*/ 636 h 12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0"/>
              <a:gd name="T178" fmla="*/ 0 h 1270"/>
              <a:gd name="T179" fmla="*/ 1270 w 1270"/>
              <a:gd name="T180" fmla="*/ 1270 h 12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0" h="1270">
                <a:moveTo>
                  <a:pt x="636" y="1270"/>
                </a:moveTo>
                <a:lnTo>
                  <a:pt x="636" y="1270"/>
                </a:lnTo>
                <a:lnTo>
                  <a:pt x="604" y="1268"/>
                </a:lnTo>
                <a:lnTo>
                  <a:pt x="572" y="1266"/>
                </a:lnTo>
                <a:lnTo>
                  <a:pt x="540" y="1262"/>
                </a:lnTo>
                <a:lnTo>
                  <a:pt x="510" y="1256"/>
                </a:lnTo>
                <a:lnTo>
                  <a:pt x="480" y="1250"/>
                </a:lnTo>
                <a:lnTo>
                  <a:pt x="452" y="1242"/>
                </a:lnTo>
                <a:lnTo>
                  <a:pt x="422" y="1232"/>
                </a:lnTo>
                <a:lnTo>
                  <a:pt x="394" y="1222"/>
                </a:lnTo>
                <a:lnTo>
                  <a:pt x="366" y="1210"/>
                </a:lnTo>
                <a:lnTo>
                  <a:pt x="340" y="1196"/>
                </a:lnTo>
                <a:lnTo>
                  <a:pt x="314" y="1182"/>
                </a:lnTo>
                <a:lnTo>
                  <a:pt x="288" y="1166"/>
                </a:lnTo>
                <a:lnTo>
                  <a:pt x="264" y="1150"/>
                </a:lnTo>
                <a:lnTo>
                  <a:pt x="240" y="1132"/>
                </a:lnTo>
                <a:lnTo>
                  <a:pt x="218" y="1112"/>
                </a:lnTo>
                <a:lnTo>
                  <a:pt x="196" y="1092"/>
                </a:lnTo>
                <a:lnTo>
                  <a:pt x="190" y="1086"/>
                </a:lnTo>
                <a:lnTo>
                  <a:pt x="184" y="1082"/>
                </a:lnTo>
                <a:lnTo>
                  <a:pt x="164" y="1060"/>
                </a:lnTo>
                <a:lnTo>
                  <a:pt x="144" y="1036"/>
                </a:lnTo>
                <a:lnTo>
                  <a:pt x="124" y="1012"/>
                </a:lnTo>
                <a:lnTo>
                  <a:pt x="108" y="988"/>
                </a:lnTo>
                <a:lnTo>
                  <a:pt x="92" y="962"/>
                </a:lnTo>
                <a:lnTo>
                  <a:pt x="76" y="936"/>
                </a:lnTo>
                <a:lnTo>
                  <a:pt x="62" y="908"/>
                </a:lnTo>
                <a:lnTo>
                  <a:pt x="50" y="880"/>
                </a:lnTo>
                <a:lnTo>
                  <a:pt x="38" y="852"/>
                </a:lnTo>
                <a:lnTo>
                  <a:pt x="28" y="822"/>
                </a:lnTo>
                <a:lnTo>
                  <a:pt x="20" y="792"/>
                </a:lnTo>
                <a:lnTo>
                  <a:pt x="12" y="762"/>
                </a:lnTo>
                <a:lnTo>
                  <a:pt x="8" y="730"/>
                </a:lnTo>
                <a:lnTo>
                  <a:pt x="4" y="698"/>
                </a:lnTo>
                <a:lnTo>
                  <a:pt x="0" y="666"/>
                </a:lnTo>
                <a:lnTo>
                  <a:pt x="0" y="634"/>
                </a:lnTo>
                <a:lnTo>
                  <a:pt x="0" y="602"/>
                </a:lnTo>
                <a:lnTo>
                  <a:pt x="4" y="572"/>
                </a:lnTo>
                <a:lnTo>
                  <a:pt x="8" y="540"/>
                </a:lnTo>
                <a:lnTo>
                  <a:pt x="12" y="510"/>
                </a:lnTo>
                <a:lnTo>
                  <a:pt x="20" y="480"/>
                </a:lnTo>
                <a:lnTo>
                  <a:pt x="28" y="450"/>
                </a:lnTo>
                <a:lnTo>
                  <a:pt x="36" y="422"/>
                </a:lnTo>
                <a:lnTo>
                  <a:pt x="48" y="394"/>
                </a:lnTo>
                <a:lnTo>
                  <a:pt x="60" y="366"/>
                </a:lnTo>
                <a:lnTo>
                  <a:pt x="72" y="340"/>
                </a:lnTo>
                <a:lnTo>
                  <a:pt x="86" y="314"/>
                </a:lnTo>
                <a:lnTo>
                  <a:pt x="102" y="288"/>
                </a:lnTo>
                <a:lnTo>
                  <a:pt x="120" y="264"/>
                </a:lnTo>
                <a:lnTo>
                  <a:pt x="138" y="240"/>
                </a:lnTo>
                <a:lnTo>
                  <a:pt x="156" y="218"/>
                </a:lnTo>
                <a:lnTo>
                  <a:pt x="176" y="196"/>
                </a:lnTo>
                <a:lnTo>
                  <a:pt x="182" y="190"/>
                </a:lnTo>
                <a:lnTo>
                  <a:pt x="188" y="184"/>
                </a:lnTo>
                <a:lnTo>
                  <a:pt x="210" y="162"/>
                </a:lnTo>
                <a:lnTo>
                  <a:pt x="232" y="142"/>
                </a:lnTo>
                <a:lnTo>
                  <a:pt x="256" y="124"/>
                </a:lnTo>
                <a:lnTo>
                  <a:pt x="282" y="106"/>
                </a:lnTo>
                <a:lnTo>
                  <a:pt x="308" y="90"/>
                </a:lnTo>
                <a:lnTo>
                  <a:pt x="334" y="76"/>
                </a:lnTo>
                <a:lnTo>
                  <a:pt x="362" y="62"/>
                </a:lnTo>
                <a:lnTo>
                  <a:pt x="390" y="48"/>
                </a:lnTo>
                <a:lnTo>
                  <a:pt x="418" y="38"/>
                </a:lnTo>
                <a:lnTo>
                  <a:pt x="448" y="28"/>
                </a:lnTo>
                <a:lnTo>
                  <a:pt x="478" y="20"/>
                </a:lnTo>
                <a:lnTo>
                  <a:pt x="508" y="12"/>
                </a:lnTo>
                <a:lnTo>
                  <a:pt x="538" y="6"/>
                </a:lnTo>
                <a:lnTo>
                  <a:pt x="570" y="2"/>
                </a:lnTo>
                <a:lnTo>
                  <a:pt x="602" y="0"/>
                </a:lnTo>
                <a:lnTo>
                  <a:pt x="636" y="0"/>
                </a:lnTo>
                <a:lnTo>
                  <a:pt x="668" y="0"/>
                </a:lnTo>
                <a:lnTo>
                  <a:pt x="700" y="2"/>
                </a:lnTo>
                <a:lnTo>
                  <a:pt x="732" y="6"/>
                </a:lnTo>
                <a:lnTo>
                  <a:pt x="762" y="12"/>
                </a:lnTo>
                <a:lnTo>
                  <a:pt x="792" y="18"/>
                </a:lnTo>
                <a:lnTo>
                  <a:pt x="822" y="28"/>
                </a:lnTo>
                <a:lnTo>
                  <a:pt x="852" y="38"/>
                </a:lnTo>
                <a:lnTo>
                  <a:pt x="880" y="48"/>
                </a:lnTo>
                <a:lnTo>
                  <a:pt x="908" y="62"/>
                </a:lnTo>
                <a:lnTo>
                  <a:pt x="936" y="74"/>
                </a:lnTo>
                <a:lnTo>
                  <a:pt x="962" y="90"/>
                </a:lnTo>
                <a:lnTo>
                  <a:pt x="988" y="106"/>
                </a:lnTo>
                <a:lnTo>
                  <a:pt x="1014" y="124"/>
                </a:lnTo>
                <a:lnTo>
                  <a:pt x="1038" y="142"/>
                </a:lnTo>
                <a:lnTo>
                  <a:pt x="1060" y="162"/>
                </a:lnTo>
                <a:lnTo>
                  <a:pt x="1082" y="184"/>
                </a:lnTo>
                <a:lnTo>
                  <a:pt x="1086" y="188"/>
                </a:lnTo>
                <a:lnTo>
                  <a:pt x="1092" y="194"/>
                </a:lnTo>
                <a:lnTo>
                  <a:pt x="1112" y="216"/>
                </a:lnTo>
                <a:lnTo>
                  <a:pt x="1132" y="238"/>
                </a:lnTo>
                <a:lnTo>
                  <a:pt x="1150" y="262"/>
                </a:lnTo>
                <a:lnTo>
                  <a:pt x="1166" y="286"/>
                </a:lnTo>
                <a:lnTo>
                  <a:pt x="1182" y="312"/>
                </a:lnTo>
                <a:lnTo>
                  <a:pt x="1198" y="338"/>
                </a:lnTo>
                <a:lnTo>
                  <a:pt x="1210" y="364"/>
                </a:lnTo>
                <a:lnTo>
                  <a:pt x="1222" y="392"/>
                </a:lnTo>
                <a:lnTo>
                  <a:pt x="1234" y="420"/>
                </a:lnTo>
                <a:lnTo>
                  <a:pt x="1242" y="450"/>
                </a:lnTo>
                <a:lnTo>
                  <a:pt x="1252" y="480"/>
                </a:lnTo>
                <a:lnTo>
                  <a:pt x="1258" y="510"/>
                </a:lnTo>
                <a:lnTo>
                  <a:pt x="1264" y="540"/>
                </a:lnTo>
                <a:lnTo>
                  <a:pt x="1268" y="570"/>
                </a:lnTo>
                <a:lnTo>
                  <a:pt x="1270" y="602"/>
                </a:lnTo>
                <a:lnTo>
                  <a:pt x="1270" y="634"/>
                </a:lnTo>
                <a:lnTo>
                  <a:pt x="1270" y="666"/>
                </a:lnTo>
                <a:lnTo>
                  <a:pt x="1266" y="698"/>
                </a:lnTo>
                <a:lnTo>
                  <a:pt x="1262" y="730"/>
                </a:lnTo>
                <a:lnTo>
                  <a:pt x="1258" y="762"/>
                </a:lnTo>
                <a:lnTo>
                  <a:pt x="1250" y="792"/>
                </a:lnTo>
                <a:lnTo>
                  <a:pt x="1242" y="822"/>
                </a:lnTo>
                <a:lnTo>
                  <a:pt x="1232" y="852"/>
                </a:lnTo>
                <a:lnTo>
                  <a:pt x="1220" y="880"/>
                </a:lnTo>
                <a:lnTo>
                  <a:pt x="1208" y="908"/>
                </a:lnTo>
                <a:lnTo>
                  <a:pt x="1194" y="936"/>
                </a:lnTo>
                <a:lnTo>
                  <a:pt x="1180" y="962"/>
                </a:lnTo>
                <a:lnTo>
                  <a:pt x="1162" y="988"/>
                </a:lnTo>
                <a:lnTo>
                  <a:pt x="1146" y="1012"/>
                </a:lnTo>
                <a:lnTo>
                  <a:pt x="1126" y="1036"/>
                </a:lnTo>
                <a:lnTo>
                  <a:pt x="1106" y="1060"/>
                </a:lnTo>
                <a:lnTo>
                  <a:pt x="1086" y="1082"/>
                </a:lnTo>
                <a:lnTo>
                  <a:pt x="1080" y="1088"/>
                </a:lnTo>
                <a:lnTo>
                  <a:pt x="1074" y="1092"/>
                </a:lnTo>
                <a:lnTo>
                  <a:pt x="1052" y="1112"/>
                </a:lnTo>
                <a:lnTo>
                  <a:pt x="1030" y="1132"/>
                </a:lnTo>
                <a:lnTo>
                  <a:pt x="1006" y="1150"/>
                </a:lnTo>
                <a:lnTo>
                  <a:pt x="982" y="1166"/>
                </a:lnTo>
                <a:lnTo>
                  <a:pt x="956" y="1182"/>
                </a:lnTo>
                <a:lnTo>
                  <a:pt x="930" y="1196"/>
                </a:lnTo>
                <a:lnTo>
                  <a:pt x="904" y="1210"/>
                </a:lnTo>
                <a:lnTo>
                  <a:pt x="876" y="1222"/>
                </a:lnTo>
                <a:lnTo>
                  <a:pt x="848" y="1232"/>
                </a:lnTo>
                <a:lnTo>
                  <a:pt x="820" y="1242"/>
                </a:lnTo>
                <a:lnTo>
                  <a:pt x="790" y="1250"/>
                </a:lnTo>
                <a:lnTo>
                  <a:pt x="760" y="1258"/>
                </a:lnTo>
                <a:lnTo>
                  <a:pt x="730" y="1262"/>
                </a:lnTo>
                <a:lnTo>
                  <a:pt x="698" y="1266"/>
                </a:lnTo>
                <a:lnTo>
                  <a:pt x="666" y="1268"/>
                </a:lnTo>
                <a:lnTo>
                  <a:pt x="636" y="1270"/>
                </a:lnTo>
                <a:close/>
                <a:moveTo>
                  <a:pt x="96" y="638"/>
                </a:moveTo>
                <a:lnTo>
                  <a:pt x="96" y="638"/>
                </a:lnTo>
                <a:lnTo>
                  <a:pt x="96" y="666"/>
                </a:lnTo>
                <a:lnTo>
                  <a:pt x="100" y="694"/>
                </a:lnTo>
                <a:lnTo>
                  <a:pt x="102" y="722"/>
                </a:lnTo>
                <a:lnTo>
                  <a:pt x="108" y="748"/>
                </a:lnTo>
                <a:lnTo>
                  <a:pt x="114" y="774"/>
                </a:lnTo>
                <a:lnTo>
                  <a:pt x="122" y="800"/>
                </a:lnTo>
                <a:lnTo>
                  <a:pt x="130" y="826"/>
                </a:lnTo>
                <a:lnTo>
                  <a:pt x="140" y="852"/>
                </a:lnTo>
                <a:lnTo>
                  <a:pt x="150" y="876"/>
                </a:lnTo>
                <a:lnTo>
                  <a:pt x="162" y="900"/>
                </a:lnTo>
                <a:lnTo>
                  <a:pt x="176" y="922"/>
                </a:lnTo>
                <a:lnTo>
                  <a:pt x="190" y="944"/>
                </a:lnTo>
                <a:lnTo>
                  <a:pt x="206" y="966"/>
                </a:lnTo>
                <a:lnTo>
                  <a:pt x="222" y="988"/>
                </a:lnTo>
                <a:lnTo>
                  <a:pt x="240" y="1008"/>
                </a:lnTo>
                <a:lnTo>
                  <a:pt x="258" y="1026"/>
                </a:lnTo>
                <a:lnTo>
                  <a:pt x="276" y="1044"/>
                </a:lnTo>
                <a:lnTo>
                  <a:pt x="296" y="1062"/>
                </a:lnTo>
                <a:lnTo>
                  <a:pt x="318" y="1078"/>
                </a:lnTo>
                <a:lnTo>
                  <a:pt x="340" y="1094"/>
                </a:lnTo>
                <a:lnTo>
                  <a:pt x="362" y="1108"/>
                </a:lnTo>
                <a:lnTo>
                  <a:pt x="384" y="1120"/>
                </a:lnTo>
                <a:lnTo>
                  <a:pt x="408" y="1134"/>
                </a:lnTo>
                <a:lnTo>
                  <a:pt x="432" y="1144"/>
                </a:lnTo>
                <a:lnTo>
                  <a:pt x="458" y="1154"/>
                </a:lnTo>
                <a:lnTo>
                  <a:pt x="484" y="1162"/>
                </a:lnTo>
                <a:lnTo>
                  <a:pt x="510" y="1170"/>
                </a:lnTo>
                <a:lnTo>
                  <a:pt x="536" y="1176"/>
                </a:lnTo>
                <a:lnTo>
                  <a:pt x="564" y="1180"/>
                </a:lnTo>
                <a:lnTo>
                  <a:pt x="590" y="1184"/>
                </a:lnTo>
                <a:lnTo>
                  <a:pt x="618" y="1186"/>
                </a:lnTo>
                <a:lnTo>
                  <a:pt x="646" y="1188"/>
                </a:lnTo>
                <a:lnTo>
                  <a:pt x="676" y="1186"/>
                </a:lnTo>
                <a:lnTo>
                  <a:pt x="704" y="1184"/>
                </a:lnTo>
                <a:lnTo>
                  <a:pt x="730" y="1180"/>
                </a:lnTo>
                <a:lnTo>
                  <a:pt x="758" y="1176"/>
                </a:lnTo>
                <a:lnTo>
                  <a:pt x="784" y="1170"/>
                </a:lnTo>
                <a:lnTo>
                  <a:pt x="810" y="1162"/>
                </a:lnTo>
                <a:lnTo>
                  <a:pt x="836" y="1154"/>
                </a:lnTo>
                <a:lnTo>
                  <a:pt x="860" y="1144"/>
                </a:lnTo>
                <a:lnTo>
                  <a:pt x="886" y="1134"/>
                </a:lnTo>
                <a:lnTo>
                  <a:pt x="910" y="1120"/>
                </a:lnTo>
                <a:lnTo>
                  <a:pt x="932" y="1108"/>
                </a:lnTo>
                <a:lnTo>
                  <a:pt x="954" y="1094"/>
                </a:lnTo>
                <a:lnTo>
                  <a:pt x="976" y="1078"/>
                </a:lnTo>
                <a:lnTo>
                  <a:pt x="996" y="1062"/>
                </a:lnTo>
                <a:lnTo>
                  <a:pt x="1016" y="1044"/>
                </a:lnTo>
                <a:lnTo>
                  <a:pt x="1036" y="1026"/>
                </a:lnTo>
                <a:lnTo>
                  <a:pt x="1054" y="1008"/>
                </a:lnTo>
                <a:lnTo>
                  <a:pt x="1072" y="988"/>
                </a:lnTo>
                <a:lnTo>
                  <a:pt x="1088" y="966"/>
                </a:lnTo>
                <a:lnTo>
                  <a:pt x="1104" y="944"/>
                </a:lnTo>
                <a:lnTo>
                  <a:pt x="1118" y="922"/>
                </a:lnTo>
                <a:lnTo>
                  <a:pt x="1130" y="900"/>
                </a:lnTo>
                <a:lnTo>
                  <a:pt x="1142" y="876"/>
                </a:lnTo>
                <a:lnTo>
                  <a:pt x="1154" y="852"/>
                </a:lnTo>
                <a:lnTo>
                  <a:pt x="1164" y="826"/>
                </a:lnTo>
                <a:lnTo>
                  <a:pt x="1172" y="802"/>
                </a:lnTo>
                <a:lnTo>
                  <a:pt x="1180" y="776"/>
                </a:lnTo>
                <a:lnTo>
                  <a:pt x="1186" y="748"/>
                </a:lnTo>
                <a:lnTo>
                  <a:pt x="1190" y="722"/>
                </a:lnTo>
                <a:lnTo>
                  <a:pt x="1194" y="694"/>
                </a:lnTo>
                <a:lnTo>
                  <a:pt x="1196" y="666"/>
                </a:lnTo>
                <a:lnTo>
                  <a:pt x="1198" y="638"/>
                </a:lnTo>
                <a:lnTo>
                  <a:pt x="1198" y="636"/>
                </a:lnTo>
                <a:lnTo>
                  <a:pt x="1196" y="608"/>
                </a:lnTo>
                <a:lnTo>
                  <a:pt x="1194" y="580"/>
                </a:lnTo>
                <a:lnTo>
                  <a:pt x="1192" y="552"/>
                </a:lnTo>
                <a:lnTo>
                  <a:pt x="1186" y="526"/>
                </a:lnTo>
                <a:lnTo>
                  <a:pt x="1180" y="498"/>
                </a:lnTo>
                <a:lnTo>
                  <a:pt x="1172" y="472"/>
                </a:lnTo>
                <a:lnTo>
                  <a:pt x="1164" y="448"/>
                </a:lnTo>
                <a:lnTo>
                  <a:pt x="1154" y="422"/>
                </a:lnTo>
                <a:lnTo>
                  <a:pt x="1144" y="398"/>
                </a:lnTo>
                <a:lnTo>
                  <a:pt x="1132" y="374"/>
                </a:lnTo>
                <a:lnTo>
                  <a:pt x="1118" y="352"/>
                </a:lnTo>
                <a:lnTo>
                  <a:pt x="1104" y="328"/>
                </a:lnTo>
                <a:lnTo>
                  <a:pt x="1088" y="308"/>
                </a:lnTo>
                <a:lnTo>
                  <a:pt x="1072" y="286"/>
                </a:lnTo>
                <a:lnTo>
                  <a:pt x="1054" y="266"/>
                </a:lnTo>
                <a:lnTo>
                  <a:pt x="1036" y="248"/>
                </a:lnTo>
                <a:lnTo>
                  <a:pt x="1018" y="228"/>
                </a:lnTo>
                <a:lnTo>
                  <a:pt x="998" y="212"/>
                </a:lnTo>
                <a:lnTo>
                  <a:pt x="976" y="196"/>
                </a:lnTo>
                <a:lnTo>
                  <a:pt x="954" y="180"/>
                </a:lnTo>
                <a:lnTo>
                  <a:pt x="932" y="166"/>
                </a:lnTo>
                <a:lnTo>
                  <a:pt x="910" y="152"/>
                </a:lnTo>
                <a:lnTo>
                  <a:pt x="886" y="140"/>
                </a:lnTo>
                <a:lnTo>
                  <a:pt x="862" y="130"/>
                </a:lnTo>
                <a:lnTo>
                  <a:pt x="836" y="120"/>
                </a:lnTo>
                <a:lnTo>
                  <a:pt x="810" y="110"/>
                </a:lnTo>
                <a:lnTo>
                  <a:pt x="784" y="104"/>
                </a:lnTo>
                <a:lnTo>
                  <a:pt x="758" y="98"/>
                </a:lnTo>
                <a:lnTo>
                  <a:pt x="730" y="92"/>
                </a:lnTo>
                <a:lnTo>
                  <a:pt x="704" y="88"/>
                </a:lnTo>
                <a:lnTo>
                  <a:pt x="676" y="86"/>
                </a:lnTo>
                <a:lnTo>
                  <a:pt x="646" y="86"/>
                </a:lnTo>
                <a:lnTo>
                  <a:pt x="618" y="86"/>
                </a:lnTo>
                <a:lnTo>
                  <a:pt x="590" y="88"/>
                </a:lnTo>
                <a:lnTo>
                  <a:pt x="562" y="92"/>
                </a:lnTo>
                <a:lnTo>
                  <a:pt x="536" y="98"/>
                </a:lnTo>
                <a:lnTo>
                  <a:pt x="510" y="104"/>
                </a:lnTo>
                <a:lnTo>
                  <a:pt x="484" y="110"/>
                </a:lnTo>
                <a:lnTo>
                  <a:pt x="458" y="120"/>
                </a:lnTo>
                <a:lnTo>
                  <a:pt x="432" y="130"/>
                </a:lnTo>
                <a:lnTo>
                  <a:pt x="408" y="140"/>
                </a:lnTo>
                <a:lnTo>
                  <a:pt x="384" y="152"/>
                </a:lnTo>
                <a:lnTo>
                  <a:pt x="362" y="166"/>
                </a:lnTo>
                <a:lnTo>
                  <a:pt x="338" y="180"/>
                </a:lnTo>
                <a:lnTo>
                  <a:pt x="318" y="196"/>
                </a:lnTo>
                <a:lnTo>
                  <a:pt x="296" y="212"/>
                </a:lnTo>
                <a:lnTo>
                  <a:pt x="276" y="228"/>
                </a:lnTo>
                <a:lnTo>
                  <a:pt x="258" y="248"/>
                </a:lnTo>
                <a:lnTo>
                  <a:pt x="240" y="266"/>
                </a:lnTo>
                <a:lnTo>
                  <a:pt x="222" y="286"/>
                </a:lnTo>
                <a:lnTo>
                  <a:pt x="206" y="308"/>
                </a:lnTo>
                <a:lnTo>
                  <a:pt x="190" y="328"/>
                </a:lnTo>
                <a:lnTo>
                  <a:pt x="176" y="352"/>
                </a:lnTo>
                <a:lnTo>
                  <a:pt x="162" y="374"/>
                </a:lnTo>
                <a:lnTo>
                  <a:pt x="150" y="398"/>
                </a:lnTo>
                <a:lnTo>
                  <a:pt x="140" y="422"/>
                </a:lnTo>
                <a:lnTo>
                  <a:pt x="130" y="448"/>
                </a:lnTo>
                <a:lnTo>
                  <a:pt x="120" y="472"/>
                </a:lnTo>
                <a:lnTo>
                  <a:pt x="114" y="498"/>
                </a:lnTo>
                <a:lnTo>
                  <a:pt x="108" y="526"/>
                </a:lnTo>
                <a:lnTo>
                  <a:pt x="102" y="552"/>
                </a:lnTo>
                <a:lnTo>
                  <a:pt x="98" y="580"/>
                </a:lnTo>
                <a:lnTo>
                  <a:pt x="96" y="608"/>
                </a:lnTo>
                <a:lnTo>
                  <a:pt x="96" y="636"/>
                </a:lnTo>
                <a:lnTo>
                  <a:pt x="96" y="638"/>
                </a:lnTo>
                <a:close/>
              </a:path>
            </a:pathLst>
          </a:custGeom>
          <a:gradFill flip="none" rotWithShape="1">
            <a:gsLst>
              <a:gs pos="10000">
                <a:srgbClr val="C1C1C1"/>
              </a:gs>
              <a:gs pos="100000">
                <a:schemeClr val="accent4"/>
              </a:gs>
            </a:gsLst>
            <a:lin ang="0" scaled="1"/>
            <a:tileRect/>
          </a:gradFill>
          <a:ln w="9525">
            <a:noFill/>
            <a:round/>
            <a:headEnd/>
            <a:tailEnd/>
          </a:ln>
        </p:spPr>
        <p:txBody>
          <a:bodyPr/>
          <a:lstStyle/>
          <a:p>
            <a:pPr fontAlgn="auto">
              <a:spcBef>
                <a:spcPts val="0"/>
              </a:spcBef>
              <a:spcAft>
                <a:spcPts val="0"/>
              </a:spcAft>
              <a:defRPr/>
            </a:pPr>
            <a:endParaRPr lang="en-US">
              <a:solidFill>
                <a:srgbClr val="00467F"/>
              </a:solidFill>
              <a:latin typeface="+mn-lt"/>
              <a:cs typeface="+mn-cs"/>
            </a:endParaRPr>
          </a:p>
        </p:txBody>
      </p:sp>
      <p:grpSp>
        <p:nvGrpSpPr>
          <p:cNvPr id="12" name="Group 50"/>
          <p:cNvGrpSpPr>
            <a:grpSpLocks/>
          </p:cNvGrpSpPr>
          <p:nvPr/>
        </p:nvGrpSpPr>
        <p:grpSpPr bwMode="auto">
          <a:xfrm>
            <a:off x="3732213" y="2627313"/>
            <a:ext cx="1716087" cy="1716087"/>
            <a:chOff x="3732213" y="2627313"/>
            <a:chExt cx="1716087" cy="1716087"/>
          </a:xfrm>
        </p:grpSpPr>
        <p:sp>
          <p:nvSpPr>
            <p:cNvPr id="47" name="Freeform 9"/>
            <p:cNvSpPr>
              <a:spLocks noEditPoints="1"/>
            </p:cNvSpPr>
            <p:nvPr/>
          </p:nvSpPr>
          <p:spPr bwMode="auto">
            <a:xfrm rot="2693986">
              <a:off x="3732213" y="2627313"/>
              <a:ext cx="1716087" cy="1716087"/>
            </a:xfrm>
            <a:custGeom>
              <a:avLst/>
              <a:gdLst/>
              <a:ahLst/>
              <a:cxnLst>
                <a:cxn ang="0">
                  <a:pos x="746" y="1752"/>
                </a:cxn>
                <a:cxn ang="0">
                  <a:pos x="538" y="1692"/>
                </a:cxn>
                <a:cxn ang="0">
                  <a:pos x="354" y="1586"/>
                </a:cxn>
                <a:cxn ang="0">
                  <a:pos x="202" y="1440"/>
                </a:cxn>
                <a:cxn ang="0">
                  <a:pos x="88" y="1262"/>
                </a:cxn>
                <a:cxn ang="0">
                  <a:pos x="18" y="1058"/>
                </a:cxn>
                <a:cxn ang="0">
                  <a:pos x="0" y="880"/>
                </a:cxn>
                <a:cxn ang="0">
                  <a:pos x="26" y="664"/>
                </a:cxn>
                <a:cxn ang="0">
                  <a:pos x="102" y="468"/>
                </a:cxn>
                <a:cxn ang="0">
                  <a:pos x="220" y="298"/>
                </a:cxn>
                <a:cxn ang="0">
                  <a:pos x="384" y="486"/>
                </a:cxn>
                <a:cxn ang="0">
                  <a:pos x="306" y="612"/>
                </a:cxn>
                <a:cxn ang="0">
                  <a:pos x="258" y="756"/>
                </a:cxn>
                <a:cxn ang="0">
                  <a:pos x="246" y="880"/>
                </a:cxn>
                <a:cxn ang="0">
                  <a:pos x="266" y="1038"/>
                </a:cxn>
                <a:cxn ang="0">
                  <a:pos x="322" y="1182"/>
                </a:cxn>
                <a:cxn ang="0">
                  <a:pos x="410" y="1306"/>
                </a:cxn>
                <a:cxn ang="0">
                  <a:pos x="268" y="1512"/>
                </a:cxn>
                <a:cxn ang="0">
                  <a:pos x="510" y="1396"/>
                </a:cxn>
                <a:cxn ang="0">
                  <a:pos x="640" y="1468"/>
                </a:cxn>
                <a:cxn ang="0">
                  <a:pos x="786" y="1508"/>
                </a:cxn>
                <a:cxn ang="0">
                  <a:pos x="912" y="1514"/>
                </a:cxn>
                <a:cxn ang="0">
                  <a:pos x="1066" y="1488"/>
                </a:cxn>
                <a:cxn ang="0">
                  <a:pos x="1202" y="1428"/>
                </a:cxn>
                <a:cxn ang="0">
                  <a:pos x="1320" y="1338"/>
                </a:cxn>
                <a:cxn ang="0">
                  <a:pos x="1332" y="1328"/>
                </a:cxn>
                <a:cxn ang="0">
                  <a:pos x="1408" y="1234"/>
                </a:cxn>
                <a:cxn ang="0">
                  <a:pos x="1478" y="1098"/>
                </a:cxn>
                <a:cxn ang="0">
                  <a:pos x="1512" y="944"/>
                </a:cxn>
                <a:cxn ang="0">
                  <a:pos x="1514" y="816"/>
                </a:cxn>
                <a:cxn ang="0">
                  <a:pos x="1480" y="666"/>
                </a:cxn>
                <a:cxn ang="0">
                  <a:pos x="1412" y="532"/>
                </a:cxn>
                <a:cxn ang="0">
                  <a:pos x="1512" y="266"/>
                </a:cxn>
                <a:cxn ang="0">
                  <a:pos x="1616" y="396"/>
                </a:cxn>
                <a:cxn ang="0">
                  <a:pos x="1710" y="582"/>
                </a:cxn>
                <a:cxn ang="0">
                  <a:pos x="1758" y="792"/>
                </a:cxn>
                <a:cxn ang="0">
                  <a:pos x="1758" y="970"/>
                </a:cxn>
                <a:cxn ang="0">
                  <a:pos x="1708" y="1184"/>
                </a:cxn>
                <a:cxn ang="0">
                  <a:pos x="1612" y="1372"/>
                </a:cxn>
                <a:cxn ang="0">
                  <a:pos x="1474" y="1532"/>
                </a:cxn>
                <a:cxn ang="0">
                  <a:pos x="1302" y="1654"/>
                </a:cxn>
                <a:cxn ang="0">
                  <a:pos x="1102" y="1734"/>
                </a:cxn>
                <a:cxn ang="0">
                  <a:pos x="882" y="1762"/>
                </a:cxn>
                <a:cxn ang="0">
                  <a:pos x="274" y="242"/>
                </a:cxn>
                <a:cxn ang="0">
                  <a:pos x="414" y="134"/>
                </a:cxn>
                <a:cxn ang="0">
                  <a:pos x="574" y="54"/>
                </a:cxn>
                <a:cxn ang="0">
                  <a:pos x="752" y="8"/>
                </a:cxn>
                <a:cxn ang="0">
                  <a:pos x="882" y="0"/>
                </a:cxn>
                <a:cxn ang="0">
                  <a:pos x="1080" y="22"/>
                </a:cxn>
                <a:cxn ang="0">
                  <a:pos x="1250" y="80"/>
                </a:cxn>
                <a:cxn ang="0">
                  <a:pos x="1400" y="168"/>
                </a:cxn>
                <a:cxn ang="0">
                  <a:pos x="1506" y="260"/>
                </a:cxn>
                <a:cxn ang="0">
                  <a:pos x="1284" y="388"/>
                </a:cxn>
                <a:cxn ang="0">
                  <a:pos x="1154" y="308"/>
                </a:cxn>
                <a:cxn ang="0">
                  <a:pos x="1008" y="258"/>
                </a:cxn>
                <a:cxn ang="0">
                  <a:pos x="882" y="246"/>
                </a:cxn>
                <a:cxn ang="0">
                  <a:pos x="724" y="266"/>
                </a:cxn>
                <a:cxn ang="0">
                  <a:pos x="580" y="322"/>
                </a:cxn>
                <a:cxn ang="0">
                  <a:pos x="456" y="408"/>
                </a:cxn>
                <a:cxn ang="0">
                  <a:pos x="428" y="436"/>
                </a:cxn>
              </a:cxnLst>
              <a:rect l="0" t="0" r="r" b="b"/>
              <a:pathLst>
                <a:path w="1762" h="1762">
                  <a:moveTo>
                    <a:pt x="882" y="1762"/>
                  </a:moveTo>
                  <a:lnTo>
                    <a:pt x="882" y="1762"/>
                  </a:lnTo>
                  <a:lnTo>
                    <a:pt x="836" y="1760"/>
                  </a:lnTo>
                  <a:lnTo>
                    <a:pt x="792" y="1756"/>
                  </a:lnTo>
                  <a:lnTo>
                    <a:pt x="746" y="1752"/>
                  </a:lnTo>
                  <a:lnTo>
                    <a:pt x="704" y="1744"/>
                  </a:lnTo>
                  <a:lnTo>
                    <a:pt x="660" y="1734"/>
                  </a:lnTo>
                  <a:lnTo>
                    <a:pt x="620" y="1722"/>
                  </a:lnTo>
                  <a:lnTo>
                    <a:pt x="578" y="1708"/>
                  </a:lnTo>
                  <a:lnTo>
                    <a:pt x="538" y="1692"/>
                  </a:lnTo>
                  <a:lnTo>
                    <a:pt x="500" y="1674"/>
                  </a:lnTo>
                  <a:lnTo>
                    <a:pt x="462" y="1654"/>
                  </a:lnTo>
                  <a:lnTo>
                    <a:pt x="424" y="1634"/>
                  </a:lnTo>
                  <a:lnTo>
                    <a:pt x="388" y="1610"/>
                  </a:lnTo>
                  <a:lnTo>
                    <a:pt x="354" y="1586"/>
                  </a:lnTo>
                  <a:lnTo>
                    <a:pt x="320" y="1560"/>
                  </a:lnTo>
                  <a:lnTo>
                    <a:pt x="288" y="1532"/>
                  </a:lnTo>
                  <a:lnTo>
                    <a:pt x="258" y="1504"/>
                  </a:lnTo>
                  <a:lnTo>
                    <a:pt x="230" y="1472"/>
                  </a:lnTo>
                  <a:lnTo>
                    <a:pt x="202" y="1440"/>
                  </a:lnTo>
                  <a:lnTo>
                    <a:pt x="176" y="1408"/>
                  </a:lnTo>
                  <a:lnTo>
                    <a:pt x="150" y="1372"/>
                  </a:lnTo>
                  <a:lnTo>
                    <a:pt x="128" y="1338"/>
                  </a:lnTo>
                  <a:lnTo>
                    <a:pt x="106" y="1300"/>
                  </a:lnTo>
                  <a:lnTo>
                    <a:pt x="88" y="1262"/>
                  </a:lnTo>
                  <a:lnTo>
                    <a:pt x="70" y="1224"/>
                  </a:lnTo>
                  <a:lnTo>
                    <a:pt x="54" y="1184"/>
                  </a:lnTo>
                  <a:lnTo>
                    <a:pt x="40" y="1142"/>
                  </a:lnTo>
                  <a:lnTo>
                    <a:pt x="28" y="1100"/>
                  </a:lnTo>
                  <a:lnTo>
                    <a:pt x="18" y="1058"/>
                  </a:lnTo>
                  <a:lnTo>
                    <a:pt x="10" y="1014"/>
                  </a:lnTo>
                  <a:lnTo>
                    <a:pt x="4" y="970"/>
                  </a:lnTo>
                  <a:lnTo>
                    <a:pt x="2" y="926"/>
                  </a:lnTo>
                  <a:lnTo>
                    <a:pt x="0" y="880"/>
                  </a:lnTo>
                  <a:lnTo>
                    <a:pt x="0" y="880"/>
                  </a:lnTo>
                  <a:lnTo>
                    <a:pt x="2" y="836"/>
                  </a:lnTo>
                  <a:lnTo>
                    <a:pt x="4" y="792"/>
                  </a:lnTo>
                  <a:lnTo>
                    <a:pt x="10" y="748"/>
                  </a:lnTo>
                  <a:lnTo>
                    <a:pt x="18" y="706"/>
                  </a:lnTo>
                  <a:lnTo>
                    <a:pt x="26" y="664"/>
                  </a:lnTo>
                  <a:lnTo>
                    <a:pt x="38" y="624"/>
                  </a:lnTo>
                  <a:lnTo>
                    <a:pt x="52" y="584"/>
                  </a:lnTo>
                  <a:lnTo>
                    <a:pt x="66" y="544"/>
                  </a:lnTo>
                  <a:lnTo>
                    <a:pt x="84" y="506"/>
                  </a:lnTo>
                  <a:lnTo>
                    <a:pt x="102" y="468"/>
                  </a:lnTo>
                  <a:lnTo>
                    <a:pt x="122" y="432"/>
                  </a:lnTo>
                  <a:lnTo>
                    <a:pt x="144" y="396"/>
                  </a:lnTo>
                  <a:lnTo>
                    <a:pt x="168" y="362"/>
                  </a:lnTo>
                  <a:lnTo>
                    <a:pt x="194" y="330"/>
                  </a:lnTo>
                  <a:lnTo>
                    <a:pt x="220" y="298"/>
                  </a:lnTo>
                  <a:lnTo>
                    <a:pt x="248" y="268"/>
                  </a:lnTo>
                  <a:lnTo>
                    <a:pt x="422" y="442"/>
                  </a:lnTo>
                  <a:lnTo>
                    <a:pt x="422" y="442"/>
                  </a:lnTo>
                  <a:lnTo>
                    <a:pt x="402" y="464"/>
                  </a:lnTo>
                  <a:lnTo>
                    <a:pt x="384" y="486"/>
                  </a:lnTo>
                  <a:lnTo>
                    <a:pt x="366" y="510"/>
                  </a:lnTo>
                  <a:lnTo>
                    <a:pt x="348" y="534"/>
                  </a:lnTo>
                  <a:lnTo>
                    <a:pt x="332" y="560"/>
                  </a:lnTo>
                  <a:lnTo>
                    <a:pt x="318" y="586"/>
                  </a:lnTo>
                  <a:lnTo>
                    <a:pt x="306" y="612"/>
                  </a:lnTo>
                  <a:lnTo>
                    <a:pt x="294" y="640"/>
                  </a:lnTo>
                  <a:lnTo>
                    <a:pt x="282" y="668"/>
                  </a:lnTo>
                  <a:lnTo>
                    <a:pt x="274" y="696"/>
                  </a:lnTo>
                  <a:lnTo>
                    <a:pt x="264" y="726"/>
                  </a:lnTo>
                  <a:lnTo>
                    <a:pt x="258" y="756"/>
                  </a:lnTo>
                  <a:lnTo>
                    <a:pt x="254" y="786"/>
                  </a:lnTo>
                  <a:lnTo>
                    <a:pt x="250" y="818"/>
                  </a:lnTo>
                  <a:lnTo>
                    <a:pt x="246" y="848"/>
                  </a:lnTo>
                  <a:lnTo>
                    <a:pt x="246" y="880"/>
                  </a:lnTo>
                  <a:lnTo>
                    <a:pt x="246" y="880"/>
                  </a:lnTo>
                  <a:lnTo>
                    <a:pt x="246" y="912"/>
                  </a:lnTo>
                  <a:lnTo>
                    <a:pt x="250" y="944"/>
                  </a:lnTo>
                  <a:lnTo>
                    <a:pt x="254" y="976"/>
                  </a:lnTo>
                  <a:lnTo>
                    <a:pt x="258" y="1008"/>
                  </a:lnTo>
                  <a:lnTo>
                    <a:pt x="266" y="1038"/>
                  </a:lnTo>
                  <a:lnTo>
                    <a:pt x="274" y="1068"/>
                  </a:lnTo>
                  <a:lnTo>
                    <a:pt x="284" y="1098"/>
                  </a:lnTo>
                  <a:lnTo>
                    <a:pt x="296" y="1126"/>
                  </a:lnTo>
                  <a:lnTo>
                    <a:pt x="308" y="1154"/>
                  </a:lnTo>
                  <a:lnTo>
                    <a:pt x="322" y="1182"/>
                  </a:lnTo>
                  <a:lnTo>
                    <a:pt x="336" y="1208"/>
                  </a:lnTo>
                  <a:lnTo>
                    <a:pt x="354" y="1234"/>
                  </a:lnTo>
                  <a:lnTo>
                    <a:pt x="370" y="1258"/>
                  </a:lnTo>
                  <a:lnTo>
                    <a:pt x="390" y="1282"/>
                  </a:lnTo>
                  <a:lnTo>
                    <a:pt x="410" y="1306"/>
                  </a:lnTo>
                  <a:lnTo>
                    <a:pt x="430" y="1328"/>
                  </a:lnTo>
                  <a:lnTo>
                    <a:pt x="256" y="1500"/>
                  </a:lnTo>
                  <a:lnTo>
                    <a:pt x="262" y="1506"/>
                  </a:lnTo>
                  <a:lnTo>
                    <a:pt x="262" y="1506"/>
                  </a:lnTo>
                  <a:lnTo>
                    <a:pt x="268" y="1512"/>
                  </a:lnTo>
                  <a:lnTo>
                    <a:pt x="442" y="1338"/>
                  </a:lnTo>
                  <a:lnTo>
                    <a:pt x="442" y="1338"/>
                  </a:lnTo>
                  <a:lnTo>
                    <a:pt x="464" y="1358"/>
                  </a:lnTo>
                  <a:lnTo>
                    <a:pt x="486" y="1378"/>
                  </a:lnTo>
                  <a:lnTo>
                    <a:pt x="510" y="1396"/>
                  </a:lnTo>
                  <a:lnTo>
                    <a:pt x="534" y="1412"/>
                  </a:lnTo>
                  <a:lnTo>
                    <a:pt x="560" y="1428"/>
                  </a:lnTo>
                  <a:lnTo>
                    <a:pt x="586" y="1442"/>
                  </a:lnTo>
                  <a:lnTo>
                    <a:pt x="612" y="1456"/>
                  </a:lnTo>
                  <a:lnTo>
                    <a:pt x="640" y="1468"/>
                  </a:lnTo>
                  <a:lnTo>
                    <a:pt x="668" y="1478"/>
                  </a:lnTo>
                  <a:lnTo>
                    <a:pt x="698" y="1488"/>
                  </a:lnTo>
                  <a:lnTo>
                    <a:pt x="726" y="1496"/>
                  </a:lnTo>
                  <a:lnTo>
                    <a:pt x="756" y="1502"/>
                  </a:lnTo>
                  <a:lnTo>
                    <a:pt x="786" y="1508"/>
                  </a:lnTo>
                  <a:lnTo>
                    <a:pt x="818" y="1512"/>
                  </a:lnTo>
                  <a:lnTo>
                    <a:pt x="850" y="1514"/>
                  </a:lnTo>
                  <a:lnTo>
                    <a:pt x="882" y="1516"/>
                  </a:lnTo>
                  <a:lnTo>
                    <a:pt x="882" y="1516"/>
                  </a:lnTo>
                  <a:lnTo>
                    <a:pt x="912" y="1514"/>
                  </a:lnTo>
                  <a:lnTo>
                    <a:pt x="944" y="1512"/>
                  </a:lnTo>
                  <a:lnTo>
                    <a:pt x="976" y="1508"/>
                  </a:lnTo>
                  <a:lnTo>
                    <a:pt x="1006" y="1504"/>
                  </a:lnTo>
                  <a:lnTo>
                    <a:pt x="1036" y="1496"/>
                  </a:lnTo>
                  <a:lnTo>
                    <a:pt x="1066" y="1488"/>
                  </a:lnTo>
                  <a:lnTo>
                    <a:pt x="1094" y="1478"/>
                  </a:lnTo>
                  <a:lnTo>
                    <a:pt x="1122" y="1468"/>
                  </a:lnTo>
                  <a:lnTo>
                    <a:pt x="1150" y="1456"/>
                  </a:lnTo>
                  <a:lnTo>
                    <a:pt x="1176" y="1442"/>
                  </a:lnTo>
                  <a:lnTo>
                    <a:pt x="1202" y="1428"/>
                  </a:lnTo>
                  <a:lnTo>
                    <a:pt x="1228" y="1412"/>
                  </a:lnTo>
                  <a:lnTo>
                    <a:pt x="1252" y="1396"/>
                  </a:lnTo>
                  <a:lnTo>
                    <a:pt x="1276" y="1378"/>
                  </a:lnTo>
                  <a:lnTo>
                    <a:pt x="1298" y="1358"/>
                  </a:lnTo>
                  <a:lnTo>
                    <a:pt x="1320" y="1338"/>
                  </a:lnTo>
                  <a:lnTo>
                    <a:pt x="1494" y="1512"/>
                  </a:lnTo>
                  <a:lnTo>
                    <a:pt x="1500" y="1506"/>
                  </a:lnTo>
                  <a:lnTo>
                    <a:pt x="1500" y="1506"/>
                  </a:lnTo>
                  <a:lnTo>
                    <a:pt x="1504" y="1500"/>
                  </a:lnTo>
                  <a:lnTo>
                    <a:pt x="1332" y="1328"/>
                  </a:lnTo>
                  <a:lnTo>
                    <a:pt x="1332" y="1328"/>
                  </a:lnTo>
                  <a:lnTo>
                    <a:pt x="1352" y="1306"/>
                  </a:lnTo>
                  <a:lnTo>
                    <a:pt x="1372" y="1282"/>
                  </a:lnTo>
                  <a:lnTo>
                    <a:pt x="1392" y="1258"/>
                  </a:lnTo>
                  <a:lnTo>
                    <a:pt x="1408" y="1234"/>
                  </a:lnTo>
                  <a:lnTo>
                    <a:pt x="1426" y="1208"/>
                  </a:lnTo>
                  <a:lnTo>
                    <a:pt x="1440" y="1182"/>
                  </a:lnTo>
                  <a:lnTo>
                    <a:pt x="1454" y="1154"/>
                  </a:lnTo>
                  <a:lnTo>
                    <a:pt x="1466" y="1126"/>
                  </a:lnTo>
                  <a:lnTo>
                    <a:pt x="1478" y="1098"/>
                  </a:lnTo>
                  <a:lnTo>
                    <a:pt x="1488" y="1068"/>
                  </a:lnTo>
                  <a:lnTo>
                    <a:pt x="1496" y="1038"/>
                  </a:lnTo>
                  <a:lnTo>
                    <a:pt x="1504" y="1008"/>
                  </a:lnTo>
                  <a:lnTo>
                    <a:pt x="1508" y="976"/>
                  </a:lnTo>
                  <a:lnTo>
                    <a:pt x="1512" y="944"/>
                  </a:lnTo>
                  <a:lnTo>
                    <a:pt x="1516" y="912"/>
                  </a:lnTo>
                  <a:lnTo>
                    <a:pt x="1516" y="880"/>
                  </a:lnTo>
                  <a:lnTo>
                    <a:pt x="1516" y="880"/>
                  </a:lnTo>
                  <a:lnTo>
                    <a:pt x="1516" y="848"/>
                  </a:lnTo>
                  <a:lnTo>
                    <a:pt x="1514" y="816"/>
                  </a:lnTo>
                  <a:lnTo>
                    <a:pt x="1510" y="786"/>
                  </a:lnTo>
                  <a:lnTo>
                    <a:pt x="1504" y="756"/>
                  </a:lnTo>
                  <a:lnTo>
                    <a:pt x="1498" y="726"/>
                  </a:lnTo>
                  <a:lnTo>
                    <a:pt x="1488" y="696"/>
                  </a:lnTo>
                  <a:lnTo>
                    <a:pt x="1480" y="666"/>
                  </a:lnTo>
                  <a:lnTo>
                    <a:pt x="1468" y="638"/>
                  </a:lnTo>
                  <a:lnTo>
                    <a:pt x="1456" y="610"/>
                  </a:lnTo>
                  <a:lnTo>
                    <a:pt x="1444" y="584"/>
                  </a:lnTo>
                  <a:lnTo>
                    <a:pt x="1428" y="558"/>
                  </a:lnTo>
                  <a:lnTo>
                    <a:pt x="1412" y="532"/>
                  </a:lnTo>
                  <a:lnTo>
                    <a:pt x="1396" y="508"/>
                  </a:lnTo>
                  <a:lnTo>
                    <a:pt x="1378" y="484"/>
                  </a:lnTo>
                  <a:lnTo>
                    <a:pt x="1358" y="462"/>
                  </a:lnTo>
                  <a:lnTo>
                    <a:pt x="1338" y="440"/>
                  </a:lnTo>
                  <a:lnTo>
                    <a:pt x="1512" y="266"/>
                  </a:lnTo>
                  <a:lnTo>
                    <a:pt x="1512" y="266"/>
                  </a:lnTo>
                  <a:lnTo>
                    <a:pt x="1540" y="296"/>
                  </a:lnTo>
                  <a:lnTo>
                    <a:pt x="1568" y="328"/>
                  </a:lnTo>
                  <a:lnTo>
                    <a:pt x="1592" y="360"/>
                  </a:lnTo>
                  <a:lnTo>
                    <a:pt x="1616" y="396"/>
                  </a:lnTo>
                  <a:lnTo>
                    <a:pt x="1638" y="430"/>
                  </a:lnTo>
                  <a:lnTo>
                    <a:pt x="1660" y="466"/>
                  </a:lnTo>
                  <a:lnTo>
                    <a:pt x="1678" y="504"/>
                  </a:lnTo>
                  <a:lnTo>
                    <a:pt x="1696" y="542"/>
                  </a:lnTo>
                  <a:lnTo>
                    <a:pt x="1710" y="582"/>
                  </a:lnTo>
                  <a:lnTo>
                    <a:pt x="1724" y="622"/>
                  </a:lnTo>
                  <a:lnTo>
                    <a:pt x="1736" y="664"/>
                  </a:lnTo>
                  <a:lnTo>
                    <a:pt x="1744" y="706"/>
                  </a:lnTo>
                  <a:lnTo>
                    <a:pt x="1752" y="748"/>
                  </a:lnTo>
                  <a:lnTo>
                    <a:pt x="1758" y="792"/>
                  </a:lnTo>
                  <a:lnTo>
                    <a:pt x="1762" y="836"/>
                  </a:lnTo>
                  <a:lnTo>
                    <a:pt x="1762" y="880"/>
                  </a:lnTo>
                  <a:lnTo>
                    <a:pt x="1762" y="880"/>
                  </a:lnTo>
                  <a:lnTo>
                    <a:pt x="1760" y="926"/>
                  </a:lnTo>
                  <a:lnTo>
                    <a:pt x="1758" y="970"/>
                  </a:lnTo>
                  <a:lnTo>
                    <a:pt x="1752" y="1014"/>
                  </a:lnTo>
                  <a:lnTo>
                    <a:pt x="1744" y="1058"/>
                  </a:lnTo>
                  <a:lnTo>
                    <a:pt x="1734" y="1100"/>
                  </a:lnTo>
                  <a:lnTo>
                    <a:pt x="1722" y="1142"/>
                  </a:lnTo>
                  <a:lnTo>
                    <a:pt x="1708" y="1184"/>
                  </a:lnTo>
                  <a:lnTo>
                    <a:pt x="1692" y="1224"/>
                  </a:lnTo>
                  <a:lnTo>
                    <a:pt x="1676" y="1262"/>
                  </a:lnTo>
                  <a:lnTo>
                    <a:pt x="1656" y="1300"/>
                  </a:lnTo>
                  <a:lnTo>
                    <a:pt x="1634" y="1338"/>
                  </a:lnTo>
                  <a:lnTo>
                    <a:pt x="1612" y="1372"/>
                  </a:lnTo>
                  <a:lnTo>
                    <a:pt x="1588" y="1408"/>
                  </a:lnTo>
                  <a:lnTo>
                    <a:pt x="1560" y="1440"/>
                  </a:lnTo>
                  <a:lnTo>
                    <a:pt x="1534" y="1472"/>
                  </a:lnTo>
                  <a:lnTo>
                    <a:pt x="1504" y="1504"/>
                  </a:lnTo>
                  <a:lnTo>
                    <a:pt x="1474" y="1532"/>
                  </a:lnTo>
                  <a:lnTo>
                    <a:pt x="1442" y="1560"/>
                  </a:lnTo>
                  <a:lnTo>
                    <a:pt x="1408" y="1586"/>
                  </a:lnTo>
                  <a:lnTo>
                    <a:pt x="1374" y="1610"/>
                  </a:lnTo>
                  <a:lnTo>
                    <a:pt x="1338" y="1634"/>
                  </a:lnTo>
                  <a:lnTo>
                    <a:pt x="1302" y="1654"/>
                  </a:lnTo>
                  <a:lnTo>
                    <a:pt x="1264" y="1674"/>
                  </a:lnTo>
                  <a:lnTo>
                    <a:pt x="1224" y="1692"/>
                  </a:lnTo>
                  <a:lnTo>
                    <a:pt x="1184" y="1708"/>
                  </a:lnTo>
                  <a:lnTo>
                    <a:pt x="1144" y="1722"/>
                  </a:lnTo>
                  <a:lnTo>
                    <a:pt x="1102" y="1734"/>
                  </a:lnTo>
                  <a:lnTo>
                    <a:pt x="1058" y="1744"/>
                  </a:lnTo>
                  <a:lnTo>
                    <a:pt x="1016" y="1752"/>
                  </a:lnTo>
                  <a:lnTo>
                    <a:pt x="972" y="1756"/>
                  </a:lnTo>
                  <a:lnTo>
                    <a:pt x="926" y="1760"/>
                  </a:lnTo>
                  <a:lnTo>
                    <a:pt x="882" y="1762"/>
                  </a:lnTo>
                  <a:close/>
                  <a:moveTo>
                    <a:pt x="428" y="436"/>
                  </a:moveTo>
                  <a:lnTo>
                    <a:pt x="254" y="262"/>
                  </a:lnTo>
                  <a:lnTo>
                    <a:pt x="248" y="268"/>
                  </a:lnTo>
                  <a:lnTo>
                    <a:pt x="248" y="268"/>
                  </a:lnTo>
                  <a:lnTo>
                    <a:pt x="274" y="242"/>
                  </a:lnTo>
                  <a:lnTo>
                    <a:pt x="300" y="218"/>
                  </a:lnTo>
                  <a:lnTo>
                    <a:pt x="328" y="196"/>
                  </a:lnTo>
                  <a:lnTo>
                    <a:pt x="356" y="174"/>
                  </a:lnTo>
                  <a:lnTo>
                    <a:pt x="384" y="152"/>
                  </a:lnTo>
                  <a:lnTo>
                    <a:pt x="414" y="134"/>
                  </a:lnTo>
                  <a:lnTo>
                    <a:pt x="444" y="114"/>
                  </a:lnTo>
                  <a:lnTo>
                    <a:pt x="476" y="98"/>
                  </a:lnTo>
                  <a:lnTo>
                    <a:pt x="508" y="82"/>
                  </a:lnTo>
                  <a:lnTo>
                    <a:pt x="542" y="68"/>
                  </a:lnTo>
                  <a:lnTo>
                    <a:pt x="574" y="54"/>
                  </a:lnTo>
                  <a:lnTo>
                    <a:pt x="608" y="42"/>
                  </a:lnTo>
                  <a:lnTo>
                    <a:pt x="644" y="32"/>
                  </a:lnTo>
                  <a:lnTo>
                    <a:pt x="680" y="22"/>
                  </a:lnTo>
                  <a:lnTo>
                    <a:pt x="716" y="14"/>
                  </a:lnTo>
                  <a:lnTo>
                    <a:pt x="752" y="8"/>
                  </a:lnTo>
                  <a:lnTo>
                    <a:pt x="752" y="8"/>
                  </a:lnTo>
                  <a:lnTo>
                    <a:pt x="816" y="2"/>
                  </a:lnTo>
                  <a:lnTo>
                    <a:pt x="848" y="0"/>
                  </a:lnTo>
                  <a:lnTo>
                    <a:pt x="882" y="0"/>
                  </a:lnTo>
                  <a:lnTo>
                    <a:pt x="882" y="0"/>
                  </a:lnTo>
                  <a:lnTo>
                    <a:pt x="946" y="2"/>
                  </a:lnTo>
                  <a:lnTo>
                    <a:pt x="1010" y="8"/>
                  </a:lnTo>
                  <a:lnTo>
                    <a:pt x="1010" y="8"/>
                  </a:lnTo>
                  <a:lnTo>
                    <a:pt x="1046" y="14"/>
                  </a:lnTo>
                  <a:lnTo>
                    <a:pt x="1080" y="22"/>
                  </a:lnTo>
                  <a:lnTo>
                    <a:pt x="1116" y="30"/>
                  </a:lnTo>
                  <a:lnTo>
                    <a:pt x="1150" y="42"/>
                  </a:lnTo>
                  <a:lnTo>
                    <a:pt x="1184" y="52"/>
                  </a:lnTo>
                  <a:lnTo>
                    <a:pt x="1218" y="66"/>
                  </a:lnTo>
                  <a:lnTo>
                    <a:pt x="1250" y="80"/>
                  </a:lnTo>
                  <a:lnTo>
                    <a:pt x="1282" y="96"/>
                  </a:lnTo>
                  <a:lnTo>
                    <a:pt x="1312" y="112"/>
                  </a:lnTo>
                  <a:lnTo>
                    <a:pt x="1342" y="130"/>
                  </a:lnTo>
                  <a:lnTo>
                    <a:pt x="1372" y="148"/>
                  </a:lnTo>
                  <a:lnTo>
                    <a:pt x="1400" y="168"/>
                  </a:lnTo>
                  <a:lnTo>
                    <a:pt x="1428" y="190"/>
                  </a:lnTo>
                  <a:lnTo>
                    <a:pt x="1456" y="212"/>
                  </a:lnTo>
                  <a:lnTo>
                    <a:pt x="1482" y="236"/>
                  </a:lnTo>
                  <a:lnTo>
                    <a:pt x="1506" y="260"/>
                  </a:lnTo>
                  <a:lnTo>
                    <a:pt x="1506" y="260"/>
                  </a:lnTo>
                  <a:lnTo>
                    <a:pt x="1502" y="256"/>
                  </a:lnTo>
                  <a:lnTo>
                    <a:pt x="1328" y="430"/>
                  </a:lnTo>
                  <a:lnTo>
                    <a:pt x="1328" y="430"/>
                  </a:lnTo>
                  <a:lnTo>
                    <a:pt x="1306" y="408"/>
                  </a:lnTo>
                  <a:lnTo>
                    <a:pt x="1284" y="388"/>
                  </a:lnTo>
                  <a:lnTo>
                    <a:pt x="1260" y="370"/>
                  </a:lnTo>
                  <a:lnTo>
                    <a:pt x="1234" y="352"/>
                  </a:lnTo>
                  <a:lnTo>
                    <a:pt x="1208" y="336"/>
                  </a:lnTo>
                  <a:lnTo>
                    <a:pt x="1182" y="320"/>
                  </a:lnTo>
                  <a:lnTo>
                    <a:pt x="1154" y="308"/>
                  </a:lnTo>
                  <a:lnTo>
                    <a:pt x="1126" y="294"/>
                  </a:lnTo>
                  <a:lnTo>
                    <a:pt x="1098" y="284"/>
                  </a:lnTo>
                  <a:lnTo>
                    <a:pt x="1068" y="274"/>
                  </a:lnTo>
                  <a:lnTo>
                    <a:pt x="1038" y="264"/>
                  </a:lnTo>
                  <a:lnTo>
                    <a:pt x="1008" y="258"/>
                  </a:lnTo>
                  <a:lnTo>
                    <a:pt x="978" y="252"/>
                  </a:lnTo>
                  <a:lnTo>
                    <a:pt x="946" y="248"/>
                  </a:lnTo>
                  <a:lnTo>
                    <a:pt x="914" y="246"/>
                  </a:lnTo>
                  <a:lnTo>
                    <a:pt x="882" y="246"/>
                  </a:lnTo>
                  <a:lnTo>
                    <a:pt x="882" y="246"/>
                  </a:lnTo>
                  <a:lnTo>
                    <a:pt x="848" y="246"/>
                  </a:lnTo>
                  <a:lnTo>
                    <a:pt x="816" y="248"/>
                  </a:lnTo>
                  <a:lnTo>
                    <a:pt x="784" y="252"/>
                  </a:lnTo>
                  <a:lnTo>
                    <a:pt x="754" y="258"/>
                  </a:lnTo>
                  <a:lnTo>
                    <a:pt x="724" y="266"/>
                  </a:lnTo>
                  <a:lnTo>
                    <a:pt x="694" y="274"/>
                  </a:lnTo>
                  <a:lnTo>
                    <a:pt x="664" y="284"/>
                  </a:lnTo>
                  <a:lnTo>
                    <a:pt x="636" y="294"/>
                  </a:lnTo>
                  <a:lnTo>
                    <a:pt x="608" y="308"/>
                  </a:lnTo>
                  <a:lnTo>
                    <a:pt x="580" y="322"/>
                  </a:lnTo>
                  <a:lnTo>
                    <a:pt x="554" y="336"/>
                  </a:lnTo>
                  <a:lnTo>
                    <a:pt x="528" y="352"/>
                  </a:lnTo>
                  <a:lnTo>
                    <a:pt x="502" y="370"/>
                  </a:lnTo>
                  <a:lnTo>
                    <a:pt x="478" y="388"/>
                  </a:lnTo>
                  <a:lnTo>
                    <a:pt x="456" y="408"/>
                  </a:lnTo>
                  <a:lnTo>
                    <a:pt x="434" y="430"/>
                  </a:lnTo>
                  <a:lnTo>
                    <a:pt x="260" y="256"/>
                  </a:lnTo>
                  <a:lnTo>
                    <a:pt x="254" y="262"/>
                  </a:lnTo>
                  <a:lnTo>
                    <a:pt x="428" y="436"/>
                  </a:lnTo>
                  <a:lnTo>
                    <a:pt x="428" y="436"/>
                  </a:lnTo>
                  <a:lnTo>
                    <a:pt x="428" y="436"/>
                  </a:lnTo>
                  <a:close/>
                </a:path>
              </a:pathLst>
            </a:custGeom>
            <a:gradFill flip="none" rotWithShape="1">
              <a:gsLst>
                <a:gs pos="0">
                  <a:schemeClr val="bg1">
                    <a:lumMod val="50000"/>
                  </a:schemeClr>
                </a:gs>
                <a:gs pos="0">
                  <a:schemeClr val="bg1"/>
                </a:gs>
                <a:gs pos="64000">
                  <a:schemeClr val="bg1">
                    <a:lumMod val="50000"/>
                  </a:schemeClr>
                </a:gs>
              </a:gsLst>
              <a:path path="circle">
                <a:fillToRect l="50000" t="50000" r="50000" b="50000"/>
              </a:path>
              <a:tileRect/>
            </a:gradFill>
            <a:ln w="9525">
              <a:no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solidFill>
                  <a:srgbClr val="00467F"/>
                </a:solidFill>
                <a:latin typeface="Calibri" pitchFamily="34" charset="0"/>
                <a:cs typeface="+mn-cs"/>
              </a:endParaRPr>
            </a:p>
          </p:txBody>
        </p:sp>
        <p:cxnSp>
          <p:nvCxnSpPr>
            <p:cNvPr id="63" name="Straight Connector 62"/>
            <p:cNvCxnSpPr/>
            <p:nvPr/>
          </p:nvCxnSpPr>
          <p:spPr bwMode="auto">
            <a:xfrm rot="8093986" flipH="1" flipV="1">
              <a:off x="5226050" y="3413125"/>
              <a:ext cx="185738" cy="185738"/>
            </a:xfrm>
            <a:prstGeom prst="line">
              <a:avLst/>
            </a:prstGeom>
            <a:ln w="12700" cap="flat" cmpd="sng" algn="ctr">
              <a:solidFill>
                <a:srgbClr val="59595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bwMode="auto">
            <a:xfrm rot="8093986" flipH="1" flipV="1">
              <a:off x="3770313" y="3414713"/>
              <a:ext cx="187325" cy="187325"/>
            </a:xfrm>
            <a:prstGeom prst="line">
              <a:avLst/>
            </a:prstGeom>
            <a:ln w="12700" cap="flat" cmpd="sng" algn="ctr">
              <a:solidFill>
                <a:srgbClr val="59595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bwMode="auto">
            <a:xfrm rot="18893986" flipV="1">
              <a:off x="4473575" y="2662238"/>
              <a:ext cx="187325" cy="187325"/>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bwMode="auto">
            <a:xfrm rot="18893986" flipV="1">
              <a:off x="4473575" y="4103688"/>
              <a:ext cx="187325" cy="187325"/>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6115" name="TextBox 73"/>
          <p:cNvSpPr txBox="1">
            <a:spLocks noChangeArrowheads="1"/>
          </p:cNvSpPr>
          <p:nvPr/>
        </p:nvSpPr>
        <p:spPr bwMode="auto">
          <a:xfrm>
            <a:off x="3938588" y="2824163"/>
            <a:ext cx="3540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b-NO" sz="1000">
              <a:solidFill>
                <a:srgbClr val="595959"/>
              </a:solidFill>
              <a:ea typeface="ＭＳ Ｐゴシック" pitchFamily="34" charset="-128"/>
            </a:endParaRPr>
          </a:p>
        </p:txBody>
      </p:sp>
      <p:sp>
        <p:nvSpPr>
          <p:cNvPr id="46116" name="TextBox 74"/>
          <p:cNvSpPr txBox="1">
            <a:spLocks noChangeArrowheads="1"/>
          </p:cNvSpPr>
          <p:nvPr/>
        </p:nvSpPr>
        <p:spPr bwMode="auto">
          <a:xfrm>
            <a:off x="5005388" y="2895600"/>
            <a:ext cx="3540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1000">
                <a:solidFill>
                  <a:srgbClr val="595959"/>
                </a:solidFill>
                <a:ea typeface="ＭＳ Ｐゴシック" pitchFamily="34" charset="-128"/>
              </a:rPr>
              <a:t>S</a:t>
            </a:r>
          </a:p>
        </p:txBody>
      </p:sp>
      <p:grpSp>
        <p:nvGrpSpPr>
          <p:cNvPr id="15" name="Group 53"/>
          <p:cNvGrpSpPr>
            <a:grpSpLocks/>
          </p:cNvGrpSpPr>
          <p:nvPr/>
        </p:nvGrpSpPr>
        <p:grpSpPr bwMode="auto">
          <a:xfrm>
            <a:off x="3829050" y="2735263"/>
            <a:ext cx="1514475" cy="1498600"/>
            <a:chOff x="3828887" y="2735520"/>
            <a:chExt cx="1514983" cy="1497554"/>
          </a:xfrm>
        </p:grpSpPr>
        <p:sp>
          <p:nvSpPr>
            <p:cNvPr id="46125" name="Freeform 16"/>
            <p:cNvSpPr>
              <a:spLocks/>
            </p:cNvSpPr>
            <p:nvPr/>
          </p:nvSpPr>
          <p:spPr bwMode="auto">
            <a:xfrm rot="2693986" flipH="1">
              <a:off x="5157067" y="3989589"/>
              <a:ext cx="122717" cy="243485"/>
            </a:xfrm>
            <a:custGeom>
              <a:avLst/>
              <a:gdLst>
                <a:gd name="T0" fmla="*/ 2147483647 w 126"/>
                <a:gd name="T1" fmla="*/ 0 h 250"/>
                <a:gd name="T2" fmla="*/ 0 w 126"/>
                <a:gd name="T3" fmla="*/ 2147483647 h 250"/>
                <a:gd name="T4" fmla="*/ 2147483647 w 126"/>
                <a:gd name="T5" fmla="*/ 2147483647 h 250"/>
                <a:gd name="T6" fmla="*/ 2147483647 w 126"/>
                <a:gd name="T7" fmla="*/ 0 h 250"/>
                <a:gd name="T8" fmla="*/ 0 60000 65536"/>
                <a:gd name="T9" fmla="*/ 0 60000 65536"/>
                <a:gd name="T10" fmla="*/ 0 60000 65536"/>
                <a:gd name="T11" fmla="*/ 0 60000 65536"/>
                <a:gd name="T12" fmla="*/ 0 w 126"/>
                <a:gd name="T13" fmla="*/ 0 h 250"/>
                <a:gd name="T14" fmla="*/ 126 w 126"/>
                <a:gd name="T15" fmla="*/ 250 h 250"/>
              </a:gdLst>
              <a:ahLst/>
              <a:cxnLst>
                <a:cxn ang="T8">
                  <a:pos x="T0" y="T1"/>
                </a:cxn>
                <a:cxn ang="T9">
                  <a:pos x="T2" y="T3"/>
                </a:cxn>
                <a:cxn ang="T10">
                  <a:pos x="T4" y="T5"/>
                </a:cxn>
                <a:cxn ang="T11">
                  <a:pos x="T6" y="T7"/>
                </a:cxn>
              </a:cxnLst>
              <a:rect l="T12" t="T13" r="T14" b="T15"/>
              <a:pathLst>
                <a:path w="126" h="250">
                  <a:moveTo>
                    <a:pt x="126" y="0"/>
                  </a:moveTo>
                  <a:lnTo>
                    <a:pt x="0" y="124"/>
                  </a:lnTo>
                  <a:lnTo>
                    <a:pt x="126" y="250"/>
                  </a:lnTo>
                  <a:lnTo>
                    <a:pt x="12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12"/>
            <p:cNvSpPr>
              <a:spLocks/>
            </p:cNvSpPr>
            <p:nvPr/>
          </p:nvSpPr>
          <p:spPr bwMode="auto">
            <a:xfrm rot="2693986">
              <a:off x="5098436" y="2771556"/>
              <a:ext cx="245434" cy="122717"/>
            </a:xfrm>
            <a:custGeom>
              <a:avLst/>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252" y="126"/>
                  </a:moveTo>
                  <a:lnTo>
                    <a:pt x="126" y="0"/>
                  </a:lnTo>
                  <a:lnTo>
                    <a:pt x="0" y="126"/>
                  </a:lnTo>
                  <a:lnTo>
                    <a:pt x="252" y="12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127" name="Group 52"/>
            <p:cNvGrpSpPr>
              <a:grpSpLocks/>
            </p:cNvGrpSpPr>
            <p:nvPr/>
          </p:nvGrpSpPr>
          <p:grpSpPr bwMode="auto">
            <a:xfrm>
              <a:off x="3828887" y="2735520"/>
              <a:ext cx="245434" cy="1458985"/>
              <a:chOff x="3828887" y="2735520"/>
              <a:chExt cx="245434" cy="1458985"/>
            </a:xfrm>
          </p:grpSpPr>
          <p:sp>
            <p:nvSpPr>
              <p:cNvPr id="46128" name="Freeform 14"/>
              <p:cNvSpPr>
                <a:spLocks/>
              </p:cNvSpPr>
              <p:nvPr/>
            </p:nvSpPr>
            <p:spPr bwMode="auto">
              <a:xfrm rot="2693986">
                <a:off x="3828887" y="4071788"/>
                <a:ext cx="245434" cy="122717"/>
              </a:xfrm>
              <a:custGeom>
                <a:avLst/>
                <a:gdLst>
                  <a:gd name="T0" fmla="*/ 0 w 252"/>
                  <a:gd name="T1" fmla="*/ 0 h 126"/>
                  <a:gd name="T2" fmla="*/ 2147483647 w 252"/>
                  <a:gd name="T3" fmla="*/ 2147483647 h 126"/>
                  <a:gd name="T4" fmla="*/ 2147483647 w 252"/>
                  <a:gd name="T5" fmla="*/ 0 h 126"/>
                  <a:gd name="T6" fmla="*/ 0 w 252"/>
                  <a:gd name="T7" fmla="*/ 0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0" y="0"/>
                    </a:moveTo>
                    <a:lnTo>
                      <a:pt x="126" y="126"/>
                    </a:lnTo>
                    <a:lnTo>
                      <a:pt x="252"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9" name="Freeform 16"/>
              <p:cNvSpPr>
                <a:spLocks/>
              </p:cNvSpPr>
              <p:nvPr/>
            </p:nvSpPr>
            <p:spPr bwMode="auto">
              <a:xfrm rot="2693986">
                <a:off x="3878836" y="2735520"/>
                <a:ext cx="122717" cy="243485"/>
              </a:xfrm>
              <a:custGeom>
                <a:avLst/>
                <a:gdLst>
                  <a:gd name="T0" fmla="*/ 2147483647 w 126"/>
                  <a:gd name="T1" fmla="*/ 0 h 250"/>
                  <a:gd name="T2" fmla="*/ 0 w 126"/>
                  <a:gd name="T3" fmla="*/ 2147483647 h 250"/>
                  <a:gd name="T4" fmla="*/ 2147483647 w 126"/>
                  <a:gd name="T5" fmla="*/ 2147483647 h 250"/>
                  <a:gd name="T6" fmla="*/ 2147483647 w 126"/>
                  <a:gd name="T7" fmla="*/ 0 h 250"/>
                  <a:gd name="T8" fmla="*/ 0 60000 65536"/>
                  <a:gd name="T9" fmla="*/ 0 60000 65536"/>
                  <a:gd name="T10" fmla="*/ 0 60000 65536"/>
                  <a:gd name="T11" fmla="*/ 0 60000 65536"/>
                  <a:gd name="T12" fmla="*/ 0 w 126"/>
                  <a:gd name="T13" fmla="*/ 0 h 250"/>
                  <a:gd name="T14" fmla="*/ 126 w 126"/>
                  <a:gd name="T15" fmla="*/ 250 h 250"/>
                </a:gdLst>
                <a:ahLst/>
                <a:cxnLst>
                  <a:cxn ang="T8">
                    <a:pos x="T0" y="T1"/>
                  </a:cxn>
                  <a:cxn ang="T9">
                    <a:pos x="T2" y="T3"/>
                  </a:cxn>
                  <a:cxn ang="T10">
                    <a:pos x="T4" y="T5"/>
                  </a:cxn>
                  <a:cxn ang="T11">
                    <a:pos x="T6" y="T7"/>
                  </a:cxn>
                </a:cxnLst>
                <a:rect l="T12" t="T13" r="T14" b="T15"/>
                <a:pathLst>
                  <a:path w="126" h="250">
                    <a:moveTo>
                      <a:pt x="126" y="0"/>
                    </a:moveTo>
                    <a:lnTo>
                      <a:pt x="0" y="124"/>
                    </a:lnTo>
                    <a:lnTo>
                      <a:pt x="126" y="250"/>
                    </a:lnTo>
                    <a:lnTo>
                      <a:pt x="12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6118" name="TextBox 75"/>
          <p:cNvSpPr txBox="1">
            <a:spLocks noChangeArrowheads="1"/>
          </p:cNvSpPr>
          <p:nvPr/>
        </p:nvSpPr>
        <p:spPr bwMode="auto">
          <a:xfrm>
            <a:off x="3913188" y="3871913"/>
            <a:ext cx="3540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1000">
                <a:solidFill>
                  <a:srgbClr val="595959"/>
                </a:solidFill>
                <a:ea typeface="ＭＳ Ｐゴシック" pitchFamily="34" charset="-128"/>
              </a:rPr>
              <a:t>S</a:t>
            </a:r>
          </a:p>
        </p:txBody>
      </p:sp>
      <p:sp>
        <p:nvSpPr>
          <p:cNvPr id="46119" name="TextBox 76"/>
          <p:cNvSpPr txBox="1">
            <a:spLocks noChangeArrowheads="1"/>
          </p:cNvSpPr>
          <p:nvPr/>
        </p:nvSpPr>
        <p:spPr bwMode="auto">
          <a:xfrm>
            <a:off x="4987925" y="3852863"/>
            <a:ext cx="354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1000">
                <a:solidFill>
                  <a:srgbClr val="595959"/>
                </a:solidFill>
                <a:ea typeface="ＭＳ Ｐゴシック" pitchFamily="34" charset="-128"/>
              </a:rPr>
              <a:t>M</a:t>
            </a:r>
          </a:p>
        </p:txBody>
      </p:sp>
      <p:grpSp>
        <p:nvGrpSpPr>
          <p:cNvPr id="17" name="Group 69"/>
          <p:cNvGrpSpPr>
            <a:grpSpLocks/>
          </p:cNvGrpSpPr>
          <p:nvPr/>
        </p:nvGrpSpPr>
        <p:grpSpPr bwMode="auto">
          <a:xfrm rot="-2756257">
            <a:off x="3618707" y="2510631"/>
            <a:ext cx="1931988" cy="1939925"/>
            <a:chOff x="3627221" y="5290501"/>
            <a:chExt cx="1931148" cy="1939347"/>
          </a:xfrm>
        </p:grpSpPr>
        <p:sp>
          <p:nvSpPr>
            <p:cNvPr id="46123" name="Freeform 16"/>
            <p:cNvSpPr>
              <a:spLocks/>
            </p:cNvSpPr>
            <p:nvPr/>
          </p:nvSpPr>
          <p:spPr bwMode="auto">
            <a:xfrm rot="5400000">
              <a:off x="4531436" y="5230117"/>
              <a:ext cx="122717" cy="243485"/>
            </a:xfrm>
            <a:custGeom>
              <a:avLst/>
              <a:gdLst>
                <a:gd name="T0" fmla="*/ 2147483647 w 126"/>
                <a:gd name="T1" fmla="*/ 0 h 250"/>
                <a:gd name="T2" fmla="*/ 0 w 126"/>
                <a:gd name="T3" fmla="*/ 2147483647 h 250"/>
                <a:gd name="T4" fmla="*/ 2147483647 w 126"/>
                <a:gd name="T5" fmla="*/ 2147483647 h 250"/>
                <a:gd name="T6" fmla="*/ 2147483647 w 126"/>
                <a:gd name="T7" fmla="*/ 0 h 250"/>
                <a:gd name="T8" fmla="*/ 0 60000 65536"/>
                <a:gd name="T9" fmla="*/ 0 60000 65536"/>
                <a:gd name="T10" fmla="*/ 0 60000 65536"/>
                <a:gd name="T11" fmla="*/ 0 60000 65536"/>
                <a:gd name="T12" fmla="*/ 0 w 126"/>
                <a:gd name="T13" fmla="*/ 0 h 250"/>
                <a:gd name="T14" fmla="*/ 126 w 126"/>
                <a:gd name="T15" fmla="*/ 250 h 250"/>
              </a:gdLst>
              <a:ahLst/>
              <a:cxnLst>
                <a:cxn ang="T8">
                  <a:pos x="T0" y="T1"/>
                </a:cxn>
                <a:cxn ang="T9">
                  <a:pos x="T2" y="T3"/>
                </a:cxn>
                <a:cxn ang="T10">
                  <a:pos x="T4" y="T5"/>
                </a:cxn>
                <a:cxn ang="T11">
                  <a:pos x="T6" y="T7"/>
                </a:cxn>
              </a:cxnLst>
              <a:rect l="T12" t="T13" r="T14" b="T15"/>
              <a:pathLst>
                <a:path w="126" h="250">
                  <a:moveTo>
                    <a:pt x="126" y="0"/>
                  </a:moveTo>
                  <a:lnTo>
                    <a:pt x="0" y="124"/>
                  </a:lnTo>
                  <a:lnTo>
                    <a:pt x="126" y="250"/>
                  </a:lnTo>
                  <a:lnTo>
                    <a:pt x="126" y="0"/>
                  </a:lnTo>
                  <a:close/>
                </a:path>
              </a:pathLst>
            </a:custGeom>
            <a:solidFill>
              <a:srgbClr val="88C1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Oval 68"/>
            <p:cNvSpPr/>
            <p:nvPr/>
          </p:nvSpPr>
          <p:spPr>
            <a:xfrm>
              <a:off x="3626596" y="5298387"/>
              <a:ext cx="1931148" cy="193141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grpSp>
      <p:sp>
        <p:nvSpPr>
          <p:cNvPr id="46121" name="Title 1"/>
          <p:cNvSpPr>
            <a:spLocks noGrp="1"/>
          </p:cNvSpPr>
          <p:nvPr>
            <p:ph type="title"/>
          </p:nvPr>
        </p:nvSpPr>
        <p:spPr/>
        <p:txBody>
          <a:bodyPr/>
          <a:lstStyle/>
          <a:p>
            <a:pPr eaLnBrk="1" hangingPunct="1"/>
            <a:r>
              <a:rPr lang="en-US" smtClean="0">
                <a:latin typeface="Arial" charset="0"/>
                <a:cs typeface="Arial" charset="0"/>
              </a:rPr>
              <a:t>Four Fundamental Needs</a:t>
            </a:r>
          </a:p>
        </p:txBody>
      </p:sp>
      <p:sp>
        <p:nvSpPr>
          <p:cNvPr id="46122" name="TextBox 74"/>
          <p:cNvSpPr txBox="1">
            <a:spLocks noChangeArrowheads="1"/>
          </p:cNvSpPr>
          <p:nvPr/>
        </p:nvSpPr>
        <p:spPr bwMode="auto">
          <a:xfrm>
            <a:off x="3913188" y="2925763"/>
            <a:ext cx="3540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1000">
                <a:solidFill>
                  <a:srgbClr val="595959"/>
                </a:solidFill>
                <a:ea typeface="ＭＳ Ｐゴシック" pitchFamily="34" charset="-128"/>
              </a:rPr>
              <a:t>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3100" fill="hold" nodeType="withEffect">
                                  <p:stCondLst>
                                    <p:cond delay="0"/>
                                  </p:stCondLst>
                                  <p:childTnLst>
                                    <p:animRot by="-21600000">
                                      <p:cBhvr>
                                        <p:cTn id="6" dur="226" fill="hold"/>
                                        <p:tgtEl>
                                          <p:spTgt spid="12"/>
                                        </p:tgtEl>
                                        <p:attrNameLst>
                                          <p:attrName>r</p:attrName>
                                        </p:attrNameLst>
                                      </p:cBhvr>
                                    </p:animRot>
                                  </p:childTnLst>
                                </p:cTn>
                              </p:par>
                              <p:par>
                                <p:cTn id="7" presetID="8" presetClass="emph" presetSubtype="0" fill="hold" nodeType="withEffect">
                                  <p:stCondLst>
                                    <p:cond delay="0"/>
                                  </p:stCondLst>
                                  <p:childTnLst>
                                    <p:animRot by="21600000">
                                      <p:cBhvr>
                                        <p:cTn id="8" dur="600" fill="hold"/>
                                        <p:tgtEl>
                                          <p:spTgt spid="15"/>
                                        </p:tgtEl>
                                        <p:attrNameLst>
                                          <p:attrName>r</p:attrName>
                                        </p:attrNameLst>
                                      </p:cBhvr>
                                    </p:animRot>
                                  </p:childTnLst>
                                </p:cTn>
                              </p:par>
                            </p:childTnLst>
                          </p:cTn>
                        </p:par>
                        <p:par>
                          <p:cTn id="9" fill="hold" nodeType="afterGroup">
                            <p:stCondLst>
                              <p:cond delay="700"/>
                            </p:stCondLst>
                            <p:childTnLst>
                              <p:par>
                                <p:cTn id="10" presetID="1"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nodeType="afterGroup">
                            <p:stCondLst>
                              <p:cond delay="700"/>
                            </p:stCondLst>
                            <p:childTnLst>
                              <p:par>
                                <p:cTn id="13" presetID="18" presetClass="entr" presetSubtype="9" fill="hold" nodeType="afterEffect">
                                  <p:stCondLst>
                                    <p:cond delay="700"/>
                                  </p:stCondLst>
                                  <p:childTnLst>
                                    <p:set>
                                      <p:cBhvr>
                                        <p:cTn id="14" dur="1" fill="hold">
                                          <p:stCondLst>
                                            <p:cond delay="0"/>
                                          </p:stCondLst>
                                        </p:cTn>
                                        <p:tgtEl>
                                          <p:spTgt spid="3"/>
                                        </p:tgtEl>
                                        <p:attrNameLst>
                                          <p:attrName>style.visibility</p:attrName>
                                        </p:attrNameLst>
                                      </p:cBhvr>
                                      <p:to>
                                        <p:strVal val="visible"/>
                                      </p:to>
                                    </p:set>
                                    <p:animEffect transition="in" filter="strips(upLeft)">
                                      <p:cBhvr>
                                        <p:cTn id="15" dur="500"/>
                                        <p:tgtEl>
                                          <p:spTgt spid="3"/>
                                        </p:tgtEl>
                                      </p:cBhvr>
                                    </p:animEffect>
                                  </p:childTnLst>
                                </p:cTn>
                              </p:par>
                            </p:childTnLst>
                          </p:cTn>
                        </p:par>
                        <p:par>
                          <p:cTn id="16" fill="hold" nodeType="afterGroup">
                            <p:stCondLst>
                              <p:cond delay="1900"/>
                            </p:stCondLst>
                            <p:childTnLst>
                              <p:par>
                                <p:cTn id="17" presetID="8" presetClass="emph" presetSubtype="0" fill="hold" nodeType="afterEffect">
                                  <p:stCondLst>
                                    <p:cond delay="300"/>
                                  </p:stCondLst>
                                  <p:childTnLst>
                                    <p:animRot by="5400000">
                                      <p:cBhvr>
                                        <p:cTn id="18" dur="700" fill="hold"/>
                                        <p:tgtEl>
                                          <p:spTgt spid="17"/>
                                        </p:tgtEl>
                                        <p:attrNameLst>
                                          <p:attrName>r</p:attrName>
                                        </p:attrNameLst>
                                      </p:cBhvr>
                                    </p:animRot>
                                  </p:childTnLst>
                                </p:cTn>
                              </p:par>
                            </p:childTnLst>
                          </p:cTn>
                        </p:par>
                        <p:par>
                          <p:cTn id="19" fill="hold" nodeType="afterGroup">
                            <p:stCondLst>
                              <p:cond delay="2900"/>
                            </p:stCondLst>
                            <p:childTnLst>
                              <p:par>
                                <p:cTn id="20" presetID="18" presetClass="entr" presetSubtype="3"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upRight)">
                                      <p:cBhvr>
                                        <p:cTn id="22" dur="250"/>
                                        <p:tgtEl>
                                          <p:spTgt spid="10"/>
                                        </p:tgtEl>
                                      </p:cBhvr>
                                    </p:animEffect>
                                  </p:childTnLst>
                                </p:cTn>
                              </p:par>
                            </p:childTnLst>
                          </p:cTn>
                        </p:par>
                        <p:par>
                          <p:cTn id="23" fill="hold" nodeType="afterGroup">
                            <p:stCondLst>
                              <p:cond delay="3150"/>
                            </p:stCondLst>
                            <p:childTnLst>
                              <p:par>
                                <p:cTn id="24" presetID="8" presetClass="emph" presetSubtype="0" fill="hold" nodeType="afterEffect">
                                  <p:stCondLst>
                                    <p:cond delay="30"/>
                                  </p:stCondLst>
                                  <p:childTnLst>
                                    <p:animRot by="5400000">
                                      <p:cBhvr>
                                        <p:cTn id="25" dur="450" fill="hold"/>
                                        <p:tgtEl>
                                          <p:spTgt spid="17"/>
                                        </p:tgtEl>
                                        <p:attrNameLst>
                                          <p:attrName>r</p:attrName>
                                        </p:attrNameLst>
                                      </p:cBhvr>
                                    </p:animRot>
                                  </p:childTnLst>
                                </p:cTn>
                              </p:par>
                            </p:childTnLst>
                          </p:cTn>
                        </p:par>
                        <p:par>
                          <p:cTn id="26" fill="hold" nodeType="afterGroup">
                            <p:stCondLst>
                              <p:cond delay="3630"/>
                            </p:stCondLst>
                            <p:childTnLst>
                              <p:par>
                                <p:cTn id="27" presetID="18" presetClass="entr" presetSubtype="6" fill="hold" nodeType="afterEffect">
                                  <p:stCondLst>
                                    <p:cond delay="300"/>
                                  </p:stCondLst>
                                  <p:childTnLst>
                                    <p:set>
                                      <p:cBhvr>
                                        <p:cTn id="28" dur="1" fill="hold">
                                          <p:stCondLst>
                                            <p:cond delay="0"/>
                                          </p:stCondLst>
                                        </p:cTn>
                                        <p:tgtEl>
                                          <p:spTgt spid="4"/>
                                        </p:tgtEl>
                                        <p:attrNameLst>
                                          <p:attrName>style.visibility</p:attrName>
                                        </p:attrNameLst>
                                      </p:cBhvr>
                                      <p:to>
                                        <p:strVal val="visible"/>
                                      </p:to>
                                    </p:set>
                                    <p:animEffect transition="in" filter="strips(downRight)">
                                      <p:cBhvr>
                                        <p:cTn id="29" dur="500"/>
                                        <p:tgtEl>
                                          <p:spTgt spid="4"/>
                                        </p:tgtEl>
                                      </p:cBhvr>
                                    </p:animEffect>
                                  </p:childTnLst>
                                </p:cTn>
                              </p:par>
                            </p:childTnLst>
                          </p:cTn>
                        </p:par>
                        <p:par>
                          <p:cTn id="30" fill="hold" nodeType="afterGroup">
                            <p:stCondLst>
                              <p:cond delay="4430"/>
                            </p:stCondLst>
                            <p:childTnLst>
                              <p:par>
                                <p:cTn id="31" presetID="8" presetClass="emph" presetSubtype="0" fill="hold" nodeType="afterEffect">
                                  <p:stCondLst>
                                    <p:cond delay="300"/>
                                  </p:stCondLst>
                                  <p:childTnLst>
                                    <p:animRot by="5400000">
                                      <p:cBhvr>
                                        <p:cTn id="32" dur="600" fill="hold"/>
                                        <p:tgtEl>
                                          <p:spTgt spid="17"/>
                                        </p:tgtEl>
                                        <p:attrNameLst>
                                          <p:attrName>r</p:attrName>
                                        </p:attrNameLst>
                                      </p:cBhvr>
                                    </p:animRot>
                                  </p:childTnLst>
                                </p:cTn>
                              </p:par>
                            </p:childTnLst>
                          </p:cTn>
                        </p:par>
                        <p:par>
                          <p:cTn id="33" fill="hold" nodeType="afterGroup">
                            <p:stCondLst>
                              <p:cond delay="5330"/>
                            </p:stCondLst>
                            <p:childTnLst>
                              <p:par>
                                <p:cTn id="34" presetID="18" presetClass="entr" presetSubtype="12" fill="hold" nodeType="afterEffect">
                                  <p:stCondLst>
                                    <p:cond delay="200"/>
                                  </p:stCondLst>
                                  <p:childTnLst>
                                    <p:set>
                                      <p:cBhvr>
                                        <p:cTn id="35" dur="1" fill="hold">
                                          <p:stCondLst>
                                            <p:cond delay="0"/>
                                          </p:stCondLst>
                                        </p:cTn>
                                        <p:tgtEl>
                                          <p:spTgt spid="8"/>
                                        </p:tgtEl>
                                        <p:attrNameLst>
                                          <p:attrName>style.visibility</p:attrName>
                                        </p:attrNameLst>
                                      </p:cBhvr>
                                      <p:to>
                                        <p:strVal val="visible"/>
                                      </p:to>
                                    </p:set>
                                    <p:animEffect transition="in" filter="strips(downLef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4114800"/>
            <a:ext cx="9144000"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38" name="Rounded Rectangle 37"/>
          <p:cNvSpPr/>
          <p:nvPr/>
        </p:nvSpPr>
        <p:spPr>
          <a:xfrm rot="20974781">
            <a:off x="777016" y="1943099"/>
            <a:ext cx="7315200" cy="3886200"/>
          </a:xfrm>
          <a:prstGeom prst="roundRect">
            <a:avLst>
              <a:gd name="adj" fmla="val 2698"/>
            </a:avLst>
          </a:prstGeom>
          <a:gradFill flip="none" rotWithShape="1">
            <a:gsLst>
              <a:gs pos="0">
                <a:schemeClr val="bg1"/>
              </a:gs>
              <a:gs pos="100000">
                <a:schemeClr val="bg1">
                  <a:lumMod val="95000"/>
                </a:schemeClr>
              </a:gs>
              <a:gs pos="5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sp>
        <p:nvSpPr>
          <p:cNvPr id="39" name="Rounded Rectangle 38"/>
          <p:cNvSpPr/>
          <p:nvPr/>
        </p:nvSpPr>
        <p:spPr>
          <a:xfrm rot="816124">
            <a:off x="344942" y="2194576"/>
            <a:ext cx="7315200" cy="3886200"/>
          </a:xfrm>
          <a:prstGeom prst="roundRect">
            <a:avLst>
              <a:gd name="adj" fmla="val 2698"/>
            </a:avLst>
          </a:prstGeom>
          <a:gradFill flip="none" rotWithShape="1">
            <a:gsLst>
              <a:gs pos="0">
                <a:schemeClr val="bg1"/>
              </a:gs>
              <a:gs pos="100000">
                <a:schemeClr val="bg1">
                  <a:lumMod val="95000"/>
                </a:schemeClr>
              </a:gs>
              <a:gs pos="5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grpSp>
        <p:nvGrpSpPr>
          <p:cNvPr id="47109" name="Group 18"/>
          <p:cNvGrpSpPr>
            <a:grpSpLocks/>
          </p:cNvGrpSpPr>
          <p:nvPr/>
        </p:nvGrpSpPr>
        <p:grpSpPr bwMode="auto">
          <a:xfrm>
            <a:off x="892175" y="1966913"/>
            <a:ext cx="7315200" cy="3941762"/>
            <a:chOff x="914400" y="1744807"/>
            <a:chExt cx="7315200" cy="3941992"/>
          </a:xfrm>
        </p:grpSpPr>
        <p:sp>
          <p:nvSpPr>
            <p:cNvPr id="51" name="Rounded Rectangle 50"/>
            <p:cNvSpPr/>
            <p:nvPr/>
          </p:nvSpPr>
          <p:spPr>
            <a:xfrm>
              <a:off x="914400" y="1744807"/>
              <a:ext cx="7315200" cy="3886200"/>
            </a:xfrm>
            <a:prstGeom prst="roundRect">
              <a:avLst>
                <a:gd name="adj" fmla="val 2698"/>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outerShdw blurRad="50800" dir="16200000">
                <a:schemeClr val="bg1">
                  <a:lumMod val="85000"/>
                  <a:alpha val="43000"/>
                </a:scheme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sp>
          <p:nvSpPr>
            <p:cNvPr id="3097" name="TextBox 42"/>
            <p:cNvSpPr txBox="1">
              <a:spLocks noChangeArrowheads="1"/>
            </p:cNvSpPr>
            <p:nvPr/>
          </p:nvSpPr>
          <p:spPr bwMode="auto">
            <a:xfrm>
              <a:off x="1216025" y="3254607"/>
              <a:ext cx="4521200" cy="243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buFont typeface="Arial" charset="0"/>
                <a:buChar char="•"/>
                <a:defRPr/>
              </a:pPr>
              <a:r>
                <a:rPr lang="en-US" dirty="0">
                  <a:solidFill>
                    <a:srgbClr val="595959"/>
                  </a:solidFill>
                  <a:latin typeface="Arial" pitchFamily="34" charset="0"/>
                  <a:cs typeface="Arial" pitchFamily="34" charset="0"/>
                </a:rPr>
                <a:t>What does the change involve</a:t>
              </a:r>
            </a:p>
            <a:p>
              <a:pPr eaLnBrk="1" fontAlgn="auto" hangingPunct="1">
                <a:spcBef>
                  <a:spcPts val="0"/>
                </a:spcBef>
                <a:spcAft>
                  <a:spcPts val="0"/>
                </a:spcAft>
                <a:buFont typeface="Arial" charset="0"/>
                <a:buChar char="•"/>
                <a:defRPr/>
              </a:pPr>
              <a:r>
                <a:rPr lang="en-US" dirty="0">
                  <a:solidFill>
                    <a:srgbClr val="595959"/>
                  </a:solidFill>
                  <a:latin typeface="Arial" pitchFamily="34" charset="0"/>
                  <a:cs typeface="Arial" pitchFamily="34" charset="0"/>
                </a:rPr>
                <a:t>When </a:t>
              </a:r>
            </a:p>
            <a:p>
              <a:pPr eaLnBrk="1" fontAlgn="auto" hangingPunct="1">
                <a:spcBef>
                  <a:spcPts val="0"/>
                </a:spcBef>
                <a:spcAft>
                  <a:spcPts val="0"/>
                </a:spcAft>
                <a:buFont typeface="Arial" charset="0"/>
                <a:buChar char="•"/>
                <a:defRPr/>
              </a:pPr>
              <a:r>
                <a:rPr lang="en-US" dirty="0">
                  <a:solidFill>
                    <a:srgbClr val="595959"/>
                  </a:solidFill>
                  <a:latin typeface="Arial" pitchFamily="34" charset="0"/>
                  <a:cs typeface="Arial" pitchFamily="34" charset="0"/>
                </a:rPr>
                <a:t>Interim steps</a:t>
              </a:r>
            </a:p>
            <a:p>
              <a:pPr eaLnBrk="1" fontAlgn="auto" hangingPunct="1">
                <a:spcBef>
                  <a:spcPts val="0"/>
                </a:spcBef>
                <a:spcAft>
                  <a:spcPts val="0"/>
                </a:spcAft>
                <a:buFont typeface="Arial" charset="0"/>
                <a:buChar char="•"/>
                <a:defRPr/>
              </a:pPr>
              <a:r>
                <a:rPr lang="en-US" dirty="0">
                  <a:solidFill>
                    <a:srgbClr val="595959"/>
                  </a:solidFill>
                  <a:latin typeface="Arial" pitchFamily="34" charset="0"/>
                  <a:cs typeface="Arial" pitchFamily="34" charset="0"/>
                </a:rPr>
                <a:t>Who is responsible for what</a:t>
              </a:r>
            </a:p>
            <a:p>
              <a:pPr eaLnBrk="1" fontAlgn="auto" hangingPunct="1">
                <a:spcBef>
                  <a:spcPts val="0"/>
                </a:spcBef>
                <a:spcAft>
                  <a:spcPts val="0"/>
                </a:spcAft>
                <a:buFont typeface="Arial" charset="0"/>
                <a:buChar char="•"/>
                <a:defRPr/>
              </a:pPr>
              <a:r>
                <a:rPr lang="en-US" dirty="0">
                  <a:solidFill>
                    <a:srgbClr val="595959"/>
                  </a:solidFill>
                  <a:latin typeface="Arial" pitchFamily="34" charset="0"/>
                  <a:cs typeface="Arial" pitchFamily="34" charset="0"/>
                </a:rPr>
                <a:t>New policies</a:t>
              </a:r>
            </a:p>
            <a:p>
              <a:pPr eaLnBrk="1" fontAlgn="auto" hangingPunct="1">
                <a:spcBef>
                  <a:spcPts val="0"/>
                </a:spcBef>
                <a:spcAft>
                  <a:spcPts val="0"/>
                </a:spcAft>
                <a:buFont typeface="Arial" charset="0"/>
                <a:buChar char="•"/>
                <a:defRPr/>
              </a:pPr>
              <a:r>
                <a:rPr lang="en-US" dirty="0">
                  <a:solidFill>
                    <a:srgbClr val="595959"/>
                  </a:solidFill>
                  <a:latin typeface="Arial" pitchFamily="34" charset="0"/>
                  <a:cs typeface="Arial" pitchFamily="34" charset="0"/>
                </a:rPr>
                <a:t>Where to find ongoing access to training</a:t>
              </a:r>
            </a:p>
            <a:p>
              <a:pPr marL="0" indent="0" eaLnBrk="1" fontAlgn="auto" hangingPunct="1">
                <a:spcBef>
                  <a:spcPts val="0"/>
                </a:spcBef>
                <a:spcAft>
                  <a:spcPts val="0"/>
                </a:spcAft>
                <a:defRPr/>
              </a:pPr>
              <a:endParaRPr lang="en-GB" sz="1300" dirty="0">
                <a:solidFill>
                  <a:srgbClr val="595959"/>
                </a:solidFill>
                <a:latin typeface="Arial" pitchFamily="34" charset="0"/>
                <a:cs typeface="Arial" pitchFamily="34" charset="0"/>
              </a:endParaRPr>
            </a:p>
            <a:p>
              <a:pPr eaLnBrk="1" fontAlgn="auto" hangingPunct="1">
                <a:spcBef>
                  <a:spcPts val="0"/>
                </a:spcBef>
                <a:spcAft>
                  <a:spcPts val="0"/>
                </a:spcAft>
                <a:buFont typeface="Wingdings" pitchFamily="2" charset="2"/>
                <a:buChar char="ü"/>
                <a:defRPr/>
              </a:pPr>
              <a:endParaRPr lang="en-GB" sz="1300" dirty="0">
                <a:solidFill>
                  <a:srgbClr val="404040"/>
                </a:solidFill>
                <a:latin typeface="Arial" pitchFamily="34" charset="0"/>
                <a:cs typeface="Arial" pitchFamily="34" charset="0"/>
              </a:endParaRPr>
            </a:p>
          </p:txBody>
        </p:sp>
        <p:sp>
          <p:nvSpPr>
            <p:cNvPr id="47131" name="TextBox 43"/>
            <p:cNvSpPr txBox="1">
              <a:spLocks noChangeArrowheads="1"/>
            </p:cNvSpPr>
            <p:nvPr/>
          </p:nvSpPr>
          <p:spPr bwMode="auto">
            <a:xfrm>
              <a:off x="1219200" y="2049463"/>
              <a:ext cx="28051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b="1">
                  <a:solidFill>
                    <a:srgbClr val="A5E913"/>
                  </a:solidFill>
                  <a:latin typeface="Arial Narrow Bold" pitchFamily="34" charset="0"/>
                  <a:ea typeface="ＭＳ Ｐゴシック" pitchFamily="34" charset="-128"/>
                </a:rPr>
                <a:t>KNOWLEDGE</a:t>
              </a:r>
            </a:p>
            <a:p>
              <a:pPr eaLnBrk="1" hangingPunct="1">
                <a:buFont typeface="Wingdings" pitchFamily="2" charset="2"/>
                <a:buChar char="ü"/>
              </a:pPr>
              <a:endParaRPr lang="en-GB" sz="1100">
                <a:solidFill>
                  <a:srgbClr val="404040"/>
                </a:solidFill>
                <a:ea typeface="ＭＳ Ｐゴシック" pitchFamily="34" charset="-128"/>
              </a:endParaRPr>
            </a:p>
          </p:txBody>
        </p:sp>
      </p:grpSp>
      <p:grpSp>
        <p:nvGrpSpPr>
          <p:cNvPr id="3" name="Group 24"/>
          <p:cNvGrpSpPr>
            <a:grpSpLocks/>
          </p:cNvGrpSpPr>
          <p:nvPr/>
        </p:nvGrpSpPr>
        <p:grpSpPr bwMode="auto">
          <a:xfrm>
            <a:off x="9337675" y="6891338"/>
            <a:ext cx="1339850" cy="1355725"/>
            <a:chOff x="9337114" y="6891389"/>
            <a:chExt cx="1340448" cy="1355749"/>
          </a:xfrm>
        </p:grpSpPr>
        <p:sp>
          <p:nvSpPr>
            <p:cNvPr id="47127" name="Right Triangle 36"/>
            <p:cNvSpPr>
              <a:spLocks noChangeArrowheads="1"/>
            </p:cNvSpPr>
            <p:nvPr/>
          </p:nvSpPr>
          <p:spPr bwMode="auto">
            <a:xfrm rot="5192797">
              <a:off x="9535090" y="7104667"/>
              <a:ext cx="1141433" cy="1143510"/>
            </a:xfrm>
            <a:prstGeom prst="rtTriangle">
              <a:avLst/>
            </a:prstGeom>
            <a:solidFill>
              <a:srgbClr val="A6A6A6"/>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endParaRPr>
            </a:p>
          </p:txBody>
        </p:sp>
        <p:sp>
          <p:nvSpPr>
            <p:cNvPr id="47128" name="Right Triangle 23"/>
            <p:cNvSpPr>
              <a:spLocks noChangeArrowheads="1"/>
            </p:cNvSpPr>
            <p:nvPr/>
          </p:nvSpPr>
          <p:spPr bwMode="auto">
            <a:xfrm rot="5192797">
              <a:off x="9338153" y="6890350"/>
              <a:ext cx="1141432" cy="1143510"/>
            </a:xfrm>
            <a:prstGeom prst="rtTriangle">
              <a:avLst/>
            </a:prstGeom>
            <a:solidFill>
              <a:srgbClr val="88C10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endParaRPr>
            </a:p>
          </p:txBody>
        </p:sp>
      </p:grpSp>
      <p:grpSp>
        <p:nvGrpSpPr>
          <p:cNvPr id="4" name="Group 20"/>
          <p:cNvGrpSpPr>
            <a:grpSpLocks/>
          </p:cNvGrpSpPr>
          <p:nvPr/>
        </p:nvGrpSpPr>
        <p:grpSpPr bwMode="auto">
          <a:xfrm>
            <a:off x="4878388" y="2590800"/>
            <a:ext cx="8685212" cy="8685213"/>
            <a:chOff x="4877864" y="2590800"/>
            <a:chExt cx="8685736" cy="8685736"/>
          </a:xfrm>
        </p:grpSpPr>
        <p:sp>
          <p:nvSpPr>
            <p:cNvPr id="35" name="Block Arc 34"/>
            <p:cNvSpPr/>
            <p:nvPr/>
          </p:nvSpPr>
          <p:spPr>
            <a:xfrm rot="17527859">
              <a:off x="4877864" y="2590800"/>
              <a:ext cx="8685736" cy="8685736"/>
            </a:xfrm>
            <a:prstGeom prst="blockArc">
              <a:avLst>
                <a:gd name="adj1" fmla="val 14914591"/>
                <a:gd name="adj2" fmla="val 20234209"/>
                <a:gd name="adj3" fmla="val 12927"/>
              </a:avLst>
            </a:prstGeom>
            <a:gradFill flip="none" rotWithShape="1">
              <a:gsLst>
                <a:gs pos="0">
                  <a:schemeClr val="tx1">
                    <a:lumMod val="50000"/>
                    <a:lumOff val="50000"/>
                  </a:schemeClr>
                </a:gs>
                <a:gs pos="100000">
                  <a:schemeClr val="tx1">
                    <a:lumMod val="50000"/>
                    <a:lumOff val="50000"/>
                  </a:schemeClr>
                </a:gs>
                <a:gs pos="78000">
                  <a:schemeClr val="bg1">
                    <a:lumMod val="65000"/>
                  </a:schemeClr>
                </a:gs>
                <a:gs pos="39000">
                  <a:schemeClr val="bg1">
                    <a:lumMod val="65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endParaRPr lang="en-US">
                <a:solidFill>
                  <a:srgbClr val="00467F"/>
                </a:solidFill>
                <a:latin typeface="Calibri" pitchFamily="34" charset="0"/>
              </a:endParaRPr>
            </a:p>
          </p:txBody>
        </p:sp>
        <p:grpSp>
          <p:nvGrpSpPr>
            <p:cNvPr id="47124" name="Group 19"/>
            <p:cNvGrpSpPr>
              <a:grpSpLocks/>
            </p:cNvGrpSpPr>
            <p:nvPr/>
          </p:nvGrpSpPr>
          <p:grpSpPr bwMode="auto">
            <a:xfrm>
              <a:off x="6110288" y="4054475"/>
              <a:ext cx="1139600" cy="646113"/>
              <a:chOff x="6110288" y="4054475"/>
              <a:chExt cx="1139600" cy="646113"/>
            </a:xfrm>
          </p:grpSpPr>
          <p:sp>
            <p:nvSpPr>
              <p:cNvPr id="47125" name="TextBox 48"/>
              <p:cNvSpPr txBox="1">
                <a:spLocks noChangeArrowheads="1"/>
              </p:cNvSpPr>
              <p:nvPr/>
            </p:nvSpPr>
            <p:spPr bwMode="auto">
              <a:xfrm>
                <a:off x="6110288" y="4054475"/>
                <a:ext cx="1128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3600">
                    <a:solidFill>
                      <a:srgbClr val="FFFFFF"/>
                    </a:solidFill>
                    <a:latin typeface="Arial Narrow Bold" pitchFamily="34" charset="0"/>
                    <a:ea typeface="ＭＳ Ｐゴシック" pitchFamily="34" charset="-128"/>
                  </a:rPr>
                  <a:t>K</a:t>
                </a:r>
              </a:p>
            </p:txBody>
          </p:sp>
          <p:sp>
            <p:nvSpPr>
              <p:cNvPr id="47126" name="TextBox 17"/>
              <p:cNvSpPr txBox="1">
                <a:spLocks noChangeArrowheads="1"/>
              </p:cNvSpPr>
              <p:nvPr/>
            </p:nvSpPr>
            <p:spPr bwMode="auto">
              <a:xfrm>
                <a:off x="6121175" y="4054475"/>
                <a:ext cx="1128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3600">
                    <a:solidFill>
                      <a:srgbClr val="7F7F7F"/>
                    </a:solidFill>
                    <a:latin typeface="Arial Narrow Bold" pitchFamily="34" charset="0"/>
                    <a:ea typeface="ＭＳ Ｐゴシック" pitchFamily="34" charset="-128"/>
                  </a:rPr>
                  <a:t>K</a:t>
                </a:r>
              </a:p>
            </p:txBody>
          </p:sp>
        </p:grpSp>
      </p:grpSp>
      <p:sp>
        <p:nvSpPr>
          <p:cNvPr id="47112" name="Rectangle 4"/>
          <p:cNvSpPr>
            <a:spLocks noChangeArrowheads="1"/>
          </p:cNvSpPr>
          <p:nvPr/>
        </p:nvSpPr>
        <p:spPr bwMode="gray">
          <a:xfrm>
            <a:off x="465138" y="6264275"/>
            <a:ext cx="15382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a:r>
              <a:rPr lang="en-US" sz="800">
                <a:solidFill>
                  <a:srgbClr val="171717"/>
                </a:solidFill>
              </a:rPr>
              <a:t>Your own footer</a:t>
            </a:r>
          </a:p>
        </p:txBody>
      </p:sp>
      <p:grpSp>
        <p:nvGrpSpPr>
          <p:cNvPr id="6" name="Group 22"/>
          <p:cNvGrpSpPr>
            <a:grpSpLocks/>
          </p:cNvGrpSpPr>
          <p:nvPr/>
        </p:nvGrpSpPr>
        <p:grpSpPr bwMode="auto">
          <a:xfrm>
            <a:off x="5978525" y="3625850"/>
            <a:ext cx="6588125" cy="6586538"/>
            <a:chOff x="5978525" y="3625850"/>
            <a:chExt cx="6588125" cy="6586538"/>
          </a:xfrm>
        </p:grpSpPr>
        <p:sp>
          <p:nvSpPr>
            <p:cNvPr id="15" name="Freeform 14"/>
            <p:cNvSpPr>
              <a:spLocks noChangeArrowheads="1"/>
            </p:cNvSpPr>
            <p:nvPr/>
          </p:nvSpPr>
          <p:spPr bwMode="auto">
            <a:xfrm>
              <a:off x="6324600" y="3886200"/>
              <a:ext cx="2854325" cy="2978150"/>
            </a:xfrm>
            <a:custGeom>
              <a:avLst/>
              <a:gdLst>
                <a:gd name="T0" fmla="*/ 2851917 w 2854103"/>
                <a:gd name="T1" fmla="*/ 157019 h 2978657"/>
                <a:gd name="T2" fmla="*/ 2850289 w 2854103"/>
                <a:gd name="T3" fmla="*/ 156081 h 2978657"/>
                <a:gd name="T4" fmla="*/ 2829034 w 2854103"/>
                <a:gd name="T5" fmla="*/ 1093508 h 2978657"/>
                <a:gd name="T6" fmla="*/ 2794712 w 2854103"/>
                <a:gd name="T7" fmla="*/ 2933750 h 2978657"/>
                <a:gd name="T8" fmla="*/ 0 w 2854103"/>
                <a:gd name="T9" fmla="*/ 2933750 h 2978657"/>
                <a:gd name="T10" fmla="*/ 34322 w 2854103"/>
                <a:gd name="T11" fmla="*/ 2453190 h 2978657"/>
                <a:gd name="T12" fmla="*/ 205933 w 2854103"/>
                <a:gd name="T13" fmla="*/ 1858210 h 2978657"/>
                <a:gd name="T14" fmla="*/ 514833 w 2854103"/>
                <a:gd name="T15" fmla="*/ 1308998 h 2978657"/>
                <a:gd name="T16" fmla="*/ 926699 w 2854103"/>
                <a:gd name="T17" fmla="*/ 839879 h 2978657"/>
                <a:gd name="T18" fmla="*/ 1258480 w 2854103"/>
                <a:gd name="T19" fmla="*/ 553831 h 2978657"/>
                <a:gd name="T20" fmla="*/ 1624583 w 2854103"/>
                <a:gd name="T21" fmla="*/ 324993 h 2978657"/>
                <a:gd name="T22" fmla="*/ 2150856 w 2854103"/>
                <a:gd name="T23" fmla="*/ 141922 h 2978657"/>
                <a:gd name="T24" fmla="*/ 2848741 w 2854103"/>
                <a:gd name="T25" fmla="*/ 16061 h 2978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4103"/>
                <a:gd name="T40" fmla="*/ 0 h 2978657"/>
                <a:gd name="T41" fmla="*/ 2854103 w 2854103"/>
                <a:gd name="T42" fmla="*/ 2978657 h 29786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4103" h="2978657">
                  <a:moveTo>
                    <a:pt x="2851917" y="157019"/>
                  </a:moveTo>
                  <a:cubicBezTo>
                    <a:pt x="2851117" y="156863"/>
                    <a:pt x="2854103" y="0"/>
                    <a:pt x="2850289" y="156081"/>
                  </a:cubicBezTo>
                  <a:cubicBezTo>
                    <a:pt x="2846475" y="312162"/>
                    <a:pt x="2837768" y="630563"/>
                    <a:pt x="2829034" y="1093508"/>
                  </a:cubicBezTo>
                  <a:cubicBezTo>
                    <a:pt x="2820029" y="1579789"/>
                    <a:pt x="2791538" y="2689179"/>
                    <a:pt x="2794712" y="2933750"/>
                  </a:cubicBezTo>
                  <a:cubicBezTo>
                    <a:pt x="2383159" y="2956634"/>
                    <a:pt x="1056436" y="2978657"/>
                    <a:pt x="0" y="2933750"/>
                  </a:cubicBezTo>
                  <a:cubicBezTo>
                    <a:pt x="0" y="2656761"/>
                    <a:pt x="0" y="2632447"/>
                    <a:pt x="34322" y="2453190"/>
                  </a:cubicBezTo>
                  <a:cubicBezTo>
                    <a:pt x="68644" y="2273933"/>
                    <a:pt x="125848" y="2048908"/>
                    <a:pt x="205933" y="1858210"/>
                  </a:cubicBezTo>
                  <a:cubicBezTo>
                    <a:pt x="286018" y="1667512"/>
                    <a:pt x="394705" y="1478720"/>
                    <a:pt x="514833" y="1308998"/>
                  </a:cubicBezTo>
                  <a:cubicBezTo>
                    <a:pt x="634961" y="1139276"/>
                    <a:pt x="802758" y="965740"/>
                    <a:pt x="926699" y="839879"/>
                  </a:cubicBezTo>
                  <a:cubicBezTo>
                    <a:pt x="1050640" y="714018"/>
                    <a:pt x="1142166" y="639645"/>
                    <a:pt x="1258480" y="553831"/>
                  </a:cubicBezTo>
                  <a:cubicBezTo>
                    <a:pt x="1374794" y="468017"/>
                    <a:pt x="1475854" y="393644"/>
                    <a:pt x="1624583" y="324993"/>
                  </a:cubicBezTo>
                  <a:cubicBezTo>
                    <a:pt x="1773312" y="256342"/>
                    <a:pt x="1946830" y="193411"/>
                    <a:pt x="2150856" y="141922"/>
                  </a:cubicBezTo>
                  <a:cubicBezTo>
                    <a:pt x="2354882" y="90433"/>
                    <a:pt x="2728613" y="38945"/>
                    <a:pt x="2848741" y="16061"/>
                  </a:cubicBezTo>
                </a:path>
              </a:pathLst>
            </a:custGeom>
            <a:gradFill rotWithShape="1">
              <a:gsLst>
                <a:gs pos="0">
                  <a:schemeClr val="tx1"/>
                </a:gs>
                <a:gs pos="100000">
                  <a:schemeClr val="tx1">
                    <a:lumMod val="20000"/>
                    <a:lumOff val="80000"/>
                  </a:schemeClr>
                </a:gs>
              </a:gsLst>
              <a:lin ang="5400000"/>
            </a:gra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rgbClr val="FFFFFF"/>
                </a:solidFill>
                <a:latin typeface="+mn-lt"/>
                <a:cs typeface="+mn-cs"/>
              </a:endParaRPr>
            </a:p>
          </p:txBody>
        </p:sp>
        <p:sp>
          <p:nvSpPr>
            <p:cNvPr id="17" name="Freeform 41"/>
            <p:cNvSpPr>
              <a:spLocks/>
            </p:cNvSpPr>
            <p:nvPr/>
          </p:nvSpPr>
          <p:spPr bwMode="auto">
            <a:xfrm>
              <a:off x="7162800" y="4038600"/>
              <a:ext cx="2140974" cy="1600200"/>
            </a:xfrm>
            <a:custGeom>
              <a:avLst/>
              <a:gdLst>
                <a:gd name="connsiteX0" fmla="*/ 1094 w 1102"/>
                <a:gd name="connsiteY0" fmla="*/ 560 h 560"/>
                <a:gd name="connsiteX1" fmla="*/ 1094 w 1102"/>
                <a:gd name="connsiteY1" fmla="*/ 560 h 560"/>
                <a:gd name="connsiteX2" fmla="*/ 1084 w 1102"/>
                <a:gd name="connsiteY2" fmla="*/ 558 h 560"/>
                <a:gd name="connsiteX3" fmla="*/ 1070 w 1102"/>
                <a:gd name="connsiteY3" fmla="*/ 552 h 560"/>
                <a:gd name="connsiteX4" fmla="*/ 1030 w 1102"/>
                <a:gd name="connsiteY4" fmla="*/ 526 h 560"/>
                <a:gd name="connsiteX5" fmla="*/ 976 w 1102"/>
                <a:gd name="connsiteY5" fmla="*/ 490 h 560"/>
                <a:gd name="connsiteX6" fmla="*/ 910 w 1102"/>
                <a:gd name="connsiteY6" fmla="*/ 450 h 560"/>
                <a:gd name="connsiteX7" fmla="*/ 872 w 1102"/>
                <a:gd name="connsiteY7" fmla="*/ 430 h 560"/>
                <a:gd name="connsiteX8" fmla="*/ 832 w 1102"/>
                <a:gd name="connsiteY8" fmla="*/ 410 h 560"/>
                <a:gd name="connsiteX9" fmla="*/ 790 w 1102"/>
                <a:gd name="connsiteY9" fmla="*/ 392 h 560"/>
                <a:gd name="connsiteX10" fmla="*/ 746 w 1102"/>
                <a:gd name="connsiteY10" fmla="*/ 374 h 560"/>
                <a:gd name="connsiteX11" fmla="*/ 702 w 1102"/>
                <a:gd name="connsiteY11" fmla="*/ 360 h 560"/>
                <a:gd name="connsiteX12" fmla="*/ 654 w 1102"/>
                <a:gd name="connsiteY12" fmla="*/ 350 h 560"/>
                <a:gd name="connsiteX13" fmla="*/ 604 w 1102"/>
                <a:gd name="connsiteY13" fmla="*/ 342 h 560"/>
                <a:gd name="connsiteX14" fmla="*/ 580 w 1102"/>
                <a:gd name="connsiteY14" fmla="*/ 340 h 560"/>
                <a:gd name="connsiteX15" fmla="*/ 554 w 1102"/>
                <a:gd name="connsiteY15" fmla="*/ 340 h 560"/>
                <a:gd name="connsiteX16" fmla="*/ 554 w 1102"/>
                <a:gd name="connsiteY16" fmla="*/ 340 h 560"/>
                <a:gd name="connsiteX17" fmla="*/ 528 w 1102"/>
                <a:gd name="connsiteY17" fmla="*/ 340 h 560"/>
                <a:gd name="connsiteX18" fmla="*/ 502 w 1102"/>
                <a:gd name="connsiteY18" fmla="*/ 342 h 560"/>
                <a:gd name="connsiteX19" fmla="*/ 452 w 1102"/>
                <a:gd name="connsiteY19" fmla="*/ 350 h 560"/>
                <a:gd name="connsiteX20" fmla="*/ 402 w 1102"/>
                <a:gd name="connsiteY20" fmla="*/ 360 h 560"/>
                <a:gd name="connsiteX21" fmla="*/ 356 w 1102"/>
                <a:gd name="connsiteY21" fmla="*/ 374 h 560"/>
                <a:gd name="connsiteX22" fmla="*/ 310 w 1102"/>
                <a:gd name="connsiteY22" fmla="*/ 390 h 560"/>
                <a:gd name="connsiteX23" fmla="*/ 266 w 1102"/>
                <a:gd name="connsiteY23" fmla="*/ 408 h 560"/>
                <a:gd name="connsiteX24" fmla="*/ 226 w 1102"/>
                <a:gd name="connsiteY24" fmla="*/ 428 h 560"/>
                <a:gd name="connsiteX25" fmla="*/ 188 w 1102"/>
                <a:gd name="connsiteY25" fmla="*/ 448 h 560"/>
                <a:gd name="connsiteX26" fmla="*/ 120 w 1102"/>
                <a:gd name="connsiteY26" fmla="*/ 488 h 560"/>
                <a:gd name="connsiteX27" fmla="*/ 66 w 1102"/>
                <a:gd name="connsiteY27" fmla="*/ 522 h 560"/>
                <a:gd name="connsiteX28" fmla="*/ 26 w 1102"/>
                <a:gd name="connsiteY28" fmla="*/ 546 h 560"/>
                <a:gd name="connsiteX29" fmla="*/ 14 w 1102"/>
                <a:gd name="connsiteY29" fmla="*/ 554 h 560"/>
                <a:gd name="connsiteX30" fmla="*/ 4 w 1102"/>
                <a:gd name="connsiteY30" fmla="*/ 556 h 560"/>
                <a:gd name="connsiteX31" fmla="*/ 4 w 1102"/>
                <a:gd name="connsiteY31" fmla="*/ 556 h 560"/>
                <a:gd name="connsiteX32" fmla="*/ 2 w 1102"/>
                <a:gd name="connsiteY32" fmla="*/ 554 h 560"/>
                <a:gd name="connsiteX33" fmla="*/ 0 w 1102"/>
                <a:gd name="connsiteY33" fmla="*/ 552 h 560"/>
                <a:gd name="connsiteX34" fmla="*/ 0 w 1102"/>
                <a:gd name="connsiteY34" fmla="*/ 552 h 560"/>
                <a:gd name="connsiteX35" fmla="*/ 0 w 1102"/>
                <a:gd name="connsiteY35" fmla="*/ 550 h 560"/>
                <a:gd name="connsiteX36" fmla="*/ 0 w 1102"/>
                <a:gd name="connsiteY36" fmla="*/ 550 h 560"/>
                <a:gd name="connsiteX37" fmla="*/ 2 w 1102"/>
                <a:gd name="connsiteY37" fmla="*/ 522 h 560"/>
                <a:gd name="connsiteX38" fmla="*/ 4 w 1102"/>
                <a:gd name="connsiteY38" fmla="*/ 494 h 560"/>
                <a:gd name="connsiteX39" fmla="*/ 8 w 1102"/>
                <a:gd name="connsiteY39" fmla="*/ 466 h 560"/>
                <a:gd name="connsiteX40" fmla="*/ 14 w 1102"/>
                <a:gd name="connsiteY40" fmla="*/ 440 h 560"/>
                <a:gd name="connsiteX41" fmla="*/ 20 w 1102"/>
                <a:gd name="connsiteY41" fmla="*/ 412 h 560"/>
                <a:gd name="connsiteX42" fmla="*/ 28 w 1102"/>
                <a:gd name="connsiteY42" fmla="*/ 386 h 560"/>
                <a:gd name="connsiteX43" fmla="*/ 38 w 1102"/>
                <a:gd name="connsiteY43" fmla="*/ 362 h 560"/>
                <a:gd name="connsiteX44" fmla="*/ 48 w 1102"/>
                <a:gd name="connsiteY44" fmla="*/ 336 h 560"/>
                <a:gd name="connsiteX45" fmla="*/ 58 w 1102"/>
                <a:gd name="connsiteY45" fmla="*/ 312 h 560"/>
                <a:gd name="connsiteX46" fmla="*/ 70 w 1102"/>
                <a:gd name="connsiteY46" fmla="*/ 288 h 560"/>
                <a:gd name="connsiteX47" fmla="*/ 84 w 1102"/>
                <a:gd name="connsiteY47" fmla="*/ 266 h 560"/>
                <a:gd name="connsiteX48" fmla="*/ 98 w 1102"/>
                <a:gd name="connsiteY48" fmla="*/ 242 h 560"/>
                <a:gd name="connsiteX49" fmla="*/ 114 w 1102"/>
                <a:gd name="connsiteY49" fmla="*/ 222 h 560"/>
                <a:gd name="connsiteX50" fmla="*/ 130 w 1102"/>
                <a:gd name="connsiteY50" fmla="*/ 200 h 560"/>
                <a:gd name="connsiteX51" fmla="*/ 146 w 1102"/>
                <a:gd name="connsiteY51" fmla="*/ 180 h 560"/>
                <a:gd name="connsiteX52" fmla="*/ 164 w 1102"/>
                <a:gd name="connsiteY52" fmla="*/ 162 h 560"/>
                <a:gd name="connsiteX53" fmla="*/ 184 w 1102"/>
                <a:gd name="connsiteY53" fmla="*/ 144 h 560"/>
                <a:gd name="connsiteX54" fmla="*/ 204 w 1102"/>
                <a:gd name="connsiteY54" fmla="*/ 126 h 560"/>
                <a:gd name="connsiteX55" fmla="*/ 224 w 1102"/>
                <a:gd name="connsiteY55" fmla="*/ 110 h 560"/>
                <a:gd name="connsiteX56" fmla="*/ 246 w 1102"/>
                <a:gd name="connsiteY56" fmla="*/ 94 h 560"/>
                <a:gd name="connsiteX57" fmla="*/ 268 w 1102"/>
                <a:gd name="connsiteY57" fmla="*/ 80 h 560"/>
                <a:gd name="connsiteX58" fmla="*/ 290 w 1102"/>
                <a:gd name="connsiteY58" fmla="*/ 66 h 560"/>
                <a:gd name="connsiteX59" fmla="*/ 314 w 1102"/>
                <a:gd name="connsiteY59" fmla="*/ 54 h 560"/>
                <a:gd name="connsiteX60" fmla="*/ 338 w 1102"/>
                <a:gd name="connsiteY60" fmla="*/ 44 h 560"/>
                <a:gd name="connsiteX61" fmla="*/ 362 w 1102"/>
                <a:gd name="connsiteY61" fmla="*/ 34 h 560"/>
                <a:gd name="connsiteX62" fmla="*/ 388 w 1102"/>
                <a:gd name="connsiteY62" fmla="*/ 24 h 560"/>
                <a:gd name="connsiteX63" fmla="*/ 414 w 1102"/>
                <a:gd name="connsiteY63" fmla="*/ 18 h 560"/>
                <a:gd name="connsiteX64" fmla="*/ 440 w 1102"/>
                <a:gd name="connsiteY64" fmla="*/ 12 h 560"/>
                <a:gd name="connsiteX65" fmla="*/ 468 w 1102"/>
                <a:gd name="connsiteY65" fmla="*/ 6 h 560"/>
                <a:gd name="connsiteX66" fmla="*/ 494 w 1102"/>
                <a:gd name="connsiteY66" fmla="*/ 2 h 560"/>
                <a:gd name="connsiteX67" fmla="*/ 522 w 1102"/>
                <a:gd name="connsiteY67" fmla="*/ 0 h 560"/>
                <a:gd name="connsiteX68" fmla="*/ 550 w 1102"/>
                <a:gd name="connsiteY68" fmla="*/ 0 h 560"/>
                <a:gd name="connsiteX69" fmla="*/ 550 w 1102"/>
                <a:gd name="connsiteY69" fmla="*/ 0 h 560"/>
                <a:gd name="connsiteX70" fmla="*/ 580 w 1102"/>
                <a:gd name="connsiteY70" fmla="*/ 0 h 560"/>
                <a:gd name="connsiteX71" fmla="*/ 634 w 1102"/>
                <a:gd name="connsiteY71" fmla="*/ 6 h 560"/>
                <a:gd name="connsiteX72" fmla="*/ 662 w 1102"/>
                <a:gd name="connsiteY72" fmla="*/ 12 h 560"/>
                <a:gd name="connsiteX73" fmla="*/ 688 w 1102"/>
                <a:gd name="connsiteY73" fmla="*/ 18 h 560"/>
                <a:gd name="connsiteX74" fmla="*/ 714 w 1102"/>
                <a:gd name="connsiteY74" fmla="*/ 24 h 560"/>
                <a:gd name="connsiteX75" fmla="*/ 740 w 1102"/>
                <a:gd name="connsiteY75" fmla="*/ 34 h 560"/>
                <a:gd name="connsiteX76" fmla="*/ 764 w 1102"/>
                <a:gd name="connsiteY76" fmla="*/ 44 h 560"/>
                <a:gd name="connsiteX77" fmla="*/ 788 w 1102"/>
                <a:gd name="connsiteY77" fmla="*/ 54 h 560"/>
                <a:gd name="connsiteX78" fmla="*/ 812 w 1102"/>
                <a:gd name="connsiteY78" fmla="*/ 66 h 560"/>
                <a:gd name="connsiteX79" fmla="*/ 834 w 1102"/>
                <a:gd name="connsiteY79" fmla="*/ 80 h 560"/>
                <a:gd name="connsiteX80" fmla="*/ 858 w 1102"/>
                <a:gd name="connsiteY80" fmla="*/ 94 h 560"/>
                <a:gd name="connsiteX81" fmla="*/ 878 w 1102"/>
                <a:gd name="connsiteY81" fmla="*/ 110 h 560"/>
                <a:gd name="connsiteX82" fmla="*/ 900 w 1102"/>
                <a:gd name="connsiteY82" fmla="*/ 126 h 560"/>
                <a:gd name="connsiteX83" fmla="*/ 918 w 1102"/>
                <a:gd name="connsiteY83" fmla="*/ 142 h 560"/>
                <a:gd name="connsiteX84" fmla="*/ 938 w 1102"/>
                <a:gd name="connsiteY84" fmla="*/ 162 h 560"/>
                <a:gd name="connsiteX85" fmla="*/ 956 w 1102"/>
                <a:gd name="connsiteY85" fmla="*/ 180 h 560"/>
                <a:gd name="connsiteX86" fmla="*/ 974 w 1102"/>
                <a:gd name="connsiteY86" fmla="*/ 200 h 560"/>
                <a:gd name="connsiteX87" fmla="*/ 990 w 1102"/>
                <a:gd name="connsiteY87" fmla="*/ 222 h 560"/>
                <a:gd name="connsiteX88" fmla="*/ 1004 w 1102"/>
                <a:gd name="connsiteY88" fmla="*/ 242 h 560"/>
                <a:gd name="connsiteX89" fmla="*/ 1020 w 1102"/>
                <a:gd name="connsiteY89" fmla="*/ 266 h 560"/>
                <a:gd name="connsiteX90" fmla="*/ 1032 w 1102"/>
                <a:gd name="connsiteY90" fmla="*/ 288 h 560"/>
                <a:gd name="connsiteX91" fmla="*/ 1044 w 1102"/>
                <a:gd name="connsiteY91" fmla="*/ 312 h 560"/>
                <a:gd name="connsiteX92" fmla="*/ 1056 w 1102"/>
                <a:gd name="connsiteY92" fmla="*/ 336 h 560"/>
                <a:gd name="connsiteX93" fmla="*/ 1066 w 1102"/>
                <a:gd name="connsiteY93" fmla="*/ 362 h 560"/>
                <a:gd name="connsiteX94" fmla="*/ 1074 w 1102"/>
                <a:gd name="connsiteY94" fmla="*/ 386 h 560"/>
                <a:gd name="connsiteX95" fmla="*/ 1082 w 1102"/>
                <a:gd name="connsiteY95" fmla="*/ 412 h 560"/>
                <a:gd name="connsiteX96" fmla="*/ 1088 w 1102"/>
                <a:gd name="connsiteY96" fmla="*/ 440 h 560"/>
                <a:gd name="connsiteX97" fmla="*/ 1094 w 1102"/>
                <a:gd name="connsiteY97" fmla="*/ 466 h 560"/>
                <a:gd name="connsiteX98" fmla="*/ 1098 w 1102"/>
                <a:gd name="connsiteY98" fmla="*/ 494 h 560"/>
                <a:gd name="connsiteX99" fmla="*/ 1100 w 1102"/>
                <a:gd name="connsiteY99" fmla="*/ 522 h 560"/>
                <a:gd name="connsiteX100" fmla="*/ 1102 w 1102"/>
                <a:gd name="connsiteY100" fmla="*/ 550 h 560"/>
                <a:gd name="connsiteX101" fmla="*/ 1102 w 1102"/>
                <a:gd name="connsiteY101" fmla="*/ 550 h 560"/>
                <a:gd name="connsiteX102" fmla="*/ 1102 w 1102"/>
                <a:gd name="connsiteY102" fmla="*/ 552 h 560"/>
                <a:gd name="connsiteX103" fmla="*/ 1102 w 1102"/>
                <a:gd name="connsiteY103" fmla="*/ 552 h 560"/>
                <a:gd name="connsiteX104" fmla="*/ 1100 w 1102"/>
                <a:gd name="connsiteY104" fmla="*/ 556 h 560"/>
                <a:gd name="connsiteX105" fmla="*/ 1100 w 1102"/>
                <a:gd name="connsiteY105" fmla="*/ 558 h 560"/>
                <a:gd name="connsiteX106" fmla="*/ 1098 w 1102"/>
                <a:gd name="connsiteY106" fmla="*/ 560 h 560"/>
                <a:gd name="connsiteX107" fmla="*/ 1094 w 1102"/>
                <a:gd name="connsiteY107" fmla="*/ 56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604 w 1102"/>
                <a:gd name="connsiteY48" fmla="*/ 342 h 560"/>
                <a:gd name="connsiteX49" fmla="*/ 580 w 1102"/>
                <a:gd name="connsiteY49" fmla="*/ 340 h 560"/>
                <a:gd name="connsiteX50" fmla="*/ 554 w 1102"/>
                <a:gd name="connsiteY50" fmla="*/ 340 h 560"/>
                <a:gd name="connsiteX51" fmla="*/ 554 w 1102"/>
                <a:gd name="connsiteY51" fmla="*/ 340 h 560"/>
                <a:gd name="connsiteX52" fmla="*/ 528 w 1102"/>
                <a:gd name="connsiteY52" fmla="*/ 340 h 560"/>
                <a:gd name="connsiteX53" fmla="*/ 502 w 1102"/>
                <a:gd name="connsiteY53" fmla="*/ 342 h 560"/>
                <a:gd name="connsiteX54" fmla="*/ 452 w 1102"/>
                <a:gd name="connsiteY54" fmla="*/ 350 h 560"/>
                <a:gd name="connsiteX55" fmla="*/ 402 w 1102"/>
                <a:gd name="connsiteY55" fmla="*/ 360 h 560"/>
                <a:gd name="connsiteX56" fmla="*/ 356 w 1102"/>
                <a:gd name="connsiteY56" fmla="*/ 374 h 560"/>
                <a:gd name="connsiteX57" fmla="*/ 310 w 1102"/>
                <a:gd name="connsiteY57" fmla="*/ 390 h 560"/>
                <a:gd name="connsiteX58" fmla="*/ 266 w 1102"/>
                <a:gd name="connsiteY58" fmla="*/ 408 h 560"/>
                <a:gd name="connsiteX59" fmla="*/ 226 w 1102"/>
                <a:gd name="connsiteY59" fmla="*/ 428 h 560"/>
                <a:gd name="connsiteX60" fmla="*/ 188 w 1102"/>
                <a:gd name="connsiteY60" fmla="*/ 448 h 560"/>
                <a:gd name="connsiteX61" fmla="*/ 120 w 1102"/>
                <a:gd name="connsiteY61" fmla="*/ 488 h 560"/>
                <a:gd name="connsiteX62" fmla="*/ 66 w 1102"/>
                <a:gd name="connsiteY62" fmla="*/ 522 h 560"/>
                <a:gd name="connsiteX63" fmla="*/ 26 w 1102"/>
                <a:gd name="connsiteY63" fmla="*/ 546 h 560"/>
                <a:gd name="connsiteX64" fmla="*/ 14 w 1102"/>
                <a:gd name="connsiteY64" fmla="*/ 554 h 560"/>
                <a:gd name="connsiteX65" fmla="*/ 4 w 1102"/>
                <a:gd name="connsiteY65" fmla="*/ 556 h 560"/>
                <a:gd name="connsiteX66" fmla="*/ 4 w 1102"/>
                <a:gd name="connsiteY66" fmla="*/ 556 h 560"/>
                <a:gd name="connsiteX67" fmla="*/ 2 w 1102"/>
                <a:gd name="connsiteY67" fmla="*/ 554 h 560"/>
                <a:gd name="connsiteX68" fmla="*/ 0 w 1102"/>
                <a:gd name="connsiteY68" fmla="*/ 552 h 560"/>
                <a:gd name="connsiteX69" fmla="*/ 0 w 1102"/>
                <a:gd name="connsiteY69" fmla="*/ 552 h 560"/>
                <a:gd name="connsiteX70" fmla="*/ 0 w 1102"/>
                <a:gd name="connsiteY70" fmla="*/ 550 h 560"/>
                <a:gd name="connsiteX71" fmla="*/ 0 w 1102"/>
                <a:gd name="connsiteY71" fmla="*/ 550 h 560"/>
                <a:gd name="connsiteX72" fmla="*/ 2 w 1102"/>
                <a:gd name="connsiteY72" fmla="*/ 522 h 560"/>
                <a:gd name="connsiteX73" fmla="*/ 4 w 1102"/>
                <a:gd name="connsiteY73" fmla="*/ 494 h 560"/>
                <a:gd name="connsiteX74" fmla="*/ 8 w 1102"/>
                <a:gd name="connsiteY74" fmla="*/ 466 h 560"/>
                <a:gd name="connsiteX75" fmla="*/ 14 w 1102"/>
                <a:gd name="connsiteY75" fmla="*/ 440 h 560"/>
                <a:gd name="connsiteX76" fmla="*/ 20 w 1102"/>
                <a:gd name="connsiteY76" fmla="*/ 412 h 560"/>
                <a:gd name="connsiteX77" fmla="*/ 28 w 1102"/>
                <a:gd name="connsiteY77" fmla="*/ 386 h 560"/>
                <a:gd name="connsiteX78" fmla="*/ 38 w 1102"/>
                <a:gd name="connsiteY78" fmla="*/ 362 h 560"/>
                <a:gd name="connsiteX79" fmla="*/ 48 w 1102"/>
                <a:gd name="connsiteY79" fmla="*/ 336 h 560"/>
                <a:gd name="connsiteX80" fmla="*/ 58 w 1102"/>
                <a:gd name="connsiteY80" fmla="*/ 312 h 560"/>
                <a:gd name="connsiteX81" fmla="*/ 70 w 1102"/>
                <a:gd name="connsiteY81" fmla="*/ 288 h 560"/>
                <a:gd name="connsiteX82" fmla="*/ 84 w 1102"/>
                <a:gd name="connsiteY82" fmla="*/ 266 h 560"/>
                <a:gd name="connsiteX83" fmla="*/ 98 w 1102"/>
                <a:gd name="connsiteY83" fmla="*/ 242 h 560"/>
                <a:gd name="connsiteX84" fmla="*/ 114 w 1102"/>
                <a:gd name="connsiteY84" fmla="*/ 222 h 560"/>
                <a:gd name="connsiteX85" fmla="*/ 130 w 1102"/>
                <a:gd name="connsiteY85" fmla="*/ 200 h 560"/>
                <a:gd name="connsiteX86" fmla="*/ 146 w 1102"/>
                <a:gd name="connsiteY86" fmla="*/ 180 h 560"/>
                <a:gd name="connsiteX87" fmla="*/ 164 w 1102"/>
                <a:gd name="connsiteY87" fmla="*/ 162 h 560"/>
                <a:gd name="connsiteX88" fmla="*/ 184 w 1102"/>
                <a:gd name="connsiteY88" fmla="*/ 144 h 560"/>
                <a:gd name="connsiteX89" fmla="*/ 204 w 1102"/>
                <a:gd name="connsiteY89" fmla="*/ 126 h 560"/>
                <a:gd name="connsiteX90" fmla="*/ 224 w 1102"/>
                <a:gd name="connsiteY90" fmla="*/ 110 h 560"/>
                <a:gd name="connsiteX91" fmla="*/ 246 w 1102"/>
                <a:gd name="connsiteY91" fmla="*/ 94 h 560"/>
                <a:gd name="connsiteX92" fmla="*/ 268 w 1102"/>
                <a:gd name="connsiteY92" fmla="*/ 80 h 560"/>
                <a:gd name="connsiteX93" fmla="*/ 290 w 1102"/>
                <a:gd name="connsiteY93" fmla="*/ 66 h 560"/>
                <a:gd name="connsiteX94" fmla="*/ 314 w 1102"/>
                <a:gd name="connsiteY94" fmla="*/ 54 h 560"/>
                <a:gd name="connsiteX95" fmla="*/ 338 w 1102"/>
                <a:gd name="connsiteY95" fmla="*/ 44 h 560"/>
                <a:gd name="connsiteX96" fmla="*/ 362 w 1102"/>
                <a:gd name="connsiteY96" fmla="*/ 34 h 560"/>
                <a:gd name="connsiteX97" fmla="*/ 388 w 1102"/>
                <a:gd name="connsiteY97" fmla="*/ 24 h 560"/>
                <a:gd name="connsiteX98" fmla="*/ 414 w 1102"/>
                <a:gd name="connsiteY98" fmla="*/ 18 h 560"/>
                <a:gd name="connsiteX99" fmla="*/ 440 w 1102"/>
                <a:gd name="connsiteY99" fmla="*/ 12 h 560"/>
                <a:gd name="connsiteX100" fmla="*/ 468 w 1102"/>
                <a:gd name="connsiteY100" fmla="*/ 6 h 560"/>
                <a:gd name="connsiteX101" fmla="*/ 494 w 1102"/>
                <a:gd name="connsiteY101" fmla="*/ 2 h 560"/>
                <a:gd name="connsiteX102" fmla="*/ 522 w 1102"/>
                <a:gd name="connsiteY102" fmla="*/ 0 h 560"/>
                <a:gd name="connsiteX103" fmla="*/ 550 w 1102"/>
                <a:gd name="connsiteY103" fmla="*/ 0 h 560"/>
                <a:gd name="connsiteX104" fmla="*/ 550 w 1102"/>
                <a:gd name="connsiteY104" fmla="*/ 0 h 560"/>
                <a:gd name="connsiteX105" fmla="*/ 580 w 1102"/>
                <a:gd name="connsiteY105" fmla="*/ 0 h 560"/>
                <a:gd name="connsiteX106" fmla="*/ 659 w 1102"/>
                <a:gd name="connsiteY106" fmla="*/ 31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604 w 1102"/>
                <a:gd name="connsiteY48" fmla="*/ 342 h 560"/>
                <a:gd name="connsiteX49" fmla="*/ 580 w 1102"/>
                <a:gd name="connsiteY49" fmla="*/ 340 h 560"/>
                <a:gd name="connsiteX50" fmla="*/ 554 w 1102"/>
                <a:gd name="connsiteY50" fmla="*/ 340 h 560"/>
                <a:gd name="connsiteX51" fmla="*/ 554 w 1102"/>
                <a:gd name="connsiteY51" fmla="*/ 340 h 560"/>
                <a:gd name="connsiteX52" fmla="*/ 528 w 1102"/>
                <a:gd name="connsiteY52" fmla="*/ 340 h 560"/>
                <a:gd name="connsiteX53" fmla="*/ 502 w 1102"/>
                <a:gd name="connsiteY53" fmla="*/ 342 h 560"/>
                <a:gd name="connsiteX54" fmla="*/ 452 w 1102"/>
                <a:gd name="connsiteY54" fmla="*/ 350 h 560"/>
                <a:gd name="connsiteX55" fmla="*/ 402 w 1102"/>
                <a:gd name="connsiteY55" fmla="*/ 360 h 560"/>
                <a:gd name="connsiteX56" fmla="*/ 356 w 1102"/>
                <a:gd name="connsiteY56" fmla="*/ 374 h 560"/>
                <a:gd name="connsiteX57" fmla="*/ 310 w 1102"/>
                <a:gd name="connsiteY57" fmla="*/ 390 h 560"/>
                <a:gd name="connsiteX58" fmla="*/ 266 w 1102"/>
                <a:gd name="connsiteY58" fmla="*/ 408 h 560"/>
                <a:gd name="connsiteX59" fmla="*/ 226 w 1102"/>
                <a:gd name="connsiteY59" fmla="*/ 428 h 560"/>
                <a:gd name="connsiteX60" fmla="*/ 188 w 1102"/>
                <a:gd name="connsiteY60" fmla="*/ 448 h 560"/>
                <a:gd name="connsiteX61" fmla="*/ 120 w 1102"/>
                <a:gd name="connsiteY61" fmla="*/ 488 h 560"/>
                <a:gd name="connsiteX62" fmla="*/ 66 w 1102"/>
                <a:gd name="connsiteY62" fmla="*/ 522 h 560"/>
                <a:gd name="connsiteX63" fmla="*/ 26 w 1102"/>
                <a:gd name="connsiteY63" fmla="*/ 546 h 560"/>
                <a:gd name="connsiteX64" fmla="*/ 14 w 1102"/>
                <a:gd name="connsiteY64" fmla="*/ 554 h 560"/>
                <a:gd name="connsiteX65" fmla="*/ 4 w 1102"/>
                <a:gd name="connsiteY65" fmla="*/ 556 h 560"/>
                <a:gd name="connsiteX66" fmla="*/ 4 w 1102"/>
                <a:gd name="connsiteY66" fmla="*/ 556 h 560"/>
                <a:gd name="connsiteX67" fmla="*/ 2 w 1102"/>
                <a:gd name="connsiteY67" fmla="*/ 554 h 560"/>
                <a:gd name="connsiteX68" fmla="*/ 0 w 1102"/>
                <a:gd name="connsiteY68" fmla="*/ 552 h 560"/>
                <a:gd name="connsiteX69" fmla="*/ 0 w 1102"/>
                <a:gd name="connsiteY69" fmla="*/ 552 h 560"/>
                <a:gd name="connsiteX70" fmla="*/ 0 w 1102"/>
                <a:gd name="connsiteY70" fmla="*/ 550 h 560"/>
                <a:gd name="connsiteX71" fmla="*/ 0 w 1102"/>
                <a:gd name="connsiteY71" fmla="*/ 550 h 560"/>
                <a:gd name="connsiteX72" fmla="*/ 2 w 1102"/>
                <a:gd name="connsiteY72" fmla="*/ 522 h 560"/>
                <a:gd name="connsiteX73" fmla="*/ 4 w 1102"/>
                <a:gd name="connsiteY73" fmla="*/ 494 h 560"/>
                <a:gd name="connsiteX74" fmla="*/ 8 w 1102"/>
                <a:gd name="connsiteY74" fmla="*/ 466 h 560"/>
                <a:gd name="connsiteX75" fmla="*/ 14 w 1102"/>
                <a:gd name="connsiteY75" fmla="*/ 440 h 560"/>
                <a:gd name="connsiteX76" fmla="*/ 20 w 1102"/>
                <a:gd name="connsiteY76" fmla="*/ 412 h 560"/>
                <a:gd name="connsiteX77" fmla="*/ 28 w 1102"/>
                <a:gd name="connsiteY77" fmla="*/ 386 h 560"/>
                <a:gd name="connsiteX78" fmla="*/ 38 w 1102"/>
                <a:gd name="connsiteY78" fmla="*/ 362 h 560"/>
                <a:gd name="connsiteX79" fmla="*/ 48 w 1102"/>
                <a:gd name="connsiteY79" fmla="*/ 336 h 560"/>
                <a:gd name="connsiteX80" fmla="*/ 58 w 1102"/>
                <a:gd name="connsiteY80" fmla="*/ 312 h 560"/>
                <a:gd name="connsiteX81" fmla="*/ 70 w 1102"/>
                <a:gd name="connsiteY81" fmla="*/ 288 h 560"/>
                <a:gd name="connsiteX82" fmla="*/ 84 w 1102"/>
                <a:gd name="connsiteY82" fmla="*/ 266 h 560"/>
                <a:gd name="connsiteX83" fmla="*/ 98 w 1102"/>
                <a:gd name="connsiteY83" fmla="*/ 242 h 560"/>
                <a:gd name="connsiteX84" fmla="*/ 114 w 1102"/>
                <a:gd name="connsiteY84" fmla="*/ 222 h 560"/>
                <a:gd name="connsiteX85" fmla="*/ 130 w 1102"/>
                <a:gd name="connsiteY85" fmla="*/ 200 h 560"/>
                <a:gd name="connsiteX86" fmla="*/ 146 w 1102"/>
                <a:gd name="connsiteY86" fmla="*/ 180 h 560"/>
                <a:gd name="connsiteX87" fmla="*/ 164 w 1102"/>
                <a:gd name="connsiteY87" fmla="*/ 162 h 560"/>
                <a:gd name="connsiteX88" fmla="*/ 184 w 1102"/>
                <a:gd name="connsiteY88" fmla="*/ 144 h 560"/>
                <a:gd name="connsiteX89" fmla="*/ 204 w 1102"/>
                <a:gd name="connsiteY89" fmla="*/ 126 h 560"/>
                <a:gd name="connsiteX90" fmla="*/ 224 w 1102"/>
                <a:gd name="connsiteY90" fmla="*/ 110 h 560"/>
                <a:gd name="connsiteX91" fmla="*/ 246 w 1102"/>
                <a:gd name="connsiteY91" fmla="*/ 94 h 560"/>
                <a:gd name="connsiteX92" fmla="*/ 268 w 1102"/>
                <a:gd name="connsiteY92" fmla="*/ 80 h 560"/>
                <a:gd name="connsiteX93" fmla="*/ 290 w 1102"/>
                <a:gd name="connsiteY93" fmla="*/ 66 h 560"/>
                <a:gd name="connsiteX94" fmla="*/ 314 w 1102"/>
                <a:gd name="connsiteY94" fmla="*/ 54 h 560"/>
                <a:gd name="connsiteX95" fmla="*/ 338 w 1102"/>
                <a:gd name="connsiteY95" fmla="*/ 44 h 560"/>
                <a:gd name="connsiteX96" fmla="*/ 362 w 1102"/>
                <a:gd name="connsiteY96" fmla="*/ 34 h 560"/>
                <a:gd name="connsiteX97" fmla="*/ 388 w 1102"/>
                <a:gd name="connsiteY97" fmla="*/ 24 h 560"/>
                <a:gd name="connsiteX98" fmla="*/ 414 w 1102"/>
                <a:gd name="connsiteY98" fmla="*/ 18 h 560"/>
                <a:gd name="connsiteX99" fmla="*/ 440 w 1102"/>
                <a:gd name="connsiteY99" fmla="*/ 12 h 560"/>
                <a:gd name="connsiteX100" fmla="*/ 468 w 1102"/>
                <a:gd name="connsiteY100" fmla="*/ 6 h 560"/>
                <a:gd name="connsiteX101" fmla="*/ 494 w 1102"/>
                <a:gd name="connsiteY101" fmla="*/ 2 h 560"/>
                <a:gd name="connsiteX102" fmla="*/ 522 w 1102"/>
                <a:gd name="connsiteY102" fmla="*/ 0 h 560"/>
                <a:gd name="connsiteX103" fmla="*/ 550 w 1102"/>
                <a:gd name="connsiteY103" fmla="*/ 0 h 560"/>
                <a:gd name="connsiteX104" fmla="*/ 550 w 1102"/>
                <a:gd name="connsiteY104" fmla="*/ 0 h 560"/>
                <a:gd name="connsiteX105" fmla="*/ 580 w 1102"/>
                <a:gd name="connsiteY105"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580 w 1102"/>
                <a:gd name="connsiteY48" fmla="*/ 340 h 560"/>
                <a:gd name="connsiteX49" fmla="*/ 554 w 1102"/>
                <a:gd name="connsiteY49" fmla="*/ 340 h 560"/>
                <a:gd name="connsiteX50" fmla="*/ 554 w 1102"/>
                <a:gd name="connsiteY50" fmla="*/ 340 h 560"/>
                <a:gd name="connsiteX51" fmla="*/ 528 w 1102"/>
                <a:gd name="connsiteY51" fmla="*/ 340 h 560"/>
                <a:gd name="connsiteX52" fmla="*/ 502 w 1102"/>
                <a:gd name="connsiteY52" fmla="*/ 342 h 560"/>
                <a:gd name="connsiteX53" fmla="*/ 452 w 1102"/>
                <a:gd name="connsiteY53" fmla="*/ 350 h 560"/>
                <a:gd name="connsiteX54" fmla="*/ 402 w 1102"/>
                <a:gd name="connsiteY54" fmla="*/ 360 h 560"/>
                <a:gd name="connsiteX55" fmla="*/ 356 w 1102"/>
                <a:gd name="connsiteY55" fmla="*/ 374 h 560"/>
                <a:gd name="connsiteX56" fmla="*/ 310 w 1102"/>
                <a:gd name="connsiteY56" fmla="*/ 390 h 560"/>
                <a:gd name="connsiteX57" fmla="*/ 266 w 1102"/>
                <a:gd name="connsiteY57" fmla="*/ 408 h 560"/>
                <a:gd name="connsiteX58" fmla="*/ 226 w 1102"/>
                <a:gd name="connsiteY58" fmla="*/ 428 h 560"/>
                <a:gd name="connsiteX59" fmla="*/ 188 w 1102"/>
                <a:gd name="connsiteY59" fmla="*/ 448 h 560"/>
                <a:gd name="connsiteX60" fmla="*/ 120 w 1102"/>
                <a:gd name="connsiteY60" fmla="*/ 488 h 560"/>
                <a:gd name="connsiteX61" fmla="*/ 66 w 1102"/>
                <a:gd name="connsiteY61" fmla="*/ 522 h 560"/>
                <a:gd name="connsiteX62" fmla="*/ 26 w 1102"/>
                <a:gd name="connsiteY62" fmla="*/ 546 h 560"/>
                <a:gd name="connsiteX63" fmla="*/ 14 w 1102"/>
                <a:gd name="connsiteY63" fmla="*/ 554 h 560"/>
                <a:gd name="connsiteX64" fmla="*/ 4 w 1102"/>
                <a:gd name="connsiteY64" fmla="*/ 556 h 560"/>
                <a:gd name="connsiteX65" fmla="*/ 4 w 1102"/>
                <a:gd name="connsiteY65" fmla="*/ 556 h 560"/>
                <a:gd name="connsiteX66" fmla="*/ 2 w 1102"/>
                <a:gd name="connsiteY66" fmla="*/ 554 h 560"/>
                <a:gd name="connsiteX67" fmla="*/ 0 w 1102"/>
                <a:gd name="connsiteY67" fmla="*/ 552 h 560"/>
                <a:gd name="connsiteX68" fmla="*/ 0 w 1102"/>
                <a:gd name="connsiteY68" fmla="*/ 552 h 560"/>
                <a:gd name="connsiteX69" fmla="*/ 0 w 1102"/>
                <a:gd name="connsiteY69" fmla="*/ 550 h 560"/>
                <a:gd name="connsiteX70" fmla="*/ 0 w 1102"/>
                <a:gd name="connsiteY70" fmla="*/ 550 h 560"/>
                <a:gd name="connsiteX71" fmla="*/ 2 w 1102"/>
                <a:gd name="connsiteY71" fmla="*/ 522 h 560"/>
                <a:gd name="connsiteX72" fmla="*/ 4 w 1102"/>
                <a:gd name="connsiteY72" fmla="*/ 494 h 560"/>
                <a:gd name="connsiteX73" fmla="*/ 8 w 1102"/>
                <a:gd name="connsiteY73" fmla="*/ 466 h 560"/>
                <a:gd name="connsiteX74" fmla="*/ 14 w 1102"/>
                <a:gd name="connsiteY74" fmla="*/ 440 h 560"/>
                <a:gd name="connsiteX75" fmla="*/ 20 w 1102"/>
                <a:gd name="connsiteY75" fmla="*/ 412 h 560"/>
                <a:gd name="connsiteX76" fmla="*/ 28 w 1102"/>
                <a:gd name="connsiteY76" fmla="*/ 386 h 560"/>
                <a:gd name="connsiteX77" fmla="*/ 38 w 1102"/>
                <a:gd name="connsiteY77" fmla="*/ 362 h 560"/>
                <a:gd name="connsiteX78" fmla="*/ 48 w 1102"/>
                <a:gd name="connsiteY78" fmla="*/ 336 h 560"/>
                <a:gd name="connsiteX79" fmla="*/ 58 w 1102"/>
                <a:gd name="connsiteY79" fmla="*/ 312 h 560"/>
                <a:gd name="connsiteX80" fmla="*/ 70 w 1102"/>
                <a:gd name="connsiteY80" fmla="*/ 288 h 560"/>
                <a:gd name="connsiteX81" fmla="*/ 84 w 1102"/>
                <a:gd name="connsiteY81" fmla="*/ 266 h 560"/>
                <a:gd name="connsiteX82" fmla="*/ 98 w 1102"/>
                <a:gd name="connsiteY82" fmla="*/ 242 h 560"/>
                <a:gd name="connsiteX83" fmla="*/ 114 w 1102"/>
                <a:gd name="connsiteY83" fmla="*/ 222 h 560"/>
                <a:gd name="connsiteX84" fmla="*/ 130 w 1102"/>
                <a:gd name="connsiteY84" fmla="*/ 200 h 560"/>
                <a:gd name="connsiteX85" fmla="*/ 146 w 1102"/>
                <a:gd name="connsiteY85" fmla="*/ 180 h 560"/>
                <a:gd name="connsiteX86" fmla="*/ 164 w 1102"/>
                <a:gd name="connsiteY86" fmla="*/ 162 h 560"/>
                <a:gd name="connsiteX87" fmla="*/ 184 w 1102"/>
                <a:gd name="connsiteY87" fmla="*/ 144 h 560"/>
                <a:gd name="connsiteX88" fmla="*/ 204 w 1102"/>
                <a:gd name="connsiteY88" fmla="*/ 126 h 560"/>
                <a:gd name="connsiteX89" fmla="*/ 224 w 1102"/>
                <a:gd name="connsiteY89" fmla="*/ 110 h 560"/>
                <a:gd name="connsiteX90" fmla="*/ 246 w 1102"/>
                <a:gd name="connsiteY90" fmla="*/ 94 h 560"/>
                <a:gd name="connsiteX91" fmla="*/ 268 w 1102"/>
                <a:gd name="connsiteY91" fmla="*/ 80 h 560"/>
                <a:gd name="connsiteX92" fmla="*/ 290 w 1102"/>
                <a:gd name="connsiteY92" fmla="*/ 66 h 560"/>
                <a:gd name="connsiteX93" fmla="*/ 314 w 1102"/>
                <a:gd name="connsiteY93" fmla="*/ 54 h 560"/>
                <a:gd name="connsiteX94" fmla="*/ 338 w 1102"/>
                <a:gd name="connsiteY94" fmla="*/ 44 h 560"/>
                <a:gd name="connsiteX95" fmla="*/ 362 w 1102"/>
                <a:gd name="connsiteY95" fmla="*/ 34 h 560"/>
                <a:gd name="connsiteX96" fmla="*/ 388 w 1102"/>
                <a:gd name="connsiteY96" fmla="*/ 24 h 560"/>
                <a:gd name="connsiteX97" fmla="*/ 414 w 1102"/>
                <a:gd name="connsiteY97" fmla="*/ 18 h 560"/>
                <a:gd name="connsiteX98" fmla="*/ 440 w 1102"/>
                <a:gd name="connsiteY98" fmla="*/ 12 h 560"/>
                <a:gd name="connsiteX99" fmla="*/ 468 w 1102"/>
                <a:gd name="connsiteY99" fmla="*/ 6 h 560"/>
                <a:gd name="connsiteX100" fmla="*/ 494 w 1102"/>
                <a:gd name="connsiteY100" fmla="*/ 2 h 560"/>
                <a:gd name="connsiteX101" fmla="*/ 522 w 1102"/>
                <a:gd name="connsiteY101" fmla="*/ 0 h 560"/>
                <a:gd name="connsiteX102" fmla="*/ 550 w 1102"/>
                <a:gd name="connsiteY102" fmla="*/ 0 h 560"/>
                <a:gd name="connsiteX103" fmla="*/ 550 w 1102"/>
                <a:gd name="connsiteY103" fmla="*/ 0 h 560"/>
                <a:gd name="connsiteX104" fmla="*/ 580 w 1102"/>
                <a:gd name="connsiteY104"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580 w 1102"/>
                <a:gd name="connsiteY47" fmla="*/ 340 h 560"/>
                <a:gd name="connsiteX48" fmla="*/ 554 w 1102"/>
                <a:gd name="connsiteY48" fmla="*/ 340 h 560"/>
                <a:gd name="connsiteX49" fmla="*/ 554 w 1102"/>
                <a:gd name="connsiteY49" fmla="*/ 340 h 560"/>
                <a:gd name="connsiteX50" fmla="*/ 528 w 1102"/>
                <a:gd name="connsiteY50" fmla="*/ 340 h 560"/>
                <a:gd name="connsiteX51" fmla="*/ 502 w 1102"/>
                <a:gd name="connsiteY51" fmla="*/ 342 h 560"/>
                <a:gd name="connsiteX52" fmla="*/ 452 w 1102"/>
                <a:gd name="connsiteY52" fmla="*/ 350 h 560"/>
                <a:gd name="connsiteX53" fmla="*/ 402 w 1102"/>
                <a:gd name="connsiteY53" fmla="*/ 360 h 560"/>
                <a:gd name="connsiteX54" fmla="*/ 356 w 1102"/>
                <a:gd name="connsiteY54" fmla="*/ 374 h 560"/>
                <a:gd name="connsiteX55" fmla="*/ 310 w 1102"/>
                <a:gd name="connsiteY55" fmla="*/ 390 h 560"/>
                <a:gd name="connsiteX56" fmla="*/ 266 w 1102"/>
                <a:gd name="connsiteY56" fmla="*/ 408 h 560"/>
                <a:gd name="connsiteX57" fmla="*/ 226 w 1102"/>
                <a:gd name="connsiteY57" fmla="*/ 428 h 560"/>
                <a:gd name="connsiteX58" fmla="*/ 188 w 1102"/>
                <a:gd name="connsiteY58" fmla="*/ 448 h 560"/>
                <a:gd name="connsiteX59" fmla="*/ 120 w 1102"/>
                <a:gd name="connsiteY59" fmla="*/ 488 h 560"/>
                <a:gd name="connsiteX60" fmla="*/ 66 w 1102"/>
                <a:gd name="connsiteY60" fmla="*/ 522 h 560"/>
                <a:gd name="connsiteX61" fmla="*/ 26 w 1102"/>
                <a:gd name="connsiteY61" fmla="*/ 546 h 560"/>
                <a:gd name="connsiteX62" fmla="*/ 14 w 1102"/>
                <a:gd name="connsiteY62" fmla="*/ 554 h 560"/>
                <a:gd name="connsiteX63" fmla="*/ 4 w 1102"/>
                <a:gd name="connsiteY63" fmla="*/ 556 h 560"/>
                <a:gd name="connsiteX64" fmla="*/ 4 w 1102"/>
                <a:gd name="connsiteY64" fmla="*/ 556 h 560"/>
                <a:gd name="connsiteX65" fmla="*/ 2 w 1102"/>
                <a:gd name="connsiteY65" fmla="*/ 554 h 560"/>
                <a:gd name="connsiteX66" fmla="*/ 0 w 1102"/>
                <a:gd name="connsiteY66" fmla="*/ 552 h 560"/>
                <a:gd name="connsiteX67" fmla="*/ 0 w 1102"/>
                <a:gd name="connsiteY67" fmla="*/ 552 h 560"/>
                <a:gd name="connsiteX68" fmla="*/ 0 w 1102"/>
                <a:gd name="connsiteY68" fmla="*/ 550 h 560"/>
                <a:gd name="connsiteX69" fmla="*/ 0 w 1102"/>
                <a:gd name="connsiteY69" fmla="*/ 550 h 560"/>
                <a:gd name="connsiteX70" fmla="*/ 2 w 1102"/>
                <a:gd name="connsiteY70" fmla="*/ 522 h 560"/>
                <a:gd name="connsiteX71" fmla="*/ 4 w 1102"/>
                <a:gd name="connsiteY71" fmla="*/ 494 h 560"/>
                <a:gd name="connsiteX72" fmla="*/ 8 w 1102"/>
                <a:gd name="connsiteY72" fmla="*/ 466 h 560"/>
                <a:gd name="connsiteX73" fmla="*/ 14 w 1102"/>
                <a:gd name="connsiteY73" fmla="*/ 440 h 560"/>
                <a:gd name="connsiteX74" fmla="*/ 20 w 1102"/>
                <a:gd name="connsiteY74" fmla="*/ 412 h 560"/>
                <a:gd name="connsiteX75" fmla="*/ 28 w 1102"/>
                <a:gd name="connsiteY75" fmla="*/ 386 h 560"/>
                <a:gd name="connsiteX76" fmla="*/ 38 w 1102"/>
                <a:gd name="connsiteY76" fmla="*/ 362 h 560"/>
                <a:gd name="connsiteX77" fmla="*/ 48 w 1102"/>
                <a:gd name="connsiteY77" fmla="*/ 336 h 560"/>
                <a:gd name="connsiteX78" fmla="*/ 58 w 1102"/>
                <a:gd name="connsiteY78" fmla="*/ 312 h 560"/>
                <a:gd name="connsiteX79" fmla="*/ 70 w 1102"/>
                <a:gd name="connsiteY79" fmla="*/ 288 h 560"/>
                <a:gd name="connsiteX80" fmla="*/ 84 w 1102"/>
                <a:gd name="connsiteY80" fmla="*/ 266 h 560"/>
                <a:gd name="connsiteX81" fmla="*/ 98 w 1102"/>
                <a:gd name="connsiteY81" fmla="*/ 242 h 560"/>
                <a:gd name="connsiteX82" fmla="*/ 114 w 1102"/>
                <a:gd name="connsiteY82" fmla="*/ 222 h 560"/>
                <a:gd name="connsiteX83" fmla="*/ 130 w 1102"/>
                <a:gd name="connsiteY83" fmla="*/ 200 h 560"/>
                <a:gd name="connsiteX84" fmla="*/ 146 w 1102"/>
                <a:gd name="connsiteY84" fmla="*/ 180 h 560"/>
                <a:gd name="connsiteX85" fmla="*/ 164 w 1102"/>
                <a:gd name="connsiteY85" fmla="*/ 162 h 560"/>
                <a:gd name="connsiteX86" fmla="*/ 184 w 1102"/>
                <a:gd name="connsiteY86" fmla="*/ 144 h 560"/>
                <a:gd name="connsiteX87" fmla="*/ 204 w 1102"/>
                <a:gd name="connsiteY87" fmla="*/ 126 h 560"/>
                <a:gd name="connsiteX88" fmla="*/ 224 w 1102"/>
                <a:gd name="connsiteY88" fmla="*/ 110 h 560"/>
                <a:gd name="connsiteX89" fmla="*/ 246 w 1102"/>
                <a:gd name="connsiteY89" fmla="*/ 94 h 560"/>
                <a:gd name="connsiteX90" fmla="*/ 268 w 1102"/>
                <a:gd name="connsiteY90" fmla="*/ 80 h 560"/>
                <a:gd name="connsiteX91" fmla="*/ 290 w 1102"/>
                <a:gd name="connsiteY91" fmla="*/ 66 h 560"/>
                <a:gd name="connsiteX92" fmla="*/ 314 w 1102"/>
                <a:gd name="connsiteY92" fmla="*/ 54 h 560"/>
                <a:gd name="connsiteX93" fmla="*/ 338 w 1102"/>
                <a:gd name="connsiteY93" fmla="*/ 44 h 560"/>
                <a:gd name="connsiteX94" fmla="*/ 362 w 1102"/>
                <a:gd name="connsiteY94" fmla="*/ 34 h 560"/>
                <a:gd name="connsiteX95" fmla="*/ 388 w 1102"/>
                <a:gd name="connsiteY95" fmla="*/ 24 h 560"/>
                <a:gd name="connsiteX96" fmla="*/ 414 w 1102"/>
                <a:gd name="connsiteY96" fmla="*/ 18 h 560"/>
                <a:gd name="connsiteX97" fmla="*/ 440 w 1102"/>
                <a:gd name="connsiteY97" fmla="*/ 12 h 560"/>
                <a:gd name="connsiteX98" fmla="*/ 468 w 1102"/>
                <a:gd name="connsiteY98" fmla="*/ 6 h 560"/>
                <a:gd name="connsiteX99" fmla="*/ 494 w 1102"/>
                <a:gd name="connsiteY99" fmla="*/ 2 h 560"/>
                <a:gd name="connsiteX100" fmla="*/ 522 w 1102"/>
                <a:gd name="connsiteY100" fmla="*/ 0 h 560"/>
                <a:gd name="connsiteX101" fmla="*/ 550 w 1102"/>
                <a:gd name="connsiteY101" fmla="*/ 0 h 560"/>
                <a:gd name="connsiteX102" fmla="*/ 550 w 1102"/>
                <a:gd name="connsiteY102" fmla="*/ 0 h 560"/>
                <a:gd name="connsiteX103" fmla="*/ 580 w 1102"/>
                <a:gd name="connsiteY103"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580 w 1102"/>
                <a:gd name="connsiteY46" fmla="*/ 340 h 560"/>
                <a:gd name="connsiteX47" fmla="*/ 554 w 1102"/>
                <a:gd name="connsiteY47" fmla="*/ 340 h 560"/>
                <a:gd name="connsiteX48" fmla="*/ 554 w 1102"/>
                <a:gd name="connsiteY48" fmla="*/ 340 h 560"/>
                <a:gd name="connsiteX49" fmla="*/ 528 w 1102"/>
                <a:gd name="connsiteY49" fmla="*/ 340 h 560"/>
                <a:gd name="connsiteX50" fmla="*/ 502 w 1102"/>
                <a:gd name="connsiteY50" fmla="*/ 342 h 560"/>
                <a:gd name="connsiteX51" fmla="*/ 452 w 1102"/>
                <a:gd name="connsiteY51" fmla="*/ 350 h 560"/>
                <a:gd name="connsiteX52" fmla="*/ 402 w 1102"/>
                <a:gd name="connsiteY52" fmla="*/ 360 h 560"/>
                <a:gd name="connsiteX53" fmla="*/ 356 w 1102"/>
                <a:gd name="connsiteY53" fmla="*/ 374 h 560"/>
                <a:gd name="connsiteX54" fmla="*/ 310 w 1102"/>
                <a:gd name="connsiteY54" fmla="*/ 390 h 560"/>
                <a:gd name="connsiteX55" fmla="*/ 266 w 1102"/>
                <a:gd name="connsiteY55" fmla="*/ 408 h 560"/>
                <a:gd name="connsiteX56" fmla="*/ 226 w 1102"/>
                <a:gd name="connsiteY56" fmla="*/ 428 h 560"/>
                <a:gd name="connsiteX57" fmla="*/ 188 w 1102"/>
                <a:gd name="connsiteY57" fmla="*/ 448 h 560"/>
                <a:gd name="connsiteX58" fmla="*/ 120 w 1102"/>
                <a:gd name="connsiteY58" fmla="*/ 488 h 560"/>
                <a:gd name="connsiteX59" fmla="*/ 66 w 1102"/>
                <a:gd name="connsiteY59" fmla="*/ 522 h 560"/>
                <a:gd name="connsiteX60" fmla="*/ 26 w 1102"/>
                <a:gd name="connsiteY60" fmla="*/ 546 h 560"/>
                <a:gd name="connsiteX61" fmla="*/ 14 w 1102"/>
                <a:gd name="connsiteY61" fmla="*/ 554 h 560"/>
                <a:gd name="connsiteX62" fmla="*/ 4 w 1102"/>
                <a:gd name="connsiteY62" fmla="*/ 556 h 560"/>
                <a:gd name="connsiteX63" fmla="*/ 4 w 1102"/>
                <a:gd name="connsiteY63" fmla="*/ 556 h 560"/>
                <a:gd name="connsiteX64" fmla="*/ 2 w 1102"/>
                <a:gd name="connsiteY64" fmla="*/ 554 h 560"/>
                <a:gd name="connsiteX65" fmla="*/ 0 w 1102"/>
                <a:gd name="connsiteY65" fmla="*/ 552 h 560"/>
                <a:gd name="connsiteX66" fmla="*/ 0 w 1102"/>
                <a:gd name="connsiteY66" fmla="*/ 552 h 560"/>
                <a:gd name="connsiteX67" fmla="*/ 0 w 1102"/>
                <a:gd name="connsiteY67" fmla="*/ 550 h 560"/>
                <a:gd name="connsiteX68" fmla="*/ 0 w 1102"/>
                <a:gd name="connsiteY68" fmla="*/ 550 h 560"/>
                <a:gd name="connsiteX69" fmla="*/ 2 w 1102"/>
                <a:gd name="connsiteY69" fmla="*/ 522 h 560"/>
                <a:gd name="connsiteX70" fmla="*/ 4 w 1102"/>
                <a:gd name="connsiteY70" fmla="*/ 494 h 560"/>
                <a:gd name="connsiteX71" fmla="*/ 8 w 1102"/>
                <a:gd name="connsiteY71" fmla="*/ 466 h 560"/>
                <a:gd name="connsiteX72" fmla="*/ 14 w 1102"/>
                <a:gd name="connsiteY72" fmla="*/ 440 h 560"/>
                <a:gd name="connsiteX73" fmla="*/ 20 w 1102"/>
                <a:gd name="connsiteY73" fmla="*/ 412 h 560"/>
                <a:gd name="connsiteX74" fmla="*/ 28 w 1102"/>
                <a:gd name="connsiteY74" fmla="*/ 386 h 560"/>
                <a:gd name="connsiteX75" fmla="*/ 38 w 1102"/>
                <a:gd name="connsiteY75" fmla="*/ 362 h 560"/>
                <a:gd name="connsiteX76" fmla="*/ 48 w 1102"/>
                <a:gd name="connsiteY76" fmla="*/ 336 h 560"/>
                <a:gd name="connsiteX77" fmla="*/ 58 w 1102"/>
                <a:gd name="connsiteY77" fmla="*/ 312 h 560"/>
                <a:gd name="connsiteX78" fmla="*/ 70 w 1102"/>
                <a:gd name="connsiteY78" fmla="*/ 288 h 560"/>
                <a:gd name="connsiteX79" fmla="*/ 84 w 1102"/>
                <a:gd name="connsiteY79" fmla="*/ 266 h 560"/>
                <a:gd name="connsiteX80" fmla="*/ 98 w 1102"/>
                <a:gd name="connsiteY80" fmla="*/ 242 h 560"/>
                <a:gd name="connsiteX81" fmla="*/ 114 w 1102"/>
                <a:gd name="connsiteY81" fmla="*/ 222 h 560"/>
                <a:gd name="connsiteX82" fmla="*/ 130 w 1102"/>
                <a:gd name="connsiteY82" fmla="*/ 200 h 560"/>
                <a:gd name="connsiteX83" fmla="*/ 146 w 1102"/>
                <a:gd name="connsiteY83" fmla="*/ 180 h 560"/>
                <a:gd name="connsiteX84" fmla="*/ 164 w 1102"/>
                <a:gd name="connsiteY84" fmla="*/ 162 h 560"/>
                <a:gd name="connsiteX85" fmla="*/ 184 w 1102"/>
                <a:gd name="connsiteY85" fmla="*/ 144 h 560"/>
                <a:gd name="connsiteX86" fmla="*/ 204 w 1102"/>
                <a:gd name="connsiteY86" fmla="*/ 126 h 560"/>
                <a:gd name="connsiteX87" fmla="*/ 224 w 1102"/>
                <a:gd name="connsiteY87" fmla="*/ 110 h 560"/>
                <a:gd name="connsiteX88" fmla="*/ 246 w 1102"/>
                <a:gd name="connsiteY88" fmla="*/ 94 h 560"/>
                <a:gd name="connsiteX89" fmla="*/ 268 w 1102"/>
                <a:gd name="connsiteY89" fmla="*/ 80 h 560"/>
                <a:gd name="connsiteX90" fmla="*/ 290 w 1102"/>
                <a:gd name="connsiteY90" fmla="*/ 66 h 560"/>
                <a:gd name="connsiteX91" fmla="*/ 314 w 1102"/>
                <a:gd name="connsiteY91" fmla="*/ 54 h 560"/>
                <a:gd name="connsiteX92" fmla="*/ 338 w 1102"/>
                <a:gd name="connsiteY92" fmla="*/ 44 h 560"/>
                <a:gd name="connsiteX93" fmla="*/ 362 w 1102"/>
                <a:gd name="connsiteY93" fmla="*/ 34 h 560"/>
                <a:gd name="connsiteX94" fmla="*/ 388 w 1102"/>
                <a:gd name="connsiteY94" fmla="*/ 24 h 560"/>
                <a:gd name="connsiteX95" fmla="*/ 414 w 1102"/>
                <a:gd name="connsiteY95" fmla="*/ 18 h 560"/>
                <a:gd name="connsiteX96" fmla="*/ 440 w 1102"/>
                <a:gd name="connsiteY96" fmla="*/ 12 h 560"/>
                <a:gd name="connsiteX97" fmla="*/ 468 w 1102"/>
                <a:gd name="connsiteY97" fmla="*/ 6 h 560"/>
                <a:gd name="connsiteX98" fmla="*/ 494 w 1102"/>
                <a:gd name="connsiteY98" fmla="*/ 2 h 560"/>
                <a:gd name="connsiteX99" fmla="*/ 522 w 1102"/>
                <a:gd name="connsiteY99" fmla="*/ 0 h 560"/>
                <a:gd name="connsiteX100" fmla="*/ 550 w 1102"/>
                <a:gd name="connsiteY100" fmla="*/ 0 h 560"/>
                <a:gd name="connsiteX101" fmla="*/ 550 w 1102"/>
                <a:gd name="connsiteY101" fmla="*/ 0 h 560"/>
                <a:gd name="connsiteX102" fmla="*/ 580 w 1102"/>
                <a:gd name="connsiteY102"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580 w 1102"/>
                <a:gd name="connsiteY45" fmla="*/ 340 h 560"/>
                <a:gd name="connsiteX46" fmla="*/ 554 w 1102"/>
                <a:gd name="connsiteY46" fmla="*/ 340 h 560"/>
                <a:gd name="connsiteX47" fmla="*/ 554 w 1102"/>
                <a:gd name="connsiteY47" fmla="*/ 340 h 560"/>
                <a:gd name="connsiteX48" fmla="*/ 528 w 1102"/>
                <a:gd name="connsiteY48" fmla="*/ 340 h 560"/>
                <a:gd name="connsiteX49" fmla="*/ 502 w 1102"/>
                <a:gd name="connsiteY49" fmla="*/ 342 h 560"/>
                <a:gd name="connsiteX50" fmla="*/ 452 w 1102"/>
                <a:gd name="connsiteY50" fmla="*/ 350 h 560"/>
                <a:gd name="connsiteX51" fmla="*/ 402 w 1102"/>
                <a:gd name="connsiteY51" fmla="*/ 360 h 560"/>
                <a:gd name="connsiteX52" fmla="*/ 356 w 1102"/>
                <a:gd name="connsiteY52" fmla="*/ 374 h 560"/>
                <a:gd name="connsiteX53" fmla="*/ 310 w 1102"/>
                <a:gd name="connsiteY53" fmla="*/ 390 h 560"/>
                <a:gd name="connsiteX54" fmla="*/ 266 w 1102"/>
                <a:gd name="connsiteY54" fmla="*/ 408 h 560"/>
                <a:gd name="connsiteX55" fmla="*/ 226 w 1102"/>
                <a:gd name="connsiteY55" fmla="*/ 428 h 560"/>
                <a:gd name="connsiteX56" fmla="*/ 188 w 1102"/>
                <a:gd name="connsiteY56" fmla="*/ 448 h 560"/>
                <a:gd name="connsiteX57" fmla="*/ 120 w 1102"/>
                <a:gd name="connsiteY57" fmla="*/ 488 h 560"/>
                <a:gd name="connsiteX58" fmla="*/ 66 w 1102"/>
                <a:gd name="connsiteY58" fmla="*/ 522 h 560"/>
                <a:gd name="connsiteX59" fmla="*/ 26 w 1102"/>
                <a:gd name="connsiteY59" fmla="*/ 546 h 560"/>
                <a:gd name="connsiteX60" fmla="*/ 14 w 1102"/>
                <a:gd name="connsiteY60" fmla="*/ 554 h 560"/>
                <a:gd name="connsiteX61" fmla="*/ 4 w 1102"/>
                <a:gd name="connsiteY61" fmla="*/ 556 h 560"/>
                <a:gd name="connsiteX62" fmla="*/ 4 w 1102"/>
                <a:gd name="connsiteY62" fmla="*/ 556 h 560"/>
                <a:gd name="connsiteX63" fmla="*/ 2 w 1102"/>
                <a:gd name="connsiteY63" fmla="*/ 554 h 560"/>
                <a:gd name="connsiteX64" fmla="*/ 0 w 1102"/>
                <a:gd name="connsiteY64" fmla="*/ 552 h 560"/>
                <a:gd name="connsiteX65" fmla="*/ 0 w 1102"/>
                <a:gd name="connsiteY65" fmla="*/ 552 h 560"/>
                <a:gd name="connsiteX66" fmla="*/ 0 w 1102"/>
                <a:gd name="connsiteY66" fmla="*/ 550 h 560"/>
                <a:gd name="connsiteX67" fmla="*/ 0 w 1102"/>
                <a:gd name="connsiteY67" fmla="*/ 550 h 560"/>
                <a:gd name="connsiteX68" fmla="*/ 2 w 1102"/>
                <a:gd name="connsiteY68" fmla="*/ 522 h 560"/>
                <a:gd name="connsiteX69" fmla="*/ 4 w 1102"/>
                <a:gd name="connsiteY69" fmla="*/ 494 h 560"/>
                <a:gd name="connsiteX70" fmla="*/ 8 w 1102"/>
                <a:gd name="connsiteY70" fmla="*/ 466 h 560"/>
                <a:gd name="connsiteX71" fmla="*/ 14 w 1102"/>
                <a:gd name="connsiteY71" fmla="*/ 440 h 560"/>
                <a:gd name="connsiteX72" fmla="*/ 20 w 1102"/>
                <a:gd name="connsiteY72" fmla="*/ 412 h 560"/>
                <a:gd name="connsiteX73" fmla="*/ 28 w 1102"/>
                <a:gd name="connsiteY73" fmla="*/ 386 h 560"/>
                <a:gd name="connsiteX74" fmla="*/ 38 w 1102"/>
                <a:gd name="connsiteY74" fmla="*/ 362 h 560"/>
                <a:gd name="connsiteX75" fmla="*/ 48 w 1102"/>
                <a:gd name="connsiteY75" fmla="*/ 336 h 560"/>
                <a:gd name="connsiteX76" fmla="*/ 58 w 1102"/>
                <a:gd name="connsiteY76" fmla="*/ 312 h 560"/>
                <a:gd name="connsiteX77" fmla="*/ 70 w 1102"/>
                <a:gd name="connsiteY77" fmla="*/ 288 h 560"/>
                <a:gd name="connsiteX78" fmla="*/ 84 w 1102"/>
                <a:gd name="connsiteY78" fmla="*/ 266 h 560"/>
                <a:gd name="connsiteX79" fmla="*/ 98 w 1102"/>
                <a:gd name="connsiteY79" fmla="*/ 242 h 560"/>
                <a:gd name="connsiteX80" fmla="*/ 114 w 1102"/>
                <a:gd name="connsiteY80" fmla="*/ 222 h 560"/>
                <a:gd name="connsiteX81" fmla="*/ 130 w 1102"/>
                <a:gd name="connsiteY81" fmla="*/ 200 h 560"/>
                <a:gd name="connsiteX82" fmla="*/ 146 w 1102"/>
                <a:gd name="connsiteY82" fmla="*/ 180 h 560"/>
                <a:gd name="connsiteX83" fmla="*/ 164 w 1102"/>
                <a:gd name="connsiteY83" fmla="*/ 162 h 560"/>
                <a:gd name="connsiteX84" fmla="*/ 184 w 1102"/>
                <a:gd name="connsiteY84" fmla="*/ 144 h 560"/>
                <a:gd name="connsiteX85" fmla="*/ 204 w 1102"/>
                <a:gd name="connsiteY85" fmla="*/ 126 h 560"/>
                <a:gd name="connsiteX86" fmla="*/ 224 w 1102"/>
                <a:gd name="connsiteY86" fmla="*/ 110 h 560"/>
                <a:gd name="connsiteX87" fmla="*/ 246 w 1102"/>
                <a:gd name="connsiteY87" fmla="*/ 94 h 560"/>
                <a:gd name="connsiteX88" fmla="*/ 268 w 1102"/>
                <a:gd name="connsiteY88" fmla="*/ 80 h 560"/>
                <a:gd name="connsiteX89" fmla="*/ 290 w 1102"/>
                <a:gd name="connsiteY89" fmla="*/ 66 h 560"/>
                <a:gd name="connsiteX90" fmla="*/ 314 w 1102"/>
                <a:gd name="connsiteY90" fmla="*/ 54 h 560"/>
                <a:gd name="connsiteX91" fmla="*/ 338 w 1102"/>
                <a:gd name="connsiteY91" fmla="*/ 44 h 560"/>
                <a:gd name="connsiteX92" fmla="*/ 362 w 1102"/>
                <a:gd name="connsiteY92" fmla="*/ 34 h 560"/>
                <a:gd name="connsiteX93" fmla="*/ 388 w 1102"/>
                <a:gd name="connsiteY93" fmla="*/ 24 h 560"/>
                <a:gd name="connsiteX94" fmla="*/ 414 w 1102"/>
                <a:gd name="connsiteY94" fmla="*/ 18 h 560"/>
                <a:gd name="connsiteX95" fmla="*/ 440 w 1102"/>
                <a:gd name="connsiteY95" fmla="*/ 12 h 560"/>
                <a:gd name="connsiteX96" fmla="*/ 468 w 1102"/>
                <a:gd name="connsiteY96" fmla="*/ 6 h 560"/>
                <a:gd name="connsiteX97" fmla="*/ 494 w 1102"/>
                <a:gd name="connsiteY97" fmla="*/ 2 h 560"/>
                <a:gd name="connsiteX98" fmla="*/ 522 w 1102"/>
                <a:gd name="connsiteY98" fmla="*/ 0 h 560"/>
                <a:gd name="connsiteX99" fmla="*/ 550 w 1102"/>
                <a:gd name="connsiteY99" fmla="*/ 0 h 560"/>
                <a:gd name="connsiteX100" fmla="*/ 550 w 1102"/>
                <a:gd name="connsiteY100" fmla="*/ 0 h 560"/>
                <a:gd name="connsiteX101" fmla="*/ 580 w 1102"/>
                <a:gd name="connsiteY101"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580 w 1102"/>
                <a:gd name="connsiteY44" fmla="*/ 340 h 560"/>
                <a:gd name="connsiteX45" fmla="*/ 554 w 1102"/>
                <a:gd name="connsiteY45" fmla="*/ 340 h 560"/>
                <a:gd name="connsiteX46" fmla="*/ 554 w 1102"/>
                <a:gd name="connsiteY46" fmla="*/ 340 h 560"/>
                <a:gd name="connsiteX47" fmla="*/ 528 w 1102"/>
                <a:gd name="connsiteY47" fmla="*/ 340 h 560"/>
                <a:gd name="connsiteX48" fmla="*/ 502 w 1102"/>
                <a:gd name="connsiteY48" fmla="*/ 342 h 560"/>
                <a:gd name="connsiteX49" fmla="*/ 452 w 1102"/>
                <a:gd name="connsiteY49" fmla="*/ 350 h 560"/>
                <a:gd name="connsiteX50" fmla="*/ 402 w 1102"/>
                <a:gd name="connsiteY50" fmla="*/ 360 h 560"/>
                <a:gd name="connsiteX51" fmla="*/ 356 w 1102"/>
                <a:gd name="connsiteY51" fmla="*/ 374 h 560"/>
                <a:gd name="connsiteX52" fmla="*/ 310 w 1102"/>
                <a:gd name="connsiteY52" fmla="*/ 390 h 560"/>
                <a:gd name="connsiteX53" fmla="*/ 266 w 1102"/>
                <a:gd name="connsiteY53" fmla="*/ 408 h 560"/>
                <a:gd name="connsiteX54" fmla="*/ 226 w 1102"/>
                <a:gd name="connsiteY54" fmla="*/ 428 h 560"/>
                <a:gd name="connsiteX55" fmla="*/ 188 w 1102"/>
                <a:gd name="connsiteY55" fmla="*/ 448 h 560"/>
                <a:gd name="connsiteX56" fmla="*/ 120 w 1102"/>
                <a:gd name="connsiteY56" fmla="*/ 488 h 560"/>
                <a:gd name="connsiteX57" fmla="*/ 66 w 1102"/>
                <a:gd name="connsiteY57" fmla="*/ 522 h 560"/>
                <a:gd name="connsiteX58" fmla="*/ 26 w 1102"/>
                <a:gd name="connsiteY58" fmla="*/ 546 h 560"/>
                <a:gd name="connsiteX59" fmla="*/ 14 w 1102"/>
                <a:gd name="connsiteY59" fmla="*/ 554 h 560"/>
                <a:gd name="connsiteX60" fmla="*/ 4 w 1102"/>
                <a:gd name="connsiteY60" fmla="*/ 556 h 560"/>
                <a:gd name="connsiteX61" fmla="*/ 4 w 1102"/>
                <a:gd name="connsiteY61" fmla="*/ 556 h 560"/>
                <a:gd name="connsiteX62" fmla="*/ 2 w 1102"/>
                <a:gd name="connsiteY62" fmla="*/ 554 h 560"/>
                <a:gd name="connsiteX63" fmla="*/ 0 w 1102"/>
                <a:gd name="connsiteY63" fmla="*/ 552 h 560"/>
                <a:gd name="connsiteX64" fmla="*/ 0 w 1102"/>
                <a:gd name="connsiteY64" fmla="*/ 552 h 560"/>
                <a:gd name="connsiteX65" fmla="*/ 0 w 1102"/>
                <a:gd name="connsiteY65" fmla="*/ 550 h 560"/>
                <a:gd name="connsiteX66" fmla="*/ 0 w 1102"/>
                <a:gd name="connsiteY66" fmla="*/ 550 h 560"/>
                <a:gd name="connsiteX67" fmla="*/ 2 w 1102"/>
                <a:gd name="connsiteY67" fmla="*/ 522 h 560"/>
                <a:gd name="connsiteX68" fmla="*/ 4 w 1102"/>
                <a:gd name="connsiteY68" fmla="*/ 494 h 560"/>
                <a:gd name="connsiteX69" fmla="*/ 8 w 1102"/>
                <a:gd name="connsiteY69" fmla="*/ 466 h 560"/>
                <a:gd name="connsiteX70" fmla="*/ 14 w 1102"/>
                <a:gd name="connsiteY70" fmla="*/ 440 h 560"/>
                <a:gd name="connsiteX71" fmla="*/ 20 w 1102"/>
                <a:gd name="connsiteY71" fmla="*/ 412 h 560"/>
                <a:gd name="connsiteX72" fmla="*/ 28 w 1102"/>
                <a:gd name="connsiteY72" fmla="*/ 386 h 560"/>
                <a:gd name="connsiteX73" fmla="*/ 38 w 1102"/>
                <a:gd name="connsiteY73" fmla="*/ 362 h 560"/>
                <a:gd name="connsiteX74" fmla="*/ 48 w 1102"/>
                <a:gd name="connsiteY74" fmla="*/ 336 h 560"/>
                <a:gd name="connsiteX75" fmla="*/ 58 w 1102"/>
                <a:gd name="connsiteY75" fmla="*/ 312 h 560"/>
                <a:gd name="connsiteX76" fmla="*/ 70 w 1102"/>
                <a:gd name="connsiteY76" fmla="*/ 288 h 560"/>
                <a:gd name="connsiteX77" fmla="*/ 84 w 1102"/>
                <a:gd name="connsiteY77" fmla="*/ 266 h 560"/>
                <a:gd name="connsiteX78" fmla="*/ 98 w 1102"/>
                <a:gd name="connsiteY78" fmla="*/ 242 h 560"/>
                <a:gd name="connsiteX79" fmla="*/ 114 w 1102"/>
                <a:gd name="connsiteY79" fmla="*/ 222 h 560"/>
                <a:gd name="connsiteX80" fmla="*/ 130 w 1102"/>
                <a:gd name="connsiteY80" fmla="*/ 200 h 560"/>
                <a:gd name="connsiteX81" fmla="*/ 146 w 1102"/>
                <a:gd name="connsiteY81" fmla="*/ 180 h 560"/>
                <a:gd name="connsiteX82" fmla="*/ 164 w 1102"/>
                <a:gd name="connsiteY82" fmla="*/ 162 h 560"/>
                <a:gd name="connsiteX83" fmla="*/ 184 w 1102"/>
                <a:gd name="connsiteY83" fmla="*/ 144 h 560"/>
                <a:gd name="connsiteX84" fmla="*/ 204 w 1102"/>
                <a:gd name="connsiteY84" fmla="*/ 126 h 560"/>
                <a:gd name="connsiteX85" fmla="*/ 224 w 1102"/>
                <a:gd name="connsiteY85" fmla="*/ 110 h 560"/>
                <a:gd name="connsiteX86" fmla="*/ 246 w 1102"/>
                <a:gd name="connsiteY86" fmla="*/ 94 h 560"/>
                <a:gd name="connsiteX87" fmla="*/ 268 w 1102"/>
                <a:gd name="connsiteY87" fmla="*/ 80 h 560"/>
                <a:gd name="connsiteX88" fmla="*/ 290 w 1102"/>
                <a:gd name="connsiteY88" fmla="*/ 66 h 560"/>
                <a:gd name="connsiteX89" fmla="*/ 314 w 1102"/>
                <a:gd name="connsiteY89" fmla="*/ 54 h 560"/>
                <a:gd name="connsiteX90" fmla="*/ 338 w 1102"/>
                <a:gd name="connsiteY90" fmla="*/ 44 h 560"/>
                <a:gd name="connsiteX91" fmla="*/ 362 w 1102"/>
                <a:gd name="connsiteY91" fmla="*/ 34 h 560"/>
                <a:gd name="connsiteX92" fmla="*/ 388 w 1102"/>
                <a:gd name="connsiteY92" fmla="*/ 24 h 560"/>
                <a:gd name="connsiteX93" fmla="*/ 414 w 1102"/>
                <a:gd name="connsiteY93" fmla="*/ 18 h 560"/>
                <a:gd name="connsiteX94" fmla="*/ 440 w 1102"/>
                <a:gd name="connsiteY94" fmla="*/ 12 h 560"/>
                <a:gd name="connsiteX95" fmla="*/ 468 w 1102"/>
                <a:gd name="connsiteY95" fmla="*/ 6 h 560"/>
                <a:gd name="connsiteX96" fmla="*/ 494 w 1102"/>
                <a:gd name="connsiteY96" fmla="*/ 2 h 560"/>
                <a:gd name="connsiteX97" fmla="*/ 522 w 1102"/>
                <a:gd name="connsiteY97" fmla="*/ 0 h 560"/>
                <a:gd name="connsiteX98" fmla="*/ 550 w 1102"/>
                <a:gd name="connsiteY98" fmla="*/ 0 h 560"/>
                <a:gd name="connsiteX99" fmla="*/ 550 w 1102"/>
                <a:gd name="connsiteY99" fmla="*/ 0 h 560"/>
                <a:gd name="connsiteX100" fmla="*/ 580 w 1102"/>
                <a:gd name="connsiteY100"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580 w 1102"/>
                <a:gd name="connsiteY43" fmla="*/ 340 h 560"/>
                <a:gd name="connsiteX44" fmla="*/ 554 w 1102"/>
                <a:gd name="connsiteY44" fmla="*/ 340 h 560"/>
                <a:gd name="connsiteX45" fmla="*/ 554 w 1102"/>
                <a:gd name="connsiteY45" fmla="*/ 340 h 560"/>
                <a:gd name="connsiteX46" fmla="*/ 528 w 1102"/>
                <a:gd name="connsiteY46" fmla="*/ 340 h 560"/>
                <a:gd name="connsiteX47" fmla="*/ 502 w 1102"/>
                <a:gd name="connsiteY47" fmla="*/ 342 h 560"/>
                <a:gd name="connsiteX48" fmla="*/ 452 w 1102"/>
                <a:gd name="connsiteY48" fmla="*/ 350 h 560"/>
                <a:gd name="connsiteX49" fmla="*/ 402 w 1102"/>
                <a:gd name="connsiteY49" fmla="*/ 360 h 560"/>
                <a:gd name="connsiteX50" fmla="*/ 356 w 1102"/>
                <a:gd name="connsiteY50" fmla="*/ 374 h 560"/>
                <a:gd name="connsiteX51" fmla="*/ 310 w 1102"/>
                <a:gd name="connsiteY51" fmla="*/ 390 h 560"/>
                <a:gd name="connsiteX52" fmla="*/ 266 w 1102"/>
                <a:gd name="connsiteY52" fmla="*/ 408 h 560"/>
                <a:gd name="connsiteX53" fmla="*/ 226 w 1102"/>
                <a:gd name="connsiteY53" fmla="*/ 428 h 560"/>
                <a:gd name="connsiteX54" fmla="*/ 188 w 1102"/>
                <a:gd name="connsiteY54" fmla="*/ 448 h 560"/>
                <a:gd name="connsiteX55" fmla="*/ 120 w 1102"/>
                <a:gd name="connsiteY55" fmla="*/ 488 h 560"/>
                <a:gd name="connsiteX56" fmla="*/ 66 w 1102"/>
                <a:gd name="connsiteY56" fmla="*/ 522 h 560"/>
                <a:gd name="connsiteX57" fmla="*/ 26 w 1102"/>
                <a:gd name="connsiteY57" fmla="*/ 546 h 560"/>
                <a:gd name="connsiteX58" fmla="*/ 14 w 1102"/>
                <a:gd name="connsiteY58" fmla="*/ 554 h 560"/>
                <a:gd name="connsiteX59" fmla="*/ 4 w 1102"/>
                <a:gd name="connsiteY59" fmla="*/ 556 h 560"/>
                <a:gd name="connsiteX60" fmla="*/ 4 w 1102"/>
                <a:gd name="connsiteY60" fmla="*/ 556 h 560"/>
                <a:gd name="connsiteX61" fmla="*/ 2 w 1102"/>
                <a:gd name="connsiteY61" fmla="*/ 554 h 560"/>
                <a:gd name="connsiteX62" fmla="*/ 0 w 1102"/>
                <a:gd name="connsiteY62" fmla="*/ 552 h 560"/>
                <a:gd name="connsiteX63" fmla="*/ 0 w 1102"/>
                <a:gd name="connsiteY63" fmla="*/ 552 h 560"/>
                <a:gd name="connsiteX64" fmla="*/ 0 w 1102"/>
                <a:gd name="connsiteY64" fmla="*/ 550 h 560"/>
                <a:gd name="connsiteX65" fmla="*/ 0 w 1102"/>
                <a:gd name="connsiteY65" fmla="*/ 550 h 560"/>
                <a:gd name="connsiteX66" fmla="*/ 2 w 1102"/>
                <a:gd name="connsiteY66" fmla="*/ 522 h 560"/>
                <a:gd name="connsiteX67" fmla="*/ 4 w 1102"/>
                <a:gd name="connsiteY67" fmla="*/ 494 h 560"/>
                <a:gd name="connsiteX68" fmla="*/ 8 w 1102"/>
                <a:gd name="connsiteY68" fmla="*/ 466 h 560"/>
                <a:gd name="connsiteX69" fmla="*/ 14 w 1102"/>
                <a:gd name="connsiteY69" fmla="*/ 440 h 560"/>
                <a:gd name="connsiteX70" fmla="*/ 20 w 1102"/>
                <a:gd name="connsiteY70" fmla="*/ 412 h 560"/>
                <a:gd name="connsiteX71" fmla="*/ 28 w 1102"/>
                <a:gd name="connsiteY71" fmla="*/ 386 h 560"/>
                <a:gd name="connsiteX72" fmla="*/ 38 w 1102"/>
                <a:gd name="connsiteY72" fmla="*/ 362 h 560"/>
                <a:gd name="connsiteX73" fmla="*/ 48 w 1102"/>
                <a:gd name="connsiteY73" fmla="*/ 336 h 560"/>
                <a:gd name="connsiteX74" fmla="*/ 58 w 1102"/>
                <a:gd name="connsiteY74" fmla="*/ 312 h 560"/>
                <a:gd name="connsiteX75" fmla="*/ 70 w 1102"/>
                <a:gd name="connsiteY75" fmla="*/ 288 h 560"/>
                <a:gd name="connsiteX76" fmla="*/ 84 w 1102"/>
                <a:gd name="connsiteY76" fmla="*/ 266 h 560"/>
                <a:gd name="connsiteX77" fmla="*/ 98 w 1102"/>
                <a:gd name="connsiteY77" fmla="*/ 242 h 560"/>
                <a:gd name="connsiteX78" fmla="*/ 114 w 1102"/>
                <a:gd name="connsiteY78" fmla="*/ 222 h 560"/>
                <a:gd name="connsiteX79" fmla="*/ 130 w 1102"/>
                <a:gd name="connsiteY79" fmla="*/ 200 h 560"/>
                <a:gd name="connsiteX80" fmla="*/ 146 w 1102"/>
                <a:gd name="connsiteY80" fmla="*/ 180 h 560"/>
                <a:gd name="connsiteX81" fmla="*/ 164 w 1102"/>
                <a:gd name="connsiteY81" fmla="*/ 162 h 560"/>
                <a:gd name="connsiteX82" fmla="*/ 184 w 1102"/>
                <a:gd name="connsiteY82" fmla="*/ 144 h 560"/>
                <a:gd name="connsiteX83" fmla="*/ 204 w 1102"/>
                <a:gd name="connsiteY83" fmla="*/ 126 h 560"/>
                <a:gd name="connsiteX84" fmla="*/ 224 w 1102"/>
                <a:gd name="connsiteY84" fmla="*/ 110 h 560"/>
                <a:gd name="connsiteX85" fmla="*/ 246 w 1102"/>
                <a:gd name="connsiteY85" fmla="*/ 94 h 560"/>
                <a:gd name="connsiteX86" fmla="*/ 268 w 1102"/>
                <a:gd name="connsiteY86" fmla="*/ 80 h 560"/>
                <a:gd name="connsiteX87" fmla="*/ 290 w 1102"/>
                <a:gd name="connsiteY87" fmla="*/ 66 h 560"/>
                <a:gd name="connsiteX88" fmla="*/ 314 w 1102"/>
                <a:gd name="connsiteY88" fmla="*/ 54 h 560"/>
                <a:gd name="connsiteX89" fmla="*/ 338 w 1102"/>
                <a:gd name="connsiteY89" fmla="*/ 44 h 560"/>
                <a:gd name="connsiteX90" fmla="*/ 362 w 1102"/>
                <a:gd name="connsiteY90" fmla="*/ 34 h 560"/>
                <a:gd name="connsiteX91" fmla="*/ 388 w 1102"/>
                <a:gd name="connsiteY91" fmla="*/ 24 h 560"/>
                <a:gd name="connsiteX92" fmla="*/ 414 w 1102"/>
                <a:gd name="connsiteY92" fmla="*/ 18 h 560"/>
                <a:gd name="connsiteX93" fmla="*/ 440 w 1102"/>
                <a:gd name="connsiteY93" fmla="*/ 12 h 560"/>
                <a:gd name="connsiteX94" fmla="*/ 468 w 1102"/>
                <a:gd name="connsiteY94" fmla="*/ 6 h 560"/>
                <a:gd name="connsiteX95" fmla="*/ 494 w 1102"/>
                <a:gd name="connsiteY95" fmla="*/ 2 h 560"/>
                <a:gd name="connsiteX96" fmla="*/ 522 w 1102"/>
                <a:gd name="connsiteY96" fmla="*/ 0 h 560"/>
                <a:gd name="connsiteX97" fmla="*/ 550 w 1102"/>
                <a:gd name="connsiteY97" fmla="*/ 0 h 560"/>
                <a:gd name="connsiteX98" fmla="*/ 550 w 1102"/>
                <a:gd name="connsiteY98" fmla="*/ 0 h 560"/>
                <a:gd name="connsiteX99" fmla="*/ 580 w 1102"/>
                <a:gd name="connsiteY99"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580 w 1102"/>
                <a:gd name="connsiteY42" fmla="*/ 340 h 560"/>
                <a:gd name="connsiteX43" fmla="*/ 554 w 1102"/>
                <a:gd name="connsiteY43" fmla="*/ 340 h 560"/>
                <a:gd name="connsiteX44" fmla="*/ 554 w 1102"/>
                <a:gd name="connsiteY44" fmla="*/ 340 h 560"/>
                <a:gd name="connsiteX45" fmla="*/ 528 w 1102"/>
                <a:gd name="connsiteY45" fmla="*/ 340 h 560"/>
                <a:gd name="connsiteX46" fmla="*/ 502 w 1102"/>
                <a:gd name="connsiteY46" fmla="*/ 342 h 560"/>
                <a:gd name="connsiteX47" fmla="*/ 452 w 1102"/>
                <a:gd name="connsiteY47" fmla="*/ 350 h 560"/>
                <a:gd name="connsiteX48" fmla="*/ 402 w 1102"/>
                <a:gd name="connsiteY48" fmla="*/ 360 h 560"/>
                <a:gd name="connsiteX49" fmla="*/ 356 w 1102"/>
                <a:gd name="connsiteY49" fmla="*/ 374 h 560"/>
                <a:gd name="connsiteX50" fmla="*/ 310 w 1102"/>
                <a:gd name="connsiteY50" fmla="*/ 390 h 560"/>
                <a:gd name="connsiteX51" fmla="*/ 266 w 1102"/>
                <a:gd name="connsiteY51" fmla="*/ 408 h 560"/>
                <a:gd name="connsiteX52" fmla="*/ 226 w 1102"/>
                <a:gd name="connsiteY52" fmla="*/ 428 h 560"/>
                <a:gd name="connsiteX53" fmla="*/ 188 w 1102"/>
                <a:gd name="connsiteY53" fmla="*/ 448 h 560"/>
                <a:gd name="connsiteX54" fmla="*/ 120 w 1102"/>
                <a:gd name="connsiteY54" fmla="*/ 488 h 560"/>
                <a:gd name="connsiteX55" fmla="*/ 66 w 1102"/>
                <a:gd name="connsiteY55" fmla="*/ 522 h 560"/>
                <a:gd name="connsiteX56" fmla="*/ 26 w 1102"/>
                <a:gd name="connsiteY56" fmla="*/ 546 h 560"/>
                <a:gd name="connsiteX57" fmla="*/ 14 w 1102"/>
                <a:gd name="connsiteY57" fmla="*/ 554 h 560"/>
                <a:gd name="connsiteX58" fmla="*/ 4 w 1102"/>
                <a:gd name="connsiteY58" fmla="*/ 556 h 560"/>
                <a:gd name="connsiteX59" fmla="*/ 4 w 1102"/>
                <a:gd name="connsiteY59" fmla="*/ 556 h 560"/>
                <a:gd name="connsiteX60" fmla="*/ 2 w 1102"/>
                <a:gd name="connsiteY60" fmla="*/ 554 h 560"/>
                <a:gd name="connsiteX61" fmla="*/ 0 w 1102"/>
                <a:gd name="connsiteY61" fmla="*/ 552 h 560"/>
                <a:gd name="connsiteX62" fmla="*/ 0 w 1102"/>
                <a:gd name="connsiteY62" fmla="*/ 552 h 560"/>
                <a:gd name="connsiteX63" fmla="*/ 0 w 1102"/>
                <a:gd name="connsiteY63" fmla="*/ 550 h 560"/>
                <a:gd name="connsiteX64" fmla="*/ 0 w 1102"/>
                <a:gd name="connsiteY64" fmla="*/ 550 h 560"/>
                <a:gd name="connsiteX65" fmla="*/ 2 w 1102"/>
                <a:gd name="connsiteY65" fmla="*/ 522 h 560"/>
                <a:gd name="connsiteX66" fmla="*/ 4 w 1102"/>
                <a:gd name="connsiteY66" fmla="*/ 494 h 560"/>
                <a:gd name="connsiteX67" fmla="*/ 8 w 1102"/>
                <a:gd name="connsiteY67" fmla="*/ 466 h 560"/>
                <a:gd name="connsiteX68" fmla="*/ 14 w 1102"/>
                <a:gd name="connsiteY68" fmla="*/ 440 h 560"/>
                <a:gd name="connsiteX69" fmla="*/ 20 w 1102"/>
                <a:gd name="connsiteY69" fmla="*/ 412 h 560"/>
                <a:gd name="connsiteX70" fmla="*/ 28 w 1102"/>
                <a:gd name="connsiteY70" fmla="*/ 386 h 560"/>
                <a:gd name="connsiteX71" fmla="*/ 38 w 1102"/>
                <a:gd name="connsiteY71" fmla="*/ 362 h 560"/>
                <a:gd name="connsiteX72" fmla="*/ 48 w 1102"/>
                <a:gd name="connsiteY72" fmla="*/ 336 h 560"/>
                <a:gd name="connsiteX73" fmla="*/ 58 w 1102"/>
                <a:gd name="connsiteY73" fmla="*/ 312 h 560"/>
                <a:gd name="connsiteX74" fmla="*/ 70 w 1102"/>
                <a:gd name="connsiteY74" fmla="*/ 288 h 560"/>
                <a:gd name="connsiteX75" fmla="*/ 84 w 1102"/>
                <a:gd name="connsiteY75" fmla="*/ 266 h 560"/>
                <a:gd name="connsiteX76" fmla="*/ 98 w 1102"/>
                <a:gd name="connsiteY76" fmla="*/ 242 h 560"/>
                <a:gd name="connsiteX77" fmla="*/ 114 w 1102"/>
                <a:gd name="connsiteY77" fmla="*/ 222 h 560"/>
                <a:gd name="connsiteX78" fmla="*/ 130 w 1102"/>
                <a:gd name="connsiteY78" fmla="*/ 200 h 560"/>
                <a:gd name="connsiteX79" fmla="*/ 146 w 1102"/>
                <a:gd name="connsiteY79" fmla="*/ 180 h 560"/>
                <a:gd name="connsiteX80" fmla="*/ 164 w 1102"/>
                <a:gd name="connsiteY80" fmla="*/ 162 h 560"/>
                <a:gd name="connsiteX81" fmla="*/ 184 w 1102"/>
                <a:gd name="connsiteY81" fmla="*/ 144 h 560"/>
                <a:gd name="connsiteX82" fmla="*/ 204 w 1102"/>
                <a:gd name="connsiteY82" fmla="*/ 126 h 560"/>
                <a:gd name="connsiteX83" fmla="*/ 224 w 1102"/>
                <a:gd name="connsiteY83" fmla="*/ 110 h 560"/>
                <a:gd name="connsiteX84" fmla="*/ 246 w 1102"/>
                <a:gd name="connsiteY84" fmla="*/ 94 h 560"/>
                <a:gd name="connsiteX85" fmla="*/ 268 w 1102"/>
                <a:gd name="connsiteY85" fmla="*/ 80 h 560"/>
                <a:gd name="connsiteX86" fmla="*/ 290 w 1102"/>
                <a:gd name="connsiteY86" fmla="*/ 66 h 560"/>
                <a:gd name="connsiteX87" fmla="*/ 314 w 1102"/>
                <a:gd name="connsiteY87" fmla="*/ 54 h 560"/>
                <a:gd name="connsiteX88" fmla="*/ 338 w 1102"/>
                <a:gd name="connsiteY88" fmla="*/ 44 h 560"/>
                <a:gd name="connsiteX89" fmla="*/ 362 w 1102"/>
                <a:gd name="connsiteY89" fmla="*/ 34 h 560"/>
                <a:gd name="connsiteX90" fmla="*/ 388 w 1102"/>
                <a:gd name="connsiteY90" fmla="*/ 24 h 560"/>
                <a:gd name="connsiteX91" fmla="*/ 414 w 1102"/>
                <a:gd name="connsiteY91" fmla="*/ 18 h 560"/>
                <a:gd name="connsiteX92" fmla="*/ 440 w 1102"/>
                <a:gd name="connsiteY92" fmla="*/ 12 h 560"/>
                <a:gd name="connsiteX93" fmla="*/ 468 w 1102"/>
                <a:gd name="connsiteY93" fmla="*/ 6 h 560"/>
                <a:gd name="connsiteX94" fmla="*/ 494 w 1102"/>
                <a:gd name="connsiteY94" fmla="*/ 2 h 560"/>
                <a:gd name="connsiteX95" fmla="*/ 522 w 1102"/>
                <a:gd name="connsiteY95" fmla="*/ 0 h 560"/>
                <a:gd name="connsiteX96" fmla="*/ 550 w 1102"/>
                <a:gd name="connsiteY96" fmla="*/ 0 h 560"/>
                <a:gd name="connsiteX97" fmla="*/ 550 w 1102"/>
                <a:gd name="connsiteY97" fmla="*/ 0 h 560"/>
                <a:gd name="connsiteX98" fmla="*/ 580 w 1102"/>
                <a:gd name="connsiteY98"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580 w 1102"/>
                <a:gd name="connsiteY41" fmla="*/ 340 h 560"/>
                <a:gd name="connsiteX42" fmla="*/ 554 w 1102"/>
                <a:gd name="connsiteY42" fmla="*/ 340 h 560"/>
                <a:gd name="connsiteX43" fmla="*/ 554 w 1102"/>
                <a:gd name="connsiteY43" fmla="*/ 340 h 560"/>
                <a:gd name="connsiteX44" fmla="*/ 528 w 1102"/>
                <a:gd name="connsiteY44" fmla="*/ 340 h 560"/>
                <a:gd name="connsiteX45" fmla="*/ 502 w 1102"/>
                <a:gd name="connsiteY45" fmla="*/ 342 h 560"/>
                <a:gd name="connsiteX46" fmla="*/ 452 w 1102"/>
                <a:gd name="connsiteY46" fmla="*/ 350 h 560"/>
                <a:gd name="connsiteX47" fmla="*/ 402 w 1102"/>
                <a:gd name="connsiteY47" fmla="*/ 360 h 560"/>
                <a:gd name="connsiteX48" fmla="*/ 356 w 1102"/>
                <a:gd name="connsiteY48" fmla="*/ 374 h 560"/>
                <a:gd name="connsiteX49" fmla="*/ 310 w 1102"/>
                <a:gd name="connsiteY49" fmla="*/ 390 h 560"/>
                <a:gd name="connsiteX50" fmla="*/ 266 w 1102"/>
                <a:gd name="connsiteY50" fmla="*/ 408 h 560"/>
                <a:gd name="connsiteX51" fmla="*/ 226 w 1102"/>
                <a:gd name="connsiteY51" fmla="*/ 428 h 560"/>
                <a:gd name="connsiteX52" fmla="*/ 188 w 1102"/>
                <a:gd name="connsiteY52" fmla="*/ 448 h 560"/>
                <a:gd name="connsiteX53" fmla="*/ 120 w 1102"/>
                <a:gd name="connsiteY53" fmla="*/ 488 h 560"/>
                <a:gd name="connsiteX54" fmla="*/ 66 w 1102"/>
                <a:gd name="connsiteY54" fmla="*/ 522 h 560"/>
                <a:gd name="connsiteX55" fmla="*/ 26 w 1102"/>
                <a:gd name="connsiteY55" fmla="*/ 546 h 560"/>
                <a:gd name="connsiteX56" fmla="*/ 14 w 1102"/>
                <a:gd name="connsiteY56" fmla="*/ 554 h 560"/>
                <a:gd name="connsiteX57" fmla="*/ 4 w 1102"/>
                <a:gd name="connsiteY57" fmla="*/ 556 h 560"/>
                <a:gd name="connsiteX58" fmla="*/ 4 w 1102"/>
                <a:gd name="connsiteY58" fmla="*/ 556 h 560"/>
                <a:gd name="connsiteX59" fmla="*/ 2 w 1102"/>
                <a:gd name="connsiteY59" fmla="*/ 554 h 560"/>
                <a:gd name="connsiteX60" fmla="*/ 0 w 1102"/>
                <a:gd name="connsiteY60" fmla="*/ 552 h 560"/>
                <a:gd name="connsiteX61" fmla="*/ 0 w 1102"/>
                <a:gd name="connsiteY61" fmla="*/ 552 h 560"/>
                <a:gd name="connsiteX62" fmla="*/ 0 w 1102"/>
                <a:gd name="connsiteY62" fmla="*/ 550 h 560"/>
                <a:gd name="connsiteX63" fmla="*/ 0 w 1102"/>
                <a:gd name="connsiteY63" fmla="*/ 550 h 560"/>
                <a:gd name="connsiteX64" fmla="*/ 2 w 1102"/>
                <a:gd name="connsiteY64" fmla="*/ 522 h 560"/>
                <a:gd name="connsiteX65" fmla="*/ 4 w 1102"/>
                <a:gd name="connsiteY65" fmla="*/ 494 h 560"/>
                <a:gd name="connsiteX66" fmla="*/ 8 w 1102"/>
                <a:gd name="connsiteY66" fmla="*/ 466 h 560"/>
                <a:gd name="connsiteX67" fmla="*/ 14 w 1102"/>
                <a:gd name="connsiteY67" fmla="*/ 440 h 560"/>
                <a:gd name="connsiteX68" fmla="*/ 20 w 1102"/>
                <a:gd name="connsiteY68" fmla="*/ 412 h 560"/>
                <a:gd name="connsiteX69" fmla="*/ 28 w 1102"/>
                <a:gd name="connsiteY69" fmla="*/ 386 h 560"/>
                <a:gd name="connsiteX70" fmla="*/ 38 w 1102"/>
                <a:gd name="connsiteY70" fmla="*/ 362 h 560"/>
                <a:gd name="connsiteX71" fmla="*/ 48 w 1102"/>
                <a:gd name="connsiteY71" fmla="*/ 336 h 560"/>
                <a:gd name="connsiteX72" fmla="*/ 58 w 1102"/>
                <a:gd name="connsiteY72" fmla="*/ 312 h 560"/>
                <a:gd name="connsiteX73" fmla="*/ 70 w 1102"/>
                <a:gd name="connsiteY73" fmla="*/ 288 h 560"/>
                <a:gd name="connsiteX74" fmla="*/ 84 w 1102"/>
                <a:gd name="connsiteY74" fmla="*/ 266 h 560"/>
                <a:gd name="connsiteX75" fmla="*/ 98 w 1102"/>
                <a:gd name="connsiteY75" fmla="*/ 242 h 560"/>
                <a:gd name="connsiteX76" fmla="*/ 114 w 1102"/>
                <a:gd name="connsiteY76" fmla="*/ 222 h 560"/>
                <a:gd name="connsiteX77" fmla="*/ 130 w 1102"/>
                <a:gd name="connsiteY77" fmla="*/ 200 h 560"/>
                <a:gd name="connsiteX78" fmla="*/ 146 w 1102"/>
                <a:gd name="connsiteY78" fmla="*/ 180 h 560"/>
                <a:gd name="connsiteX79" fmla="*/ 164 w 1102"/>
                <a:gd name="connsiteY79" fmla="*/ 162 h 560"/>
                <a:gd name="connsiteX80" fmla="*/ 184 w 1102"/>
                <a:gd name="connsiteY80" fmla="*/ 144 h 560"/>
                <a:gd name="connsiteX81" fmla="*/ 204 w 1102"/>
                <a:gd name="connsiteY81" fmla="*/ 126 h 560"/>
                <a:gd name="connsiteX82" fmla="*/ 224 w 1102"/>
                <a:gd name="connsiteY82" fmla="*/ 110 h 560"/>
                <a:gd name="connsiteX83" fmla="*/ 246 w 1102"/>
                <a:gd name="connsiteY83" fmla="*/ 94 h 560"/>
                <a:gd name="connsiteX84" fmla="*/ 268 w 1102"/>
                <a:gd name="connsiteY84" fmla="*/ 80 h 560"/>
                <a:gd name="connsiteX85" fmla="*/ 290 w 1102"/>
                <a:gd name="connsiteY85" fmla="*/ 66 h 560"/>
                <a:gd name="connsiteX86" fmla="*/ 314 w 1102"/>
                <a:gd name="connsiteY86" fmla="*/ 54 h 560"/>
                <a:gd name="connsiteX87" fmla="*/ 338 w 1102"/>
                <a:gd name="connsiteY87" fmla="*/ 44 h 560"/>
                <a:gd name="connsiteX88" fmla="*/ 362 w 1102"/>
                <a:gd name="connsiteY88" fmla="*/ 34 h 560"/>
                <a:gd name="connsiteX89" fmla="*/ 388 w 1102"/>
                <a:gd name="connsiteY89" fmla="*/ 24 h 560"/>
                <a:gd name="connsiteX90" fmla="*/ 414 w 1102"/>
                <a:gd name="connsiteY90" fmla="*/ 18 h 560"/>
                <a:gd name="connsiteX91" fmla="*/ 440 w 1102"/>
                <a:gd name="connsiteY91" fmla="*/ 12 h 560"/>
                <a:gd name="connsiteX92" fmla="*/ 468 w 1102"/>
                <a:gd name="connsiteY92" fmla="*/ 6 h 560"/>
                <a:gd name="connsiteX93" fmla="*/ 494 w 1102"/>
                <a:gd name="connsiteY93" fmla="*/ 2 h 560"/>
                <a:gd name="connsiteX94" fmla="*/ 522 w 1102"/>
                <a:gd name="connsiteY94" fmla="*/ 0 h 560"/>
                <a:gd name="connsiteX95" fmla="*/ 550 w 1102"/>
                <a:gd name="connsiteY95" fmla="*/ 0 h 560"/>
                <a:gd name="connsiteX96" fmla="*/ 550 w 1102"/>
                <a:gd name="connsiteY96" fmla="*/ 0 h 560"/>
                <a:gd name="connsiteX97" fmla="*/ 580 w 1102"/>
                <a:gd name="connsiteY97"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580 w 1102"/>
                <a:gd name="connsiteY40" fmla="*/ 340 h 560"/>
                <a:gd name="connsiteX41" fmla="*/ 554 w 1102"/>
                <a:gd name="connsiteY41" fmla="*/ 340 h 560"/>
                <a:gd name="connsiteX42" fmla="*/ 554 w 1102"/>
                <a:gd name="connsiteY42" fmla="*/ 340 h 560"/>
                <a:gd name="connsiteX43" fmla="*/ 528 w 1102"/>
                <a:gd name="connsiteY43" fmla="*/ 340 h 560"/>
                <a:gd name="connsiteX44" fmla="*/ 502 w 1102"/>
                <a:gd name="connsiteY44" fmla="*/ 342 h 560"/>
                <a:gd name="connsiteX45" fmla="*/ 452 w 1102"/>
                <a:gd name="connsiteY45" fmla="*/ 350 h 560"/>
                <a:gd name="connsiteX46" fmla="*/ 402 w 1102"/>
                <a:gd name="connsiteY46" fmla="*/ 360 h 560"/>
                <a:gd name="connsiteX47" fmla="*/ 356 w 1102"/>
                <a:gd name="connsiteY47" fmla="*/ 374 h 560"/>
                <a:gd name="connsiteX48" fmla="*/ 310 w 1102"/>
                <a:gd name="connsiteY48" fmla="*/ 390 h 560"/>
                <a:gd name="connsiteX49" fmla="*/ 266 w 1102"/>
                <a:gd name="connsiteY49" fmla="*/ 408 h 560"/>
                <a:gd name="connsiteX50" fmla="*/ 226 w 1102"/>
                <a:gd name="connsiteY50" fmla="*/ 428 h 560"/>
                <a:gd name="connsiteX51" fmla="*/ 188 w 1102"/>
                <a:gd name="connsiteY51" fmla="*/ 448 h 560"/>
                <a:gd name="connsiteX52" fmla="*/ 120 w 1102"/>
                <a:gd name="connsiteY52" fmla="*/ 488 h 560"/>
                <a:gd name="connsiteX53" fmla="*/ 66 w 1102"/>
                <a:gd name="connsiteY53" fmla="*/ 522 h 560"/>
                <a:gd name="connsiteX54" fmla="*/ 26 w 1102"/>
                <a:gd name="connsiteY54" fmla="*/ 546 h 560"/>
                <a:gd name="connsiteX55" fmla="*/ 14 w 1102"/>
                <a:gd name="connsiteY55" fmla="*/ 554 h 560"/>
                <a:gd name="connsiteX56" fmla="*/ 4 w 1102"/>
                <a:gd name="connsiteY56" fmla="*/ 556 h 560"/>
                <a:gd name="connsiteX57" fmla="*/ 4 w 1102"/>
                <a:gd name="connsiteY57" fmla="*/ 556 h 560"/>
                <a:gd name="connsiteX58" fmla="*/ 2 w 1102"/>
                <a:gd name="connsiteY58" fmla="*/ 554 h 560"/>
                <a:gd name="connsiteX59" fmla="*/ 0 w 1102"/>
                <a:gd name="connsiteY59" fmla="*/ 552 h 560"/>
                <a:gd name="connsiteX60" fmla="*/ 0 w 1102"/>
                <a:gd name="connsiteY60" fmla="*/ 552 h 560"/>
                <a:gd name="connsiteX61" fmla="*/ 0 w 1102"/>
                <a:gd name="connsiteY61" fmla="*/ 550 h 560"/>
                <a:gd name="connsiteX62" fmla="*/ 0 w 1102"/>
                <a:gd name="connsiteY62" fmla="*/ 550 h 560"/>
                <a:gd name="connsiteX63" fmla="*/ 2 w 1102"/>
                <a:gd name="connsiteY63" fmla="*/ 522 h 560"/>
                <a:gd name="connsiteX64" fmla="*/ 4 w 1102"/>
                <a:gd name="connsiteY64" fmla="*/ 494 h 560"/>
                <a:gd name="connsiteX65" fmla="*/ 8 w 1102"/>
                <a:gd name="connsiteY65" fmla="*/ 466 h 560"/>
                <a:gd name="connsiteX66" fmla="*/ 14 w 1102"/>
                <a:gd name="connsiteY66" fmla="*/ 440 h 560"/>
                <a:gd name="connsiteX67" fmla="*/ 20 w 1102"/>
                <a:gd name="connsiteY67" fmla="*/ 412 h 560"/>
                <a:gd name="connsiteX68" fmla="*/ 28 w 1102"/>
                <a:gd name="connsiteY68" fmla="*/ 386 h 560"/>
                <a:gd name="connsiteX69" fmla="*/ 38 w 1102"/>
                <a:gd name="connsiteY69" fmla="*/ 362 h 560"/>
                <a:gd name="connsiteX70" fmla="*/ 48 w 1102"/>
                <a:gd name="connsiteY70" fmla="*/ 336 h 560"/>
                <a:gd name="connsiteX71" fmla="*/ 58 w 1102"/>
                <a:gd name="connsiteY71" fmla="*/ 312 h 560"/>
                <a:gd name="connsiteX72" fmla="*/ 70 w 1102"/>
                <a:gd name="connsiteY72" fmla="*/ 288 h 560"/>
                <a:gd name="connsiteX73" fmla="*/ 84 w 1102"/>
                <a:gd name="connsiteY73" fmla="*/ 266 h 560"/>
                <a:gd name="connsiteX74" fmla="*/ 98 w 1102"/>
                <a:gd name="connsiteY74" fmla="*/ 242 h 560"/>
                <a:gd name="connsiteX75" fmla="*/ 114 w 1102"/>
                <a:gd name="connsiteY75" fmla="*/ 222 h 560"/>
                <a:gd name="connsiteX76" fmla="*/ 130 w 1102"/>
                <a:gd name="connsiteY76" fmla="*/ 200 h 560"/>
                <a:gd name="connsiteX77" fmla="*/ 146 w 1102"/>
                <a:gd name="connsiteY77" fmla="*/ 180 h 560"/>
                <a:gd name="connsiteX78" fmla="*/ 164 w 1102"/>
                <a:gd name="connsiteY78" fmla="*/ 162 h 560"/>
                <a:gd name="connsiteX79" fmla="*/ 184 w 1102"/>
                <a:gd name="connsiteY79" fmla="*/ 144 h 560"/>
                <a:gd name="connsiteX80" fmla="*/ 204 w 1102"/>
                <a:gd name="connsiteY80" fmla="*/ 126 h 560"/>
                <a:gd name="connsiteX81" fmla="*/ 224 w 1102"/>
                <a:gd name="connsiteY81" fmla="*/ 110 h 560"/>
                <a:gd name="connsiteX82" fmla="*/ 246 w 1102"/>
                <a:gd name="connsiteY82" fmla="*/ 94 h 560"/>
                <a:gd name="connsiteX83" fmla="*/ 268 w 1102"/>
                <a:gd name="connsiteY83" fmla="*/ 80 h 560"/>
                <a:gd name="connsiteX84" fmla="*/ 290 w 1102"/>
                <a:gd name="connsiteY84" fmla="*/ 66 h 560"/>
                <a:gd name="connsiteX85" fmla="*/ 314 w 1102"/>
                <a:gd name="connsiteY85" fmla="*/ 54 h 560"/>
                <a:gd name="connsiteX86" fmla="*/ 338 w 1102"/>
                <a:gd name="connsiteY86" fmla="*/ 44 h 560"/>
                <a:gd name="connsiteX87" fmla="*/ 362 w 1102"/>
                <a:gd name="connsiteY87" fmla="*/ 34 h 560"/>
                <a:gd name="connsiteX88" fmla="*/ 388 w 1102"/>
                <a:gd name="connsiteY88" fmla="*/ 24 h 560"/>
                <a:gd name="connsiteX89" fmla="*/ 414 w 1102"/>
                <a:gd name="connsiteY89" fmla="*/ 18 h 560"/>
                <a:gd name="connsiteX90" fmla="*/ 440 w 1102"/>
                <a:gd name="connsiteY90" fmla="*/ 12 h 560"/>
                <a:gd name="connsiteX91" fmla="*/ 468 w 1102"/>
                <a:gd name="connsiteY91" fmla="*/ 6 h 560"/>
                <a:gd name="connsiteX92" fmla="*/ 494 w 1102"/>
                <a:gd name="connsiteY92" fmla="*/ 2 h 560"/>
                <a:gd name="connsiteX93" fmla="*/ 522 w 1102"/>
                <a:gd name="connsiteY93" fmla="*/ 0 h 560"/>
                <a:gd name="connsiteX94" fmla="*/ 550 w 1102"/>
                <a:gd name="connsiteY94" fmla="*/ 0 h 560"/>
                <a:gd name="connsiteX95" fmla="*/ 550 w 1102"/>
                <a:gd name="connsiteY95" fmla="*/ 0 h 560"/>
                <a:gd name="connsiteX96" fmla="*/ 580 w 1102"/>
                <a:gd name="connsiteY96" fmla="*/ 0 h 560"/>
                <a:gd name="connsiteX0" fmla="*/ 688 w 1102"/>
                <a:gd name="connsiteY0" fmla="*/ 18 h 560"/>
                <a:gd name="connsiteX1" fmla="*/ 714 w 1102"/>
                <a:gd name="connsiteY1" fmla="*/ 24 h 560"/>
                <a:gd name="connsiteX2" fmla="*/ 740 w 1102"/>
                <a:gd name="connsiteY2" fmla="*/ 34 h 560"/>
                <a:gd name="connsiteX3" fmla="*/ 764 w 1102"/>
                <a:gd name="connsiteY3" fmla="*/ 44 h 560"/>
                <a:gd name="connsiteX4" fmla="*/ 788 w 1102"/>
                <a:gd name="connsiteY4" fmla="*/ 54 h 560"/>
                <a:gd name="connsiteX5" fmla="*/ 812 w 1102"/>
                <a:gd name="connsiteY5" fmla="*/ 66 h 560"/>
                <a:gd name="connsiteX6" fmla="*/ 834 w 1102"/>
                <a:gd name="connsiteY6" fmla="*/ 80 h 560"/>
                <a:gd name="connsiteX7" fmla="*/ 858 w 1102"/>
                <a:gd name="connsiteY7" fmla="*/ 94 h 560"/>
                <a:gd name="connsiteX8" fmla="*/ 878 w 1102"/>
                <a:gd name="connsiteY8" fmla="*/ 110 h 560"/>
                <a:gd name="connsiteX9" fmla="*/ 900 w 1102"/>
                <a:gd name="connsiteY9" fmla="*/ 126 h 560"/>
                <a:gd name="connsiteX10" fmla="*/ 918 w 1102"/>
                <a:gd name="connsiteY10" fmla="*/ 142 h 560"/>
                <a:gd name="connsiteX11" fmla="*/ 938 w 1102"/>
                <a:gd name="connsiteY11" fmla="*/ 162 h 560"/>
                <a:gd name="connsiteX12" fmla="*/ 956 w 1102"/>
                <a:gd name="connsiteY12" fmla="*/ 180 h 560"/>
                <a:gd name="connsiteX13" fmla="*/ 974 w 1102"/>
                <a:gd name="connsiteY13" fmla="*/ 200 h 560"/>
                <a:gd name="connsiteX14" fmla="*/ 990 w 1102"/>
                <a:gd name="connsiteY14" fmla="*/ 222 h 560"/>
                <a:gd name="connsiteX15" fmla="*/ 1004 w 1102"/>
                <a:gd name="connsiteY15" fmla="*/ 242 h 560"/>
                <a:gd name="connsiteX16" fmla="*/ 1020 w 1102"/>
                <a:gd name="connsiteY16" fmla="*/ 266 h 560"/>
                <a:gd name="connsiteX17" fmla="*/ 1032 w 1102"/>
                <a:gd name="connsiteY17" fmla="*/ 288 h 560"/>
                <a:gd name="connsiteX18" fmla="*/ 1044 w 1102"/>
                <a:gd name="connsiteY18" fmla="*/ 312 h 560"/>
                <a:gd name="connsiteX19" fmla="*/ 1056 w 1102"/>
                <a:gd name="connsiteY19" fmla="*/ 336 h 560"/>
                <a:gd name="connsiteX20" fmla="*/ 1066 w 1102"/>
                <a:gd name="connsiteY20" fmla="*/ 362 h 560"/>
                <a:gd name="connsiteX21" fmla="*/ 1074 w 1102"/>
                <a:gd name="connsiteY21" fmla="*/ 386 h 560"/>
                <a:gd name="connsiteX22" fmla="*/ 1082 w 1102"/>
                <a:gd name="connsiteY22" fmla="*/ 412 h 560"/>
                <a:gd name="connsiteX23" fmla="*/ 1088 w 1102"/>
                <a:gd name="connsiteY23" fmla="*/ 440 h 560"/>
                <a:gd name="connsiteX24" fmla="*/ 1094 w 1102"/>
                <a:gd name="connsiteY24" fmla="*/ 466 h 560"/>
                <a:gd name="connsiteX25" fmla="*/ 1098 w 1102"/>
                <a:gd name="connsiteY25" fmla="*/ 494 h 560"/>
                <a:gd name="connsiteX26" fmla="*/ 1100 w 1102"/>
                <a:gd name="connsiteY26" fmla="*/ 522 h 560"/>
                <a:gd name="connsiteX27" fmla="*/ 1102 w 1102"/>
                <a:gd name="connsiteY27" fmla="*/ 550 h 560"/>
                <a:gd name="connsiteX28" fmla="*/ 1102 w 1102"/>
                <a:gd name="connsiteY28" fmla="*/ 550 h 560"/>
                <a:gd name="connsiteX29" fmla="*/ 1102 w 1102"/>
                <a:gd name="connsiteY29" fmla="*/ 552 h 560"/>
                <a:gd name="connsiteX30" fmla="*/ 1102 w 1102"/>
                <a:gd name="connsiteY30" fmla="*/ 552 h 560"/>
                <a:gd name="connsiteX31" fmla="*/ 1100 w 1102"/>
                <a:gd name="connsiteY31" fmla="*/ 556 h 560"/>
                <a:gd name="connsiteX32" fmla="*/ 1100 w 1102"/>
                <a:gd name="connsiteY32" fmla="*/ 558 h 560"/>
                <a:gd name="connsiteX33" fmla="*/ 1098 w 1102"/>
                <a:gd name="connsiteY33" fmla="*/ 560 h 560"/>
                <a:gd name="connsiteX34" fmla="*/ 1094 w 1102"/>
                <a:gd name="connsiteY34" fmla="*/ 560 h 560"/>
                <a:gd name="connsiteX35" fmla="*/ 1094 w 1102"/>
                <a:gd name="connsiteY35" fmla="*/ 560 h 560"/>
                <a:gd name="connsiteX36" fmla="*/ 1084 w 1102"/>
                <a:gd name="connsiteY36" fmla="*/ 558 h 560"/>
                <a:gd name="connsiteX37" fmla="*/ 1070 w 1102"/>
                <a:gd name="connsiteY37" fmla="*/ 552 h 560"/>
                <a:gd name="connsiteX38" fmla="*/ 1030 w 1102"/>
                <a:gd name="connsiteY38" fmla="*/ 526 h 560"/>
                <a:gd name="connsiteX39" fmla="*/ 580 w 1102"/>
                <a:gd name="connsiteY39" fmla="*/ 340 h 560"/>
                <a:gd name="connsiteX40" fmla="*/ 554 w 1102"/>
                <a:gd name="connsiteY40" fmla="*/ 340 h 560"/>
                <a:gd name="connsiteX41" fmla="*/ 554 w 1102"/>
                <a:gd name="connsiteY41" fmla="*/ 340 h 560"/>
                <a:gd name="connsiteX42" fmla="*/ 528 w 1102"/>
                <a:gd name="connsiteY42" fmla="*/ 340 h 560"/>
                <a:gd name="connsiteX43" fmla="*/ 502 w 1102"/>
                <a:gd name="connsiteY43" fmla="*/ 342 h 560"/>
                <a:gd name="connsiteX44" fmla="*/ 452 w 1102"/>
                <a:gd name="connsiteY44" fmla="*/ 350 h 560"/>
                <a:gd name="connsiteX45" fmla="*/ 402 w 1102"/>
                <a:gd name="connsiteY45" fmla="*/ 360 h 560"/>
                <a:gd name="connsiteX46" fmla="*/ 356 w 1102"/>
                <a:gd name="connsiteY46" fmla="*/ 374 h 560"/>
                <a:gd name="connsiteX47" fmla="*/ 310 w 1102"/>
                <a:gd name="connsiteY47" fmla="*/ 390 h 560"/>
                <a:gd name="connsiteX48" fmla="*/ 266 w 1102"/>
                <a:gd name="connsiteY48" fmla="*/ 408 h 560"/>
                <a:gd name="connsiteX49" fmla="*/ 226 w 1102"/>
                <a:gd name="connsiteY49" fmla="*/ 428 h 560"/>
                <a:gd name="connsiteX50" fmla="*/ 188 w 1102"/>
                <a:gd name="connsiteY50" fmla="*/ 448 h 560"/>
                <a:gd name="connsiteX51" fmla="*/ 120 w 1102"/>
                <a:gd name="connsiteY51" fmla="*/ 488 h 560"/>
                <a:gd name="connsiteX52" fmla="*/ 66 w 1102"/>
                <a:gd name="connsiteY52" fmla="*/ 522 h 560"/>
                <a:gd name="connsiteX53" fmla="*/ 26 w 1102"/>
                <a:gd name="connsiteY53" fmla="*/ 546 h 560"/>
                <a:gd name="connsiteX54" fmla="*/ 14 w 1102"/>
                <a:gd name="connsiteY54" fmla="*/ 554 h 560"/>
                <a:gd name="connsiteX55" fmla="*/ 4 w 1102"/>
                <a:gd name="connsiteY55" fmla="*/ 556 h 560"/>
                <a:gd name="connsiteX56" fmla="*/ 4 w 1102"/>
                <a:gd name="connsiteY56" fmla="*/ 556 h 560"/>
                <a:gd name="connsiteX57" fmla="*/ 2 w 1102"/>
                <a:gd name="connsiteY57" fmla="*/ 554 h 560"/>
                <a:gd name="connsiteX58" fmla="*/ 0 w 1102"/>
                <a:gd name="connsiteY58" fmla="*/ 552 h 560"/>
                <a:gd name="connsiteX59" fmla="*/ 0 w 1102"/>
                <a:gd name="connsiteY59" fmla="*/ 552 h 560"/>
                <a:gd name="connsiteX60" fmla="*/ 0 w 1102"/>
                <a:gd name="connsiteY60" fmla="*/ 550 h 560"/>
                <a:gd name="connsiteX61" fmla="*/ 0 w 1102"/>
                <a:gd name="connsiteY61" fmla="*/ 550 h 560"/>
                <a:gd name="connsiteX62" fmla="*/ 2 w 1102"/>
                <a:gd name="connsiteY62" fmla="*/ 522 h 560"/>
                <a:gd name="connsiteX63" fmla="*/ 4 w 1102"/>
                <a:gd name="connsiteY63" fmla="*/ 494 h 560"/>
                <a:gd name="connsiteX64" fmla="*/ 8 w 1102"/>
                <a:gd name="connsiteY64" fmla="*/ 466 h 560"/>
                <a:gd name="connsiteX65" fmla="*/ 14 w 1102"/>
                <a:gd name="connsiteY65" fmla="*/ 440 h 560"/>
                <a:gd name="connsiteX66" fmla="*/ 20 w 1102"/>
                <a:gd name="connsiteY66" fmla="*/ 412 h 560"/>
                <a:gd name="connsiteX67" fmla="*/ 28 w 1102"/>
                <a:gd name="connsiteY67" fmla="*/ 386 h 560"/>
                <a:gd name="connsiteX68" fmla="*/ 38 w 1102"/>
                <a:gd name="connsiteY68" fmla="*/ 362 h 560"/>
                <a:gd name="connsiteX69" fmla="*/ 48 w 1102"/>
                <a:gd name="connsiteY69" fmla="*/ 336 h 560"/>
                <a:gd name="connsiteX70" fmla="*/ 58 w 1102"/>
                <a:gd name="connsiteY70" fmla="*/ 312 h 560"/>
                <a:gd name="connsiteX71" fmla="*/ 70 w 1102"/>
                <a:gd name="connsiteY71" fmla="*/ 288 h 560"/>
                <a:gd name="connsiteX72" fmla="*/ 84 w 1102"/>
                <a:gd name="connsiteY72" fmla="*/ 266 h 560"/>
                <a:gd name="connsiteX73" fmla="*/ 98 w 1102"/>
                <a:gd name="connsiteY73" fmla="*/ 242 h 560"/>
                <a:gd name="connsiteX74" fmla="*/ 114 w 1102"/>
                <a:gd name="connsiteY74" fmla="*/ 222 h 560"/>
                <a:gd name="connsiteX75" fmla="*/ 130 w 1102"/>
                <a:gd name="connsiteY75" fmla="*/ 200 h 560"/>
                <a:gd name="connsiteX76" fmla="*/ 146 w 1102"/>
                <a:gd name="connsiteY76" fmla="*/ 180 h 560"/>
                <a:gd name="connsiteX77" fmla="*/ 164 w 1102"/>
                <a:gd name="connsiteY77" fmla="*/ 162 h 560"/>
                <a:gd name="connsiteX78" fmla="*/ 184 w 1102"/>
                <a:gd name="connsiteY78" fmla="*/ 144 h 560"/>
                <a:gd name="connsiteX79" fmla="*/ 204 w 1102"/>
                <a:gd name="connsiteY79" fmla="*/ 126 h 560"/>
                <a:gd name="connsiteX80" fmla="*/ 224 w 1102"/>
                <a:gd name="connsiteY80" fmla="*/ 110 h 560"/>
                <a:gd name="connsiteX81" fmla="*/ 246 w 1102"/>
                <a:gd name="connsiteY81" fmla="*/ 94 h 560"/>
                <a:gd name="connsiteX82" fmla="*/ 268 w 1102"/>
                <a:gd name="connsiteY82" fmla="*/ 80 h 560"/>
                <a:gd name="connsiteX83" fmla="*/ 290 w 1102"/>
                <a:gd name="connsiteY83" fmla="*/ 66 h 560"/>
                <a:gd name="connsiteX84" fmla="*/ 314 w 1102"/>
                <a:gd name="connsiteY84" fmla="*/ 54 h 560"/>
                <a:gd name="connsiteX85" fmla="*/ 338 w 1102"/>
                <a:gd name="connsiteY85" fmla="*/ 44 h 560"/>
                <a:gd name="connsiteX86" fmla="*/ 362 w 1102"/>
                <a:gd name="connsiteY86" fmla="*/ 34 h 560"/>
                <a:gd name="connsiteX87" fmla="*/ 388 w 1102"/>
                <a:gd name="connsiteY87" fmla="*/ 24 h 560"/>
                <a:gd name="connsiteX88" fmla="*/ 414 w 1102"/>
                <a:gd name="connsiteY88" fmla="*/ 18 h 560"/>
                <a:gd name="connsiteX89" fmla="*/ 440 w 1102"/>
                <a:gd name="connsiteY89" fmla="*/ 12 h 560"/>
                <a:gd name="connsiteX90" fmla="*/ 468 w 1102"/>
                <a:gd name="connsiteY90" fmla="*/ 6 h 560"/>
                <a:gd name="connsiteX91" fmla="*/ 494 w 1102"/>
                <a:gd name="connsiteY91" fmla="*/ 2 h 560"/>
                <a:gd name="connsiteX92" fmla="*/ 522 w 1102"/>
                <a:gd name="connsiteY92" fmla="*/ 0 h 560"/>
                <a:gd name="connsiteX93" fmla="*/ 550 w 1102"/>
                <a:gd name="connsiteY93" fmla="*/ 0 h 560"/>
                <a:gd name="connsiteX94" fmla="*/ 550 w 1102"/>
                <a:gd name="connsiteY94" fmla="*/ 0 h 560"/>
                <a:gd name="connsiteX95" fmla="*/ 580 w 1102"/>
                <a:gd name="connsiteY95" fmla="*/ 0 h 560"/>
                <a:gd name="connsiteX0" fmla="*/ 714 w 1102"/>
                <a:gd name="connsiteY0" fmla="*/ 24 h 560"/>
                <a:gd name="connsiteX1" fmla="*/ 740 w 1102"/>
                <a:gd name="connsiteY1" fmla="*/ 34 h 560"/>
                <a:gd name="connsiteX2" fmla="*/ 764 w 1102"/>
                <a:gd name="connsiteY2" fmla="*/ 44 h 560"/>
                <a:gd name="connsiteX3" fmla="*/ 788 w 1102"/>
                <a:gd name="connsiteY3" fmla="*/ 54 h 560"/>
                <a:gd name="connsiteX4" fmla="*/ 812 w 1102"/>
                <a:gd name="connsiteY4" fmla="*/ 66 h 560"/>
                <a:gd name="connsiteX5" fmla="*/ 834 w 1102"/>
                <a:gd name="connsiteY5" fmla="*/ 80 h 560"/>
                <a:gd name="connsiteX6" fmla="*/ 858 w 1102"/>
                <a:gd name="connsiteY6" fmla="*/ 94 h 560"/>
                <a:gd name="connsiteX7" fmla="*/ 878 w 1102"/>
                <a:gd name="connsiteY7" fmla="*/ 110 h 560"/>
                <a:gd name="connsiteX8" fmla="*/ 900 w 1102"/>
                <a:gd name="connsiteY8" fmla="*/ 126 h 560"/>
                <a:gd name="connsiteX9" fmla="*/ 918 w 1102"/>
                <a:gd name="connsiteY9" fmla="*/ 142 h 560"/>
                <a:gd name="connsiteX10" fmla="*/ 938 w 1102"/>
                <a:gd name="connsiteY10" fmla="*/ 162 h 560"/>
                <a:gd name="connsiteX11" fmla="*/ 956 w 1102"/>
                <a:gd name="connsiteY11" fmla="*/ 180 h 560"/>
                <a:gd name="connsiteX12" fmla="*/ 974 w 1102"/>
                <a:gd name="connsiteY12" fmla="*/ 200 h 560"/>
                <a:gd name="connsiteX13" fmla="*/ 990 w 1102"/>
                <a:gd name="connsiteY13" fmla="*/ 222 h 560"/>
                <a:gd name="connsiteX14" fmla="*/ 1004 w 1102"/>
                <a:gd name="connsiteY14" fmla="*/ 242 h 560"/>
                <a:gd name="connsiteX15" fmla="*/ 1020 w 1102"/>
                <a:gd name="connsiteY15" fmla="*/ 266 h 560"/>
                <a:gd name="connsiteX16" fmla="*/ 1032 w 1102"/>
                <a:gd name="connsiteY16" fmla="*/ 288 h 560"/>
                <a:gd name="connsiteX17" fmla="*/ 1044 w 1102"/>
                <a:gd name="connsiteY17" fmla="*/ 312 h 560"/>
                <a:gd name="connsiteX18" fmla="*/ 1056 w 1102"/>
                <a:gd name="connsiteY18" fmla="*/ 336 h 560"/>
                <a:gd name="connsiteX19" fmla="*/ 1066 w 1102"/>
                <a:gd name="connsiteY19" fmla="*/ 362 h 560"/>
                <a:gd name="connsiteX20" fmla="*/ 1074 w 1102"/>
                <a:gd name="connsiteY20" fmla="*/ 386 h 560"/>
                <a:gd name="connsiteX21" fmla="*/ 1082 w 1102"/>
                <a:gd name="connsiteY21" fmla="*/ 412 h 560"/>
                <a:gd name="connsiteX22" fmla="*/ 1088 w 1102"/>
                <a:gd name="connsiteY22" fmla="*/ 440 h 560"/>
                <a:gd name="connsiteX23" fmla="*/ 1094 w 1102"/>
                <a:gd name="connsiteY23" fmla="*/ 466 h 560"/>
                <a:gd name="connsiteX24" fmla="*/ 1098 w 1102"/>
                <a:gd name="connsiteY24" fmla="*/ 494 h 560"/>
                <a:gd name="connsiteX25" fmla="*/ 1100 w 1102"/>
                <a:gd name="connsiteY25" fmla="*/ 522 h 560"/>
                <a:gd name="connsiteX26" fmla="*/ 1102 w 1102"/>
                <a:gd name="connsiteY26" fmla="*/ 550 h 560"/>
                <a:gd name="connsiteX27" fmla="*/ 1102 w 1102"/>
                <a:gd name="connsiteY27" fmla="*/ 550 h 560"/>
                <a:gd name="connsiteX28" fmla="*/ 1102 w 1102"/>
                <a:gd name="connsiteY28" fmla="*/ 552 h 560"/>
                <a:gd name="connsiteX29" fmla="*/ 1102 w 1102"/>
                <a:gd name="connsiteY29" fmla="*/ 552 h 560"/>
                <a:gd name="connsiteX30" fmla="*/ 1100 w 1102"/>
                <a:gd name="connsiteY30" fmla="*/ 556 h 560"/>
                <a:gd name="connsiteX31" fmla="*/ 1100 w 1102"/>
                <a:gd name="connsiteY31" fmla="*/ 558 h 560"/>
                <a:gd name="connsiteX32" fmla="*/ 1098 w 1102"/>
                <a:gd name="connsiteY32" fmla="*/ 560 h 560"/>
                <a:gd name="connsiteX33" fmla="*/ 1094 w 1102"/>
                <a:gd name="connsiteY33" fmla="*/ 560 h 560"/>
                <a:gd name="connsiteX34" fmla="*/ 1094 w 1102"/>
                <a:gd name="connsiteY34" fmla="*/ 560 h 560"/>
                <a:gd name="connsiteX35" fmla="*/ 1084 w 1102"/>
                <a:gd name="connsiteY35" fmla="*/ 558 h 560"/>
                <a:gd name="connsiteX36" fmla="*/ 1070 w 1102"/>
                <a:gd name="connsiteY36" fmla="*/ 552 h 560"/>
                <a:gd name="connsiteX37" fmla="*/ 1030 w 1102"/>
                <a:gd name="connsiteY37" fmla="*/ 526 h 560"/>
                <a:gd name="connsiteX38" fmla="*/ 580 w 1102"/>
                <a:gd name="connsiteY38" fmla="*/ 340 h 560"/>
                <a:gd name="connsiteX39" fmla="*/ 554 w 1102"/>
                <a:gd name="connsiteY39" fmla="*/ 340 h 560"/>
                <a:gd name="connsiteX40" fmla="*/ 554 w 1102"/>
                <a:gd name="connsiteY40" fmla="*/ 340 h 560"/>
                <a:gd name="connsiteX41" fmla="*/ 528 w 1102"/>
                <a:gd name="connsiteY41" fmla="*/ 340 h 560"/>
                <a:gd name="connsiteX42" fmla="*/ 502 w 1102"/>
                <a:gd name="connsiteY42" fmla="*/ 342 h 560"/>
                <a:gd name="connsiteX43" fmla="*/ 452 w 1102"/>
                <a:gd name="connsiteY43" fmla="*/ 350 h 560"/>
                <a:gd name="connsiteX44" fmla="*/ 402 w 1102"/>
                <a:gd name="connsiteY44" fmla="*/ 360 h 560"/>
                <a:gd name="connsiteX45" fmla="*/ 356 w 1102"/>
                <a:gd name="connsiteY45" fmla="*/ 374 h 560"/>
                <a:gd name="connsiteX46" fmla="*/ 310 w 1102"/>
                <a:gd name="connsiteY46" fmla="*/ 390 h 560"/>
                <a:gd name="connsiteX47" fmla="*/ 266 w 1102"/>
                <a:gd name="connsiteY47" fmla="*/ 408 h 560"/>
                <a:gd name="connsiteX48" fmla="*/ 226 w 1102"/>
                <a:gd name="connsiteY48" fmla="*/ 428 h 560"/>
                <a:gd name="connsiteX49" fmla="*/ 188 w 1102"/>
                <a:gd name="connsiteY49" fmla="*/ 448 h 560"/>
                <a:gd name="connsiteX50" fmla="*/ 120 w 1102"/>
                <a:gd name="connsiteY50" fmla="*/ 488 h 560"/>
                <a:gd name="connsiteX51" fmla="*/ 66 w 1102"/>
                <a:gd name="connsiteY51" fmla="*/ 522 h 560"/>
                <a:gd name="connsiteX52" fmla="*/ 26 w 1102"/>
                <a:gd name="connsiteY52" fmla="*/ 546 h 560"/>
                <a:gd name="connsiteX53" fmla="*/ 14 w 1102"/>
                <a:gd name="connsiteY53" fmla="*/ 554 h 560"/>
                <a:gd name="connsiteX54" fmla="*/ 4 w 1102"/>
                <a:gd name="connsiteY54" fmla="*/ 556 h 560"/>
                <a:gd name="connsiteX55" fmla="*/ 4 w 1102"/>
                <a:gd name="connsiteY55" fmla="*/ 556 h 560"/>
                <a:gd name="connsiteX56" fmla="*/ 2 w 1102"/>
                <a:gd name="connsiteY56" fmla="*/ 554 h 560"/>
                <a:gd name="connsiteX57" fmla="*/ 0 w 1102"/>
                <a:gd name="connsiteY57" fmla="*/ 552 h 560"/>
                <a:gd name="connsiteX58" fmla="*/ 0 w 1102"/>
                <a:gd name="connsiteY58" fmla="*/ 552 h 560"/>
                <a:gd name="connsiteX59" fmla="*/ 0 w 1102"/>
                <a:gd name="connsiteY59" fmla="*/ 550 h 560"/>
                <a:gd name="connsiteX60" fmla="*/ 0 w 1102"/>
                <a:gd name="connsiteY60" fmla="*/ 550 h 560"/>
                <a:gd name="connsiteX61" fmla="*/ 2 w 1102"/>
                <a:gd name="connsiteY61" fmla="*/ 522 h 560"/>
                <a:gd name="connsiteX62" fmla="*/ 4 w 1102"/>
                <a:gd name="connsiteY62" fmla="*/ 494 h 560"/>
                <a:gd name="connsiteX63" fmla="*/ 8 w 1102"/>
                <a:gd name="connsiteY63" fmla="*/ 466 h 560"/>
                <a:gd name="connsiteX64" fmla="*/ 14 w 1102"/>
                <a:gd name="connsiteY64" fmla="*/ 440 h 560"/>
                <a:gd name="connsiteX65" fmla="*/ 20 w 1102"/>
                <a:gd name="connsiteY65" fmla="*/ 412 h 560"/>
                <a:gd name="connsiteX66" fmla="*/ 28 w 1102"/>
                <a:gd name="connsiteY66" fmla="*/ 386 h 560"/>
                <a:gd name="connsiteX67" fmla="*/ 38 w 1102"/>
                <a:gd name="connsiteY67" fmla="*/ 362 h 560"/>
                <a:gd name="connsiteX68" fmla="*/ 48 w 1102"/>
                <a:gd name="connsiteY68" fmla="*/ 336 h 560"/>
                <a:gd name="connsiteX69" fmla="*/ 58 w 1102"/>
                <a:gd name="connsiteY69" fmla="*/ 312 h 560"/>
                <a:gd name="connsiteX70" fmla="*/ 70 w 1102"/>
                <a:gd name="connsiteY70" fmla="*/ 288 h 560"/>
                <a:gd name="connsiteX71" fmla="*/ 84 w 1102"/>
                <a:gd name="connsiteY71" fmla="*/ 266 h 560"/>
                <a:gd name="connsiteX72" fmla="*/ 98 w 1102"/>
                <a:gd name="connsiteY72" fmla="*/ 242 h 560"/>
                <a:gd name="connsiteX73" fmla="*/ 114 w 1102"/>
                <a:gd name="connsiteY73" fmla="*/ 222 h 560"/>
                <a:gd name="connsiteX74" fmla="*/ 130 w 1102"/>
                <a:gd name="connsiteY74" fmla="*/ 200 h 560"/>
                <a:gd name="connsiteX75" fmla="*/ 146 w 1102"/>
                <a:gd name="connsiteY75" fmla="*/ 180 h 560"/>
                <a:gd name="connsiteX76" fmla="*/ 164 w 1102"/>
                <a:gd name="connsiteY76" fmla="*/ 162 h 560"/>
                <a:gd name="connsiteX77" fmla="*/ 184 w 1102"/>
                <a:gd name="connsiteY77" fmla="*/ 144 h 560"/>
                <a:gd name="connsiteX78" fmla="*/ 204 w 1102"/>
                <a:gd name="connsiteY78" fmla="*/ 126 h 560"/>
                <a:gd name="connsiteX79" fmla="*/ 224 w 1102"/>
                <a:gd name="connsiteY79" fmla="*/ 110 h 560"/>
                <a:gd name="connsiteX80" fmla="*/ 246 w 1102"/>
                <a:gd name="connsiteY80" fmla="*/ 94 h 560"/>
                <a:gd name="connsiteX81" fmla="*/ 268 w 1102"/>
                <a:gd name="connsiteY81" fmla="*/ 80 h 560"/>
                <a:gd name="connsiteX82" fmla="*/ 290 w 1102"/>
                <a:gd name="connsiteY82" fmla="*/ 66 h 560"/>
                <a:gd name="connsiteX83" fmla="*/ 314 w 1102"/>
                <a:gd name="connsiteY83" fmla="*/ 54 h 560"/>
                <a:gd name="connsiteX84" fmla="*/ 338 w 1102"/>
                <a:gd name="connsiteY84" fmla="*/ 44 h 560"/>
                <a:gd name="connsiteX85" fmla="*/ 362 w 1102"/>
                <a:gd name="connsiteY85" fmla="*/ 34 h 560"/>
                <a:gd name="connsiteX86" fmla="*/ 388 w 1102"/>
                <a:gd name="connsiteY86" fmla="*/ 24 h 560"/>
                <a:gd name="connsiteX87" fmla="*/ 414 w 1102"/>
                <a:gd name="connsiteY87" fmla="*/ 18 h 560"/>
                <a:gd name="connsiteX88" fmla="*/ 440 w 1102"/>
                <a:gd name="connsiteY88" fmla="*/ 12 h 560"/>
                <a:gd name="connsiteX89" fmla="*/ 468 w 1102"/>
                <a:gd name="connsiteY89" fmla="*/ 6 h 560"/>
                <a:gd name="connsiteX90" fmla="*/ 494 w 1102"/>
                <a:gd name="connsiteY90" fmla="*/ 2 h 560"/>
                <a:gd name="connsiteX91" fmla="*/ 522 w 1102"/>
                <a:gd name="connsiteY91" fmla="*/ 0 h 560"/>
                <a:gd name="connsiteX92" fmla="*/ 550 w 1102"/>
                <a:gd name="connsiteY92" fmla="*/ 0 h 560"/>
                <a:gd name="connsiteX93" fmla="*/ 550 w 1102"/>
                <a:gd name="connsiteY93" fmla="*/ 0 h 560"/>
                <a:gd name="connsiteX94" fmla="*/ 580 w 1102"/>
                <a:gd name="connsiteY94"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1070 w 1102"/>
                <a:gd name="connsiteY35" fmla="*/ 552 h 560"/>
                <a:gd name="connsiteX36" fmla="*/ 1030 w 1102"/>
                <a:gd name="connsiteY36" fmla="*/ 526 h 560"/>
                <a:gd name="connsiteX37" fmla="*/ 580 w 1102"/>
                <a:gd name="connsiteY37" fmla="*/ 340 h 560"/>
                <a:gd name="connsiteX38" fmla="*/ 554 w 1102"/>
                <a:gd name="connsiteY38" fmla="*/ 340 h 560"/>
                <a:gd name="connsiteX39" fmla="*/ 554 w 1102"/>
                <a:gd name="connsiteY39" fmla="*/ 340 h 560"/>
                <a:gd name="connsiteX40" fmla="*/ 528 w 1102"/>
                <a:gd name="connsiteY40" fmla="*/ 340 h 560"/>
                <a:gd name="connsiteX41" fmla="*/ 502 w 1102"/>
                <a:gd name="connsiteY41" fmla="*/ 342 h 560"/>
                <a:gd name="connsiteX42" fmla="*/ 452 w 1102"/>
                <a:gd name="connsiteY42" fmla="*/ 350 h 560"/>
                <a:gd name="connsiteX43" fmla="*/ 402 w 1102"/>
                <a:gd name="connsiteY43" fmla="*/ 360 h 560"/>
                <a:gd name="connsiteX44" fmla="*/ 356 w 1102"/>
                <a:gd name="connsiteY44" fmla="*/ 374 h 560"/>
                <a:gd name="connsiteX45" fmla="*/ 310 w 1102"/>
                <a:gd name="connsiteY45" fmla="*/ 390 h 560"/>
                <a:gd name="connsiteX46" fmla="*/ 266 w 1102"/>
                <a:gd name="connsiteY46" fmla="*/ 408 h 560"/>
                <a:gd name="connsiteX47" fmla="*/ 226 w 1102"/>
                <a:gd name="connsiteY47" fmla="*/ 428 h 560"/>
                <a:gd name="connsiteX48" fmla="*/ 188 w 1102"/>
                <a:gd name="connsiteY48" fmla="*/ 448 h 560"/>
                <a:gd name="connsiteX49" fmla="*/ 120 w 1102"/>
                <a:gd name="connsiteY49" fmla="*/ 488 h 560"/>
                <a:gd name="connsiteX50" fmla="*/ 66 w 1102"/>
                <a:gd name="connsiteY50" fmla="*/ 522 h 560"/>
                <a:gd name="connsiteX51" fmla="*/ 26 w 1102"/>
                <a:gd name="connsiteY51" fmla="*/ 546 h 560"/>
                <a:gd name="connsiteX52" fmla="*/ 14 w 1102"/>
                <a:gd name="connsiteY52" fmla="*/ 554 h 560"/>
                <a:gd name="connsiteX53" fmla="*/ 4 w 1102"/>
                <a:gd name="connsiteY53" fmla="*/ 556 h 560"/>
                <a:gd name="connsiteX54" fmla="*/ 4 w 1102"/>
                <a:gd name="connsiteY54" fmla="*/ 556 h 560"/>
                <a:gd name="connsiteX55" fmla="*/ 2 w 1102"/>
                <a:gd name="connsiteY55" fmla="*/ 554 h 560"/>
                <a:gd name="connsiteX56" fmla="*/ 0 w 1102"/>
                <a:gd name="connsiteY56" fmla="*/ 552 h 560"/>
                <a:gd name="connsiteX57" fmla="*/ 0 w 1102"/>
                <a:gd name="connsiteY57" fmla="*/ 552 h 560"/>
                <a:gd name="connsiteX58" fmla="*/ 0 w 1102"/>
                <a:gd name="connsiteY58" fmla="*/ 550 h 560"/>
                <a:gd name="connsiteX59" fmla="*/ 0 w 1102"/>
                <a:gd name="connsiteY59" fmla="*/ 550 h 560"/>
                <a:gd name="connsiteX60" fmla="*/ 2 w 1102"/>
                <a:gd name="connsiteY60" fmla="*/ 522 h 560"/>
                <a:gd name="connsiteX61" fmla="*/ 4 w 1102"/>
                <a:gd name="connsiteY61" fmla="*/ 494 h 560"/>
                <a:gd name="connsiteX62" fmla="*/ 8 w 1102"/>
                <a:gd name="connsiteY62" fmla="*/ 466 h 560"/>
                <a:gd name="connsiteX63" fmla="*/ 14 w 1102"/>
                <a:gd name="connsiteY63" fmla="*/ 440 h 560"/>
                <a:gd name="connsiteX64" fmla="*/ 20 w 1102"/>
                <a:gd name="connsiteY64" fmla="*/ 412 h 560"/>
                <a:gd name="connsiteX65" fmla="*/ 28 w 1102"/>
                <a:gd name="connsiteY65" fmla="*/ 386 h 560"/>
                <a:gd name="connsiteX66" fmla="*/ 38 w 1102"/>
                <a:gd name="connsiteY66" fmla="*/ 362 h 560"/>
                <a:gd name="connsiteX67" fmla="*/ 48 w 1102"/>
                <a:gd name="connsiteY67" fmla="*/ 336 h 560"/>
                <a:gd name="connsiteX68" fmla="*/ 58 w 1102"/>
                <a:gd name="connsiteY68" fmla="*/ 312 h 560"/>
                <a:gd name="connsiteX69" fmla="*/ 70 w 1102"/>
                <a:gd name="connsiteY69" fmla="*/ 288 h 560"/>
                <a:gd name="connsiteX70" fmla="*/ 84 w 1102"/>
                <a:gd name="connsiteY70" fmla="*/ 266 h 560"/>
                <a:gd name="connsiteX71" fmla="*/ 98 w 1102"/>
                <a:gd name="connsiteY71" fmla="*/ 242 h 560"/>
                <a:gd name="connsiteX72" fmla="*/ 114 w 1102"/>
                <a:gd name="connsiteY72" fmla="*/ 222 h 560"/>
                <a:gd name="connsiteX73" fmla="*/ 130 w 1102"/>
                <a:gd name="connsiteY73" fmla="*/ 200 h 560"/>
                <a:gd name="connsiteX74" fmla="*/ 146 w 1102"/>
                <a:gd name="connsiteY74" fmla="*/ 180 h 560"/>
                <a:gd name="connsiteX75" fmla="*/ 164 w 1102"/>
                <a:gd name="connsiteY75" fmla="*/ 162 h 560"/>
                <a:gd name="connsiteX76" fmla="*/ 184 w 1102"/>
                <a:gd name="connsiteY76" fmla="*/ 144 h 560"/>
                <a:gd name="connsiteX77" fmla="*/ 204 w 1102"/>
                <a:gd name="connsiteY77" fmla="*/ 126 h 560"/>
                <a:gd name="connsiteX78" fmla="*/ 224 w 1102"/>
                <a:gd name="connsiteY78" fmla="*/ 110 h 560"/>
                <a:gd name="connsiteX79" fmla="*/ 246 w 1102"/>
                <a:gd name="connsiteY79" fmla="*/ 94 h 560"/>
                <a:gd name="connsiteX80" fmla="*/ 268 w 1102"/>
                <a:gd name="connsiteY80" fmla="*/ 80 h 560"/>
                <a:gd name="connsiteX81" fmla="*/ 290 w 1102"/>
                <a:gd name="connsiteY81" fmla="*/ 66 h 560"/>
                <a:gd name="connsiteX82" fmla="*/ 314 w 1102"/>
                <a:gd name="connsiteY82" fmla="*/ 54 h 560"/>
                <a:gd name="connsiteX83" fmla="*/ 338 w 1102"/>
                <a:gd name="connsiteY83" fmla="*/ 44 h 560"/>
                <a:gd name="connsiteX84" fmla="*/ 362 w 1102"/>
                <a:gd name="connsiteY84" fmla="*/ 34 h 560"/>
                <a:gd name="connsiteX85" fmla="*/ 388 w 1102"/>
                <a:gd name="connsiteY85" fmla="*/ 24 h 560"/>
                <a:gd name="connsiteX86" fmla="*/ 414 w 1102"/>
                <a:gd name="connsiteY86" fmla="*/ 18 h 560"/>
                <a:gd name="connsiteX87" fmla="*/ 440 w 1102"/>
                <a:gd name="connsiteY87" fmla="*/ 12 h 560"/>
                <a:gd name="connsiteX88" fmla="*/ 468 w 1102"/>
                <a:gd name="connsiteY88" fmla="*/ 6 h 560"/>
                <a:gd name="connsiteX89" fmla="*/ 494 w 1102"/>
                <a:gd name="connsiteY89" fmla="*/ 2 h 560"/>
                <a:gd name="connsiteX90" fmla="*/ 522 w 1102"/>
                <a:gd name="connsiteY90" fmla="*/ 0 h 560"/>
                <a:gd name="connsiteX91" fmla="*/ 550 w 1102"/>
                <a:gd name="connsiteY91" fmla="*/ 0 h 560"/>
                <a:gd name="connsiteX92" fmla="*/ 550 w 1102"/>
                <a:gd name="connsiteY92" fmla="*/ 0 h 560"/>
                <a:gd name="connsiteX93" fmla="*/ 580 w 1102"/>
                <a:gd name="connsiteY93"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1070 w 1102"/>
                <a:gd name="connsiteY35" fmla="*/ 552 h 560"/>
                <a:gd name="connsiteX36" fmla="*/ 580 w 1102"/>
                <a:gd name="connsiteY36" fmla="*/ 340 h 560"/>
                <a:gd name="connsiteX37" fmla="*/ 554 w 1102"/>
                <a:gd name="connsiteY37" fmla="*/ 340 h 560"/>
                <a:gd name="connsiteX38" fmla="*/ 554 w 1102"/>
                <a:gd name="connsiteY38" fmla="*/ 340 h 560"/>
                <a:gd name="connsiteX39" fmla="*/ 528 w 1102"/>
                <a:gd name="connsiteY39" fmla="*/ 340 h 560"/>
                <a:gd name="connsiteX40" fmla="*/ 502 w 1102"/>
                <a:gd name="connsiteY40" fmla="*/ 342 h 560"/>
                <a:gd name="connsiteX41" fmla="*/ 452 w 1102"/>
                <a:gd name="connsiteY41" fmla="*/ 350 h 560"/>
                <a:gd name="connsiteX42" fmla="*/ 402 w 1102"/>
                <a:gd name="connsiteY42" fmla="*/ 360 h 560"/>
                <a:gd name="connsiteX43" fmla="*/ 356 w 1102"/>
                <a:gd name="connsiteY43" fmla="*/ 374 h 560"/>
                <a:gd name="connsiteX44" fmla="*/ 310 w 1102"/>
                <a:gd name="connsiteY44" fmla="*/ 390 h 560"/>
                <a:gd name="connsiteX45" fmla="*/ 266 w 1102"/>
                <a:gd name="connsiteY45" fmla="*/ 408 h 560"/>
                <a:gd name="connsiteX46" fmla="*/ 226 w 1102"/>
                <a:gd name="connsiteY46" fmla="*/ 428 h 560"/>
                <a:gd name="connsiteX47" fmla="*/ 188 w 1102"/>
                <a:gd name="connsiteY47" fmla="*/ 448 h 560"/>
                <a:gd name="connsiteX48" fmla="*/ 120 w 1102"/>
                <a:gd name="connsiteY48" fmla="*/ 488 h 560"/>
                <a:gd name="connsiteX49" fmla="*/ 66 w 1102"/>
                <a:gd name="connsiteY49" fmla="*/ 522 h 560"/>
                <a:gd name="connsiteX50" fmla="*/ 26 w 1102"/>
                <a:gd name="connsiteY50" fmla="*/ 546 h 560"/>
                <a:gd name="connsiteX51" fmla="*/ 14 w 1102"/>
                <a:gd name="connsiteY51" fmla="*/ 554 h 560"/>
                <a:gd name="connsiteX52" fmla="*/ 4 w 1102"/>
                <a:gd name="connsiteY52" fmla="*/ 556 h 560"/>
                <a:gd name="connsiteX53" fmla="*/ 4 w 1102"/>
                <a:gd name="connsiteY53" fmla="*/ 556 h 560"/>
                <a:gd name="connsiteX54" fmla="*/ 2 w 1102"/>
                <a:gd name="connsiteY54" fmla="*/ 554 h 560"/>
                <a:gd name="connsiteX55" fmla="*/ 0 w 1102"/>
                <a:gd name="connsiteY55" fmla="*/ 552 h 560"/>
                <a:gd name="connsiteX56" fmla="*/ 0 w 1102"/>
                <a:gd name="connsiteY56" fmla="*/ 552 h 560"/>
                <a:gd name="connsiteX57" fmla="*/ 0 w 1102"/>
                <a:gd name="connsiteY57" fmla="*/ 550 h 560"/>
                <a:gd name="connsiteX58" fmla="*/ 0 w 1102"/>
                <a:gd name="connsiteY58" fmla="*/ 550 h 560"/>
                <a:gd name="connsiteX59" fmla="*/ 2 w 1102"/>
                <a:gd name="connsiteY59" fmla="*/ 522 h 560"/>
                <a:gd name="connsiteX60" fmla="*/ 4 w 1102"/>
                <a:gd name="connsiteY60" fmla="*/ 494 h 560"/>
                <a:gd name="connsiteX61" fmla="*/ 8 w 1102"/>
                <a:gd name="connsiteY61" fmla="*/ 466 h 560"/>
                <a:gd name="connsiteX62" fmla="*/ 14 w 1102"/>
                <a:gd name="connsiteY62" fmla="*/ 440 h 560"/>
                <a:gd name="connsiteX63" fmla="*/ 20 w 1102"/>
                <a:gd name="connsiteY63" fmla="*/ 412 h 560"/>
                <a:gd name="connsiteX64" fmla="*/ 28 w 1102"/>
                <a:gd name="connsiteY64" fmla="*/ 386 h 560"/>
                <a:gd name="connsiteX65" fmla="*/ 38 w 1102"/>
                <a:gd name="connsiteY65" fmla="*/ 362 h 560"/>
                <a:gd name="connsiteX66" fmla="*/ 48 w 1102"/>
                <a:gd name="connsiteY66" fmla="*/ 336 h 560"/>
                <a:gd name="connsiteX67" fmla="*/ 58 w 1102"/>
                <a:gd name="connsiteY67" fmla="*/ 312 h 560"/>
                <a:gd name="connsiteX68" fmla="*/ 70 w 1102"/>
                <a:gd name="connsiteY68" fmla="*/ 288 h 560"/>
                <a:gd name="connsiteX69" fmla="*/ 84 w 1102"/>
                <a:gd name="connsiteY69" fmla="*/ 266 h 560"/>
                <a:gd name="connsiteX70" fmla="*/ 98 w 1102"/>
                <a:gd name="connsiteY70" fmla="*/ 242 h 560"/>
                <a:gd name="connsiteX71" fmla="*/ 114 w 1102"/>
                <a:gd name="connsiteY71" fmla="*/ 222 h 560"/>
                <a:gd name="connsiteX72" fmla="*/ 130 w 1102"/>
                <a:gd name="connsiteY72" fmla="*/ 200 h 560"/>
                <a:gd name="connsiteX73" fmla="*/ 146 w 1102"/>
                <a:gd name="connsiteY73" fmla="*/ 180 h 560"/>
                <a:gd name="connsiteX74" fmla="*/ 164 w 1102"/>
                <a:gd name="connsiteY74" fmla="*/ 162 h 560"/>
                <a:gd name="connsiteX75" fmla="*/ 184 w 1102"/>
                <a:gd name="connsiteY75" fmla="*/ 144 h 560"/>
                <a:gd name="connsiteX76" fmla="*/ 204 w 1102"/>
                <a:gd name="connsiteY76" fmla="*/ 126 h 560"/>
                <a:gd name="connsiteX77" fmla="*/ 224 w 1102"/>
                <a:gd name="connsiteY77" fmla="*/ 110 h 560"/>
                <a:gd name="connsiteX78" fmla="*/ 246 w 1102"/>
                <a:gd name="connsiteY78" fmla="*/ 94 h 560"/>
                <a:gd name="connsiteX79" fmla="*/ 268 w 1102"/>
                <a:gd name="connsiteY79" fmla="*/ 80 h 560"/>
                <a:gd name="connsiteX80" fmla="*/ 290 w 1102"/>
                <a:gd name="connsiteY80" fmla="*/ 66 h 560"/>
                <a:gd name="connsiteX81" fmla="*/ 314 w 1102"/>
                <a:gd name="connsiteY81" fmla="*/ 54 h 560"/>
                <a:gd name="connsiteX82" fmla="*/ 338 w 1102"/>
                <a:gd name="connsiteY82" fmla="*/ 44 h 560"/>
                <a:gd name="connsiteX83" fmla="*/ 362 w 1102"/>
                <a:gd name="connsiteY83" fmla="*/ 34 h 560"/>
                <a:gd name="connsiteX84" fmla="*/ 388 w 1102"/>
                <a:gd name="connsiteY84" fmla="*/ 24 h 560"/>
                <a:gd name="connsiteX85" fmla="*/ 414 w 1102"/>
                <a:gd name="connsiteY85" fmla="*/ 18 h 560"/>
                <a:gd name="connsiteX86" fmla="*/ 440 w 1102"/>
                <a:gd name="connsiteY86" fmla="*/ 12 h 560"/>
                <a:gd name="connsiteX87" fmla="*/ 468 w 1102"/>
                <a:gd name="connsiteY87" fmla="*/ 6 h 560"/>
                <a:gd name="connsiteX88" fmla="*/ 494 w 1102"/>
                <a:gd name="connsiteY88" fmla="*/ 2 h 560"/>
                <a:gd name="connsiteX89" fmla="*/ 522 w 1102"/>
                <a:gd name="connsiteY89" fmla="*/ 0 h 560"/>
                <a:gd name="connsiteX90" fmla="*/ 550 w 1102"/>
                <a:gd name="connsiteY90" fmla="*/ 0 h 560"/>
                <a:gd name="connsiteX91" fmla="*/ 550 w 1102"/>
                <a:gd name="connsiteY91" fmla="*/ 0 h 560"/>
                <a:gd name="connsiteX92" fmla="*/ 580 w 1102"/>
                <a:gd name="connsiteY92"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580 w 1102"/>
                <a:gd name="connsiteY35" fmla="*/ 340 h 560"/>
                <a:gd name="connsiteX36" fmla="*/ 554 w 1102"/>
                <a:gd name="connsiteY36" fmla="*/ 340 h 560"/>
                <a:gd name="connsiteX37" fmla="*/ 554 w 1102"/>
                <a:gd name="connsiteY37" fmla="*/ 340 h 560"/>
                <a:gd name="connsiteX38" fmla="*/ 528 w 1102"/>
                <a:gd name="connsiteY38" fmla="*/ 340 h 560"/>
                <a:gd name="connsiteX39" fmla="*/ 502 w 1102"/>
                <a:gd name="connsiteY39" fmla="*/ 342 h 560"/>
                <a:gd name="connsiteX40" fmla="*/ 452 w 1102"/>
                <a:gd name="connsiteY40" fmla="*/ 350 h 560"/>
                <a:gd name="connsiteX41" fmla="*/ 402 w 1102"/>
                <a:gd name="connsiteY41" fmla="*/ 360 h 560"/>
                <a:gd name="connsiteX42" fmla="*/ 356 w 1102"/>
                <a:gd name="connsiteY42" fmla="*/ 374 h 560"/>
                <a:gd name="connsiteX43" fmla="*/ 310 w 1102"/>
                <a:gd name="connsiteY43" fmla="*/ 390 h 560"/>
                <a:gd name="connsiteX44" fmla="*/ 266 w 1102"/>
                <a:gd name="connsiteY44" fmla="*/ 408 h 560"/>
                <a:gd name="connsiteX45" fmla="*/ 226 w 1102"/>
                <a:gd name="connsiteY45" fmla="*/ 428 h 560"/>
                <a:gd name="connsiteX46" fmla="*/ 188 w 1102"/>
                <a:gd name="connsiteY46" fmla="*/ 448 h 560"/>
                <a:gd name="connsiteX47" fmla="*/ 120 w 1102"/>
                <a:gd name="connsiteY47" fmla="*/ 488 h 560"/>
                <a:gd name="connsiteX48" fmla="*/ 66 w 1102"/>
                <a:gd name="connsiteY48" fmla="*/ 522 h 560"/>
                <a:gd name="connsiteX49" fmla="*/ 26 w 1102"/>
                <a:gd name="connsiteY49" fmla="*/ 546 h 560"/>
                <a:gd name="connsiteX50" fmla="*/ 14 w 1102"/>
                <a:gd name="connsiteY50" fmla="*/ 554 h 560"/>
                <a:gd name="connsiteX51" fmla="*/ 4 w 1102"/>
                <a:gd name="connsiteY51" fmla="*/ 556 h 560"/>
                <a:gd name="connsiteX52" fmla="*/ 4 w 1102"/>
                <a:gd name="connsiteY52" fmla="*/ 556 h 560"/>
                <a:gd name="connsiteX53" fmla="*/ 2 w 1102"/>
                <a:gd name="connsiteY53" fmla="*/ 554 h 560"/>
                <a:gd name="connsiteX54" fmla="*/ 0 w 1102"/>
                <a:gd name="connsiteY54" fmla="*/ 552 h 560"/>
                <a:gd name="connsiteX55" fmla="*/ 0 w 1102"/>
                <a:gd name="connsiteY55" fmla="*/ 552 h 560"/>
                <a:gd name="connsiteX56" fmla="*/ 0 w 1102"/>
                <a:gd name="connsiteY56" fmla="*/ 550 h 560"/>
                <a:gd name="connsiteX57" fmla="*/ 0 w 1102"/>
                <a:gd name="connsiteY57" fmla="*/ 550 h 560"/>
                <a:gd name="connsiteX58" fmla="*/ 2 w 1102"/>
                <a:gd name="connsiteY58" fmla="*/ 522 h 560"/>
                <a:gd name="connsiteX59" fmla="*/ 4 w 1102"/>
                <a:gd name="connsiteY59" fmla="*/ 494 h 560"/>
                <a:gd name="connsiteX60" fmla="*/ 8 w 1102"/>
                <a:gd name="connsiteY60" fmla="*/ 466 h 560"/>
                <a:gd name="connsiteX61" fmla="*/ 14 w 1102"/>
                <a:gd name="connsiteY61" fmla="*/ 440 h 560"/>
                <a:gd name="connsiteX62" fmla="*/ 20 w 1102"/>
                <a:gd name="connsiteY62" fmla="*/ 412 h 560"/>
                <a:gd name="connsiteX63" fmla="*/ 28 w 1102"/>
                <a:gd name="connsiteY63" fmla="*/ 386 h 560"/>
                <a:gd name="connsiteX64" fmla="*/ 38 w 1102"/>
                <a:gd name="connsiteY64" fmla="*/ 362 h 560"/>
                <a:gd name="connsiteX65" fmla="*/ 48 w 1102"/>
                <a:gd name="connsiteY65" fmla="*/ 336 h 560"/>
                <a:gd name="connsiteX66" fmla="*/ 58 w 1102"/>
                <a:gd name="connsiteY66" fmla="*/ 312 h 560"/>
                <a:gd name="connsiteX67" fmla="*/ 70 w 1102"/>
                <a:gd name="connsiteY67" fmla="*/ 288 h 560"/>
                <a:gd name="connsiteX68" fmla="*/ 84 w 1102"/>
                <a:gd name="connsiteY68" fmla="*/ 266 h 560"/>
                <a:gd name="connsiteX69" fmla="*/ 98 w 1102"/>
                <a:gd name="connsiteY69" fmla="*/ 242 h 560"/>
                <a:gd name="connsiteX70" fmla="*/ 114 w 1102"/>
                <a:gd name="connsiteY70" fmla="*/ 222 h 560"/>
                <a:gd name="connsiteX71" fmla="*/ 130 w 1102"/>
                <a:gd name="connsiteY71" fmla="*/ 200 h 560"/>
                <a:gd name="connsiteX72" fmla="*/ 146 w 1102"/>
                <a:gd name="connsiteY72" fmla="*/ 180 h 560"/>
                <a:gd name="connsiteX73" fmla="*/ 164 w 1102"/>
                <a:gd name="connsiteY73" fmla="*/ 162 h 560"/>
                <a:gd name="connsiteX74" fmla="*/ 184 w 1102"/>
                <a:gd name="connsiteY74" fmla="*/ 144 h 560"/>
                <a:gd name="connsiteX75" fmla="*/ 204 w 1102"/>
                <a:gd name="connsiteY75" fmla="*/ 126 h 560"/>
                <a:gd name="connsiteX76" fmla="*/ 224 w 1102"/>
                <a:gd name="connsiteY76" fmla="*/ 110 h 560"/>
                <a:gd name="connsiteX77" fmla="*/ 246 w 1102"/>
                <a:gd name="connsiteY77" fmla="*/ 94 h 560"/>
                <a:gd name="connsiteX78" fmla="*/ 268 w 1102"/>
                <a:gd name="connsiteY78" fmla="*/ 80 h 560"/>
                <a:gd name="connsiteX79" fmla="*/ 290 w 1102"/>
                <a:gd name="connsiteY79" fmla="*/ 66 h 560"/>
                <a:gd name="connsiteX80" fmla="*/ 314 w 1102"/>
                <a:gd name="connsiteY80" fmla="*/ 54 h 560"/>
                <a:gd name="connsiteX81" fmla="*/ 338 w 1102"/>
                <a:gd name="connsiteY81" fmla="*/ 44 h 560"/>
                <a:gd name="connsiteX82" fmla="*/ 362 w 1102"/>
                <a:gd name="connsiteY82" fmla="*/ 34 h 560"/>
                <a:gd name="connsiteX83" fmla="*/ 388 w 1102"/>
                <a:gd name="connsiteY83" fmla="*/ 24 h 560"/>
                <a:gd name="connsiteX84" fmla="*/ 414 w 1102"/>
                <a:gd name="connsiteY84" fmla="*/ 18 h 560"/>
                <a:gd name="connsiteX85" fmla="*/ 440 w 1102"/>
                <a:gd name="connsiteY85" fmla="*/ 12 h 560"/>
                <a:gd name="connsiteX86" fmla="*/ 468 w 1102"/>
                <a:gd name="connsiteY86" fmla="*/ 6 h 560"/>
                <a:gd name="connsiteX87" fmla="*/ 494 w 1102"/>
                <a:gd name="connsiteY87" fmla="*/ 2 h 560"/>
                <a:gd name="connsiteX88" fmla="*/ 522 w 1102"/>
                <a:gd name="connsiteY88" fmla="*/ 0 h 560"/>
                <a:gd name="connsiteX89" fmla="*/ 550 w 1102"/>
                <a:gd name="connsiteY89" fmla="*/ 0 h 560"/>
                <a:gd name="connsiteX90" fmla="*/ 550 w 1102"/>
                <a:gd name="connsiteY90" fmla="*/ 0 h 560"/>
                <a:gd name="connsiteX91" fmla="*/ 580 w 1102"/>
                <a:gd name="connsiteY91"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580 w 1102"/>
                <a:gd name="connsiteY34" fmla="*/ 340 h 560"/>
                <a:gd name="connsiteX35" fmla="*/ 554 w 1102"/>
                <a:gd name="connsiteY35" fmla="*/ 340 h 560"/>
                <a:gd name="connsiteX36" fmla="*/ 554 w 1102"/>
                <a:gd name="connsiteY36" fmla="*/ 340 h 560"/>
                <a:gd name="connsiteX37" fmla="*/ 528 w 1102"/>
                <a:gd name="connsiteY37" fmla="*/ 340 h 560"/>
                <a:gd name="connsiteX38" fmla="*/ 502 w 1102"/>
                <a:gd name="connsiteY38" fmla="*/ 342 h 560"/>
                <a:gd name="connsiteX39" fmla="*/ 452 w 1102"/>
                <a:gd name="connsiteY39" fmla="*/ 350 h 560"/>
                <a:gd name="connsiteX40" fmla="*/ 402 w 1102"/>
                <a:gd name="connsiteY40" fmla="*/ 360 h 560"/>
                <a:gd name="connsiteX41" fmla="*/ 356 w 1102"/>
                <a:gd name="connsiteY41" fmla="*/ 374 h 560"/>
                <a:gd name="connsiteX42" fmla="*/ 310 w 1102"/>
                <a:gd name="connsiteY42" fmla="*/ 390 h 560"/>
                <a:gd name="connsiteX43" fmla="*/ 266 w 1102"/>
                <a:gd name="connsiteY43" fmla="*/ 408 h 560"/>
                <a:gd name="connsiteX44" fmla="*/ 226 w 1102"/>
                <a:gd name="connsiteY44" fmla="*/ 428 h 560"/>
                <a:gd name="connsiteX45" fmla="*/ 188 w 1102"/>
                <a:gd name="connsiteY45" fmla="*/ 448 h 560"/>
                <a:gd name="connsiteX46" fmla="*/ 120 w 1102"/>
                <a:gd name="connsiteY46" fmla="*/ 488 h 560"/>
                <a:gd name="connsiteX47" fmla="*/ 66 w 1102"/>
                <a:gd name="connsiteY47" fmla="*/ 522 h 560"/>
                <a:gd name="connsiteX48" fmla="*/ 26 w 1102"/>
                <a:gd name="connsiteY48" fmla="*/ 546 h 560"/>
                <a:gd name="connsiteX49" fmla="*/ 14 w 1102"/>
                <a:gd name="connsiteY49" fmla="*/ 554 h 560"/>
                <a:gd name="connsiteX50" fmla="*/ 4 w 1102"/>
                <a:gd name="connsiteY50" fmla="*/ 556 h 560"/>
                <a:gd name="connsiteX51" fmla="*/ 4 w 1102"/>
                <a:gd name="connsiteY51" fmla="*/ 556 h 560"/>
                <a:gd name="connsiteX52" fmla="*/ 2 w 1102"/>
                <a:gd name="connsiteY52" fmla="*/ 554 h 560"/>
                <a:gd name="connsiteX53" fmla="*/ 0 w 1102"/>
                <a:gd name="connsiteY53" fmla="*/ 552 h 560"/>
                <a:gd name="connsiteX54" fmla="*/ 0 w 1102"/>
                <a:gd name="connsiteY54" fmla="*/ 552 h 560"/>
                <a:gd name="connsiteX55" fmla="*/ 0 w 1102"/>
                <a:gd name="connsiteY55" fmla="*/ 550 h 560"/>
                <a:gd name="connsiteX56" fmla="*/ 0 w 1102"/>
                <a:gd name="connsiteY56" fmla="*/ 550 h 560"/>
                <a:gd name="connsiteX57" fmla="*/ 2 w 1102"/>
                <a:gd name="connsiteY57" fmla="*/ 522 h 560"/>
                <a:gd name="connsiteX58" fmla="*/ 4 w 1102"/>
                <a:gd name="connsiteY58" fmla="*/ 494 h 560"/>
                <a:gd name="connsiteX59" fmla="*/ 8 w 1102"/>
                <a:gd name="connsiteY59" fmla="*/ 466 h 560"/>
                <a:gd name="connsiteX60" fmla="*/ 14 w 1102"/>
                <a:gd name="connsiteY60" fmla="*/ 440 h 560"/>
                <a:gd name="connsiteX61" fmla="*/ 20 w 1102"/>
                <a:gd name="connsiteY61" fmla="*/ 412 h 560"/>
                <a:gd name="connsiteX62" fmla="*/ 28 w 1102"/>
                <a:gd name="connsiteY62" fmla="*/ 386 h 560"/>
                <a:gd name="connsiteX63" fmla="*/ 38 w 1102"/>
                <a:gd name="connsiteY63" fmla="*/ 362 h 560"/>
                <a:gd name="connsiteX64" fmla="*/ 48 w 1102"/>
                <a:gd name="connsiteY64" fmla="*/ 336 h 560"/>
                <a:gd name="connsiteX65" fmla="*/ 58 w 1102"/>
                <a:gd name="connsiteY65" fmla="*/ 312 h 560"/>
                <a:gd name="connsiteX66" fmla="*/ 70 w 1102"/>
                <a:gd name="connsiteY66" fmla="*/ 288 h 560"/>
                <a:gd name="connsiteX67" fmla="*/ 84 w 1102"/>
                <a:gd name="connsiteY67" fmla="*/ 266 h 560"/>
                <a:gd name="connsiteX68" fmla="*/ 98 w 1102"/>
                <a:gd name="connsiteY68" fmla="*/ 242 h 560"/>
                <a:gd name="connsiteX69" fmla="*/ 114 w 1102"/>
                <a:gd name="connsiteY69" fmla="*/ 222 h 560"/>
                <a:gd name="connsiteX70" fmla="*/ 130 w 1102"/>
                <a:gd name="connsiteY70" fmla="*/ 200 h 560"/>
                <a:gd name="connsiteX71" fmla="*/ 146 w 1102"/>
                <a:gd name="connsiteY71" fmla="*/ 180 h 560"/>
                <a:gd name="connsiteX72" fmla="*/ 164 w 1102"/>
                <a:gd name="connsiteY72" fmla="*/ 162 h 560"/>
                <a:gd name="connsiteX73" fmla="*/ 184 w 1102"/>
                <a:gd name="connsiteY73" fmla="*/ 144 h 560"/>
                <a:gd name="connsiteX74" fmla="*/ 204 w 1102"/>
                <a:gd name="connsiteY74" fmla="*/ 126 h 560"/>
                <a:gd name="connsiteX75" fmla="*/ 224 w 1102"/>
                <a:gd name="connsiteY75" fmla="*/ 110 h 560"/>
                <a:gd name="connsiteX76" fmla="*/ 246 w 1102"/>
                <a:gd name="connsiteY76" fmla="*/ 94 h 560"/>
                <a:gd name="connsiteX77" fmla="*/ 268 w 1102"/>
                <a:gd name="connsiteY77" fmla="*/ 80 h 560"/>
                <a:gd name="connsiteX78" fmla="*/ 290 w 1102"/>
                <a:gd name="connsiteY78" fmla="*/ 66 h 560"/>
                <a:gd name="connsiteX79" fmla="*/ 314 w 1102"/>
                <a:gd name="connsiteY79" fmla="*/ 54 h 560"/>
                <a:gd name="connsiteX80" fmla="*/ 338 w 1102"/>
                <a:gd name="connsiteY80" fmla="*/ 44 h 560"/>
                <a:gd name="connsiteX81" fmla="*/ 362 w 1102"/>
                <a:gd name="connsiteY81" fmla="*/ 34 h 560"/>
                <a:gd name="connsiteX82" fmla="*/ 388 w 1102"/>
                <a:gd name="connsiteY82" fmla="*/ 24 h 560"/>
                <a:gd name="connsiteX83" fmla="*/ 414 w 1102"/>
                <a:gd name="connsiteY83" fmla="*/ 18 h 560"/>
                <a:gd name="connsiteX84" fmla="*/ 440 w 1102"/>
                <a:gd name="connsiteY84" fmla="*/ 12 h 560"/>
                <a:gd name="connsiteX85" fmla="*/ 468 w 1102"/>
                <a:gd name="connsiteY85" fmla="*/ 6 h 560"/>
                <a:gd name="connsiteX86" fmla="*/ 494 w 1102"/>
                <a:gd name="connsiteY86" fmla="*/ 2 h 560"/>
                <a:gd name="connsiteX87" fmla="*/ 522 w 1102"/>
                <a:gd name="connsiteY87" fmla="*/ 0 h 560"/>
                <a:gd name="connsiteX88" fmla="*/ 550 w 1102"/>
                <a:gd name="connsiteY88" fmla="*/ 0 h 560"/>
                <a:gd name="connsiteX89" fmla="*/ 550 w 1102"/>
                <a:gd name="connsiteY89" fmla="*/ 0 h 560"/>
                <a:gd name="connsiteX90" fmla="*/ 580 w 1102"/>
                <a:gd name="connsiteY90"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580 w 1102"/>
                <a:gd name="connsiteY33" fmla="*/ 340 h 560"/>
                <a:gd name="connsiteX34" fmla="*/ 554 w 1102"/>
                <a:gd name="connsiteY34" fmla="*/ 340 h 560"/>
                <a:gd name="connsiteX35" fmla="*/ 554 w 1102"/>
                <a:gd name="connsiteY35" fmla="*/ 340 h 560"/>
                <a:gd name="connsiteX36" fmla="*/ 528 w 1102"/>
                <a:gd name="connsiteY36" fmla="*/ 340 h 560"/>
                <a:gd name="connsiteX37" fmla="*/ 502 w 1102"/>
                <a:gd name="connsiteY37" fmla="*/ 342 h 560"/>
                <a:gd name="connsiteX38" fmla="*/ 452 w 1102"/>
                <a:gd name="connsiteY38" fmla="*/ 350 h 560"/>
                <a:gd name="connsiteX39" fmla="*/ 402 w 1102"/>
                <a:gd name="connsiteY39" fmla="*/ 360 h 560"/>
                <a:gd name="connsiteX40" fmla="*/ 356 w 1102"/>
                <a:gd name="connsiteY40" fmla="*/ 374 h 560"/>
                <a:gd name="connsiteX41" fmla="*/ 310 w 1102"/>
                <a:gd name="connsiteY41" fmla="*/ 390 h 560"/>
                <a:gd name="connsiteX42" fmla="*/ 266 w 1102"/>
                <a:gd name="connsiteY42" fmla="*/ 408 h 560"/>
                <a:gd name="connsiteX43" fmla="*/ 226 w 1102"/>
                <a:gd name="connsiteY43" fmla="*/ 428 h 560"/>
                <a:gd name="connsiteX44" fmla="*/ 188 w 1102"/>
                <a:gd name="connsiteY44" fmla="*/ 448 h 560"/>
                <a:gd name="connsiteX45" fmla="*/ 120 w 1102"/>
                <a:gd name="connsiteY45" fmla="*/ 488 h 560"/>
                <a:gd name="connsiteX46" fmla="*/ 66 w 1102"/>
                <a:gd name="connsiteY46" fmla="*/ 522 h 560"/>
                <a:gd name="connsiteX47" fmla="*/ 26 w 1102"/>
                <a:gd name="connsiteY47" fmla="*/ 546 h 560"/>
                <a:gd name="connsiteX48" fmla="*/ 14 w 1102"/>
                <a:gd name="connsiteY48" fmla="*/ 554 h 560"/>
                <a:gd name="connsiteX49" fmla="*/ 4 w 1102"/>
                <a:gd name="connsiteY49" fmla="*/ 556 h 560"/>
                <a:gd name="connsiteX50" fmla="*/ 4 w 1102"/>
                <a:gd name="connsiteY50" fmla="*/ 556 h 560"/>
                <a:gd name="connsiteX51" fmla="*/ 2 w 1102"/>
                <a:gd name="connsiteY51" fmla="*/ 554 h 560"/>
                <a:gd name="connsiteX52" fmla="*/ 0 w 1102"/>
                <a:gd name="connsiteY52" fmla="*/ 552 h 560"/>
                <a:gd name="connsiteX53" fmla="*/ 0 w 1102"/>
                <a:gd name="connsiteY53" fmla="*/ 552 h 560"/>
                <a:gd name="connsiteX54" fmla="*/ 0 w 1102"/>
                <a:gd name="connsiteY54" fmla="*/ 550 h 560"/>
                <a:gd name="connsiteX55" fmla="*/ 0 w 1102"/>
                <a:gd name="connsiteY55" fmla="*/ 550 h 560"/>
                <a:gd name="connsiteX56" fmla="*/ 2 w 1102"/>
                <a:gd name="connsiteY56" fmla="*/ 522 h 560"/>
                <a:gd name="connsiteX57" fmla="*/ 4 w 1102"/>
                <a:gd name="connsiteY57" fmla="*/ 494 h 560"/>
                <a:gd name="connsiteX58" fmla="*/ 8 w 1102"/>
                <a:gd name="connsiteY58" fmla="*/ 466 h 560"/>
                <a:gd name="connsiteX59" fmla="*/ 14 w 1102"/>
                <a:gd name="connsiteY59" fmla="*/ 440 h 560"/>
                <a:gd name="connsiteX60" fmla="*/ 20 w 1102"/>
                <a:gd name="connsiteY60" fmla="*/ 412 h 560"/>
                <a:gd name="connsiteX61" fmla="*/ 28 w 1102"/>
                <a:gd name="connsiteY61" fmla="*/ 386 h 560"/>
                <a:gd name="connsiteX62" fmla="*/ 38 w 1102"/>
                <a:gd name="connsiteY62" fmla="*/ 362 h 560"/>
                <a:gd name="connsiteX63" fmla="*/ 48 w 1102"/>
                <a:gd name="connsiteY63" fmla="*/ 336 h 560"/>
                <a:gd name="connsiteX64" fmla="*/ 58 w 1102"/>
                <a:gd name="connsiteY64" fmla="*/ 312 h 560"/>
                <a:gd name="connsiteX65" fmla="*/ 70 w 1102"/>
                <a:gd name="connsiteY65" fmla="*/ 288 h 560"/>
                <a:gd name="connsiteX66" fmla="*/ 84 w 1102"/>
                <a:gd name="connsiteY66" fmla="*/ 266 h 560"/>
                <a:gd name="connsiteX67" fmla="*/ 98 w 1102"/>
                <a:gd name="connsiteY67" fmla="*/ 242 h 560"/>
                <a:gd name="connsiteX68" fmla="*/ 114 w 1102"/>
                <a:gd name="connsiteY68" fmla="*/ 222 h 560"/>
                <a:gd name="connsiteX69" fmla="*/ 130 w 1102"/>
                <a:gd name="connsiteY69" fmla="*/ 200 h 560"/>
                <a:gd name="connsiteX70" fmla="*/ 146 w 1102"/>
                <a:gd name="connsiteY70" fmla="*/ 180 h 560"/>
                <a:gd name="connsiteX71" fmla="*/ 164 w 1102"/>
                <a:gd name="connsiteY71" fmla="*/ 162 h 560"/>
                <a:gd name="connsiteX72" fmla="*/ 184 w 1102"/>
                <a:gd name="connsiteY72" fmla="*/ 144 h 560"/>
                <a:gd name="connsiteX73" fmla="*/ 204 w 1102"/>
                <a:gd name="connsiteY73" fmla="*/ 126 h 560"/>
                <a:gd name="connsiteX74" fmla="*/ 224 w 1102"/>
                <a:gd name="connsiteY74" fmla="*/ 110 h 560"/>
                <a:gd name="connsiteX75" fmla="*/ 246 w 1102"/>
                <a:gd name="connsiteY75" fmla="*/ 94 h 560"/>
                <a:gd name="connsiteX76" fmla="*/ 268 w 1102"/>
                <a:gd name="connsiteY76" fmla="*/ 80 h 560"/>
                <a:gd name="connsiteX77" fmla="*/ 290 w 1102"/>
                <a:gd name="connsiteY77" fmla="*/ 66 h 560"/>
                <a:gd name="connsiteX78" fmla="*/ 314 w 1102"/>
                <a:gd name="connsiteY78" fmla="*/ 54 h 560"/>
                <a:gd name="connsiteX79" fmla="*/ 338 w 1102"/>
                <a:gd name="connsiteY79" fmla="*/ 44 h 560"/>
                <a:gd name="connsiteX80" fmla="*/ 362 w 1102"/>
                <a:gd name="connsiteY80" fmla="*/ 34 h 560"/>
                <a:gd name="connsiteX81" fmla="*/ 388 w 1102"/>
                <a:gd name="connsiteY81" fmla="*/ 24 h 560"/>
                <a:gd name="connsiteX82" fmla="*/ 414 w 1102"/>
                <a:gd name="connsiteY82" fmla="*/ 18 h 560"/>
                <a:gd name="connsiteX83" fmla="*/ 440 w 1102"/>
                <a:gd name="connsiteY83" fmla="*/ 12 h 560"/>
                <a:gd name="connsiteX84" fmla="*/ 468 w 1102"/>
                <a:gd name="connsiteY84" fmla="*/ 6 h 560"/>
                <a:gd name="connsiteX85" fmla="*/ 494 w 1102"/>
                <a:gd name="connsiteY85" fmla="*/ 2 h 560"/>
                <a:gd name="connsiteX86" fmla="*/ 522 w 1102"/>
                <a:gd name="connsiteY86" fmla="*/ 0 h 560"/>
                <a:gd name="connsiteX87" fmla="*/ 550 w 1102"/>
                <a:gd name="connsiteY87" fmla="*/ 0 h 560"/>
                <a:gd name="connsiteX88" fmla="*/ 550 w 1102"/>
                <a:gd name="connsiteY88" fmla="*/ 0 h 560"/>
                <a:gd name="connsiteX89" fmla="*/ 580 w 1102"/>
                <a:gd name="connsiteY89"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580 w 1102"/>
                <a:gd name="connsiteY32" fmla="*/ 340 h 560"/>
                <a:gd name="connsiteX33" fmla="*/ 554 w 1102"/>
                <a:gd name="connsiteY33" fmla="*/ 340 h 560"/>
                <a:gd name="connsiteX34" fmla="*/ 554 w 1102"/>
                <a:gd name="connsiteY34" fmla="*/ 340 h 560"/>
                <a:gd name="connsiteX35" fmla="*/ 528 w 1102"/>
                <a:gd name="connsiteY35" fmla="*/ 340 h 560"/>
                <a:gd name="connsiteX36" fmla="*/ 502 w 1102"/>
                <a:gd name="connsiteY36" fmla="*/ 342 h 560"/>
                <a:gd name="connsiteX37" fmla="*/ 452 w 1102"/>
                <a:gd name="connsiteY37" fmla="*/ 350 h 560"/>
                <a:gd name="connsiteX38" fmla="*/ 402 w 1102"/>
                <a:gd name="connsiteY38" fmla="*/ 360 h 560"/>
                <a:gd name="connsiteX39" fmla="*/ 356 w 1102"/>
                <a:gd name="connsiteY39" fmla="*/ 374 h 560"/>
                <a:gd name="connsiteX40" fmla="*/ 310 w 1102"/>
                <a:gd name="connsiteY40" fmla="*/ 390 h 560"/>
                <a:gd name="connsiteX41" fmla="*/ 266 w 1102"/>
                <a:gd name="connsiteY41" fmla="*/ 408 h 560"/>
                <a:gd name="connsiteX42" fmla="*/ 226 w 1102"/>
                <a:gd name="connsiteY42" fmla="*/ 428 h 560"/>
                <a:gd name="connsiteX43" fmla="*/ 188 w 1102"/>
                <a:gd name="connsiteY43" fmla="*/ 448 h 560"/>
                <a:gd name="connsiteX44" fmla="*/ 120 w 1102"/>
                <a:gd name="connsiteY44" fmla="*/ 488 h 560"/>
                <a:gd name="connsiteX45" fmla="*/ 66 w 1102"/>
                <a:gd name="connsiteY45" fmla="*/ 522 h 560"/>
                <a:gd name="connsiteX46" fmla="*/ 26 w 1102"/>
                <a:gd name="connsiteY46" fmla="*/ 546 h 560"/>
                <a:gd name="connsiteX47" fmla="*/ 14 w 1102"/>
                <a:gd name="connsiteY47" fmla="*/ 554 h 560"/>
                <a:gd name="connsiteX48" fmla="*/ 4 w 1102"/>
                <a:gd name="connsiteY48" fmla="*/ 556 h 560"/>
                <a:gd name="connsiteX49" fmla="*/ 4 w 1102"/>
                <a:gd name="connsiteY49" fmla="*/ 556 h 560"/>
                <a:gd name="connsiteX50" fmla="*/ 2 w 1102"/>
                <a:gd name="connsiteY50" fmla="*/ 554 h 560"/>
                <a:gd name="connsiteX51" fmla="*/ 0 w 1102"/>
                <a:gd name="connsiteY51" fmla="*/ 552 h 560"/>
                <a:gd name="connsiteX52" fmla="*/ 0 w 1102"/>
                <a:gd name="connsiteY52" fmla="*/ 552 h 560"/>
                <a:gd name="connsiteX53" fmla="*/ 0 w 1102"/>
                <a:gd name="connsiteY53" fmla="*/ 550 h 560"/>
                <a:gd name="connsiteX54" fmla="*/ 0 w 1102"/>
                <a:gd name="connsiteY54" fmla="*/ 550 h 560"/>
                <a:gd name="connsiteX55" fmla="*/ 2 w 1102"/>
                <a:gd name="connsiteY55" fmla="*/ 522 h 560"/>
                <a:gd name="connsiteX56" fmla="*/ 4 w 1102"/>
                <a:gd name="connsiteY56" fmla="*/ 494 h 560"/>
                <a:gd name="connsiteX57" fmla="*/ 8 w 1102"/>
                <a:gd name="connsiteY57" fmla="*/ 466 h 560"/>
                <a:gd name="connsiteX58" fmla="*/ 14 w 1102"/>
                <a:gd name="connsiteY58" fmla="*/ 440 h 560"/>
                <a:gd name="connsiteX59" fmla="*/ 20 w 1102"/>
                <a:gd name="connsiteY59" fmla="*/ 412 h 560"/>
                <a:gd name="connsiteX60" fmla="*/ 28 w 1102"/>
                <a:gd name="connsiteY60" fmla="*/ 386 h 560"/>
                <a:gd name="connsiteX61" fmla="*/ 38 w 1102"/>
                <a:gd name="connsiteY61" fmla="*/ 362 h 560"/>
                <a:gd name="connsiteX62" fmla="*/ 48 w 1102"/>
                <a:gd name="connsiteY62" fmla="*/ 336 h 560"/>
                <a:gd name="connsiteX63" fmla="*/ 58 w 1102"/>
                <a:gd name="connsiteY63" fmla="*/ 312 h 560"/>
                <a:gd name="connsiteX64" fmla="*/ 70 w 1102"/>
                <a:gd name="connsiteY64" fmla="*/ 288 h 560"/>
                <a:gd name="connsiteX65" fmla="*/ 84 w 1102"/>
                <a:gd name="connsiteY65" fmla="*/ 266 h 560"/>
                <a:gd name="connsiteX66" fmla="*/ 98 w 1102"/>
                <a:gd name="connsiteY66" fmla="*/ 242 h 560"/>
                <a:gd name="connsiteX67" fmla="*/ 114 w 1102"/>
                <a:gd name="connsiteY67" fmla="*/ 222 h 560"/>
                <a:gd name="connsiteX68" fmla="*/ 130 w 1102"/>
                <a:gd name="connsiteY68" fmla="*/ 200 h 560"/>
                <a:gd name="connsiteX69" fmla="*/ 146 w 1102"/>
                <a:gd name="connsiteY69" fmla="*/ 180 h 560"/>
                <a:gd name="connsiteX70" fmla="*/ 164 w 1102"/>
                <a:gd name="connsiteY70" fmla="*/ 162 h 560"/>
                <a:gd name="connsiteX71" fmla="*/ 184 w 1102"/>
                <a:gd name="connsiteY71" fmla="*/ 144 h 560"/>
                <a:gd name="connsiteX72" fmla="*/ 204 w 1102"/>
                <a:gd name="connsiteY72" fmla="*/ 126 h 560"/>
                <a:gd name="connsiteX73" fmla="*/ 224 w 1102"/>
                <a:gd name="connsiteY73" fmla="*/ 110 h 560"/>
                <a:gd name="connsiteX74" fmla="*/ 246 w 1102"/>
                <a:gd name="connsiteY74" fmla="*/ 94 h 560"/>
                <a:gd name="connsiteX75" fmla="*/ 268 w 1102"/>
                <a:gd name="connsiteY75" fmla="*/ 80 h 560"/>
                <a:gd name="connsiteX76" fmla="*/ 290 w 1102"/>
                <a:gd name="connsiteY76" fmla="*/ 66 h 560"/>
                <a:gd name="connsiteX77" fmla="*/ 314 w 1102"/>
                <a:gd name="connsiteY77" fmla="*/ 54 h 560"/>
                <a:gd name="connsiteX78" fmla="*/ 338 w 1102"/>
                <a:gd name="connsiteY78" fmla="*/ 44 h 560"/>
                <a:gd name="connsiteX79" fmla="*/ 362 w 1102"/>
                <a:gd name="connsiteY79" fmla="*/ 34 h 560"/>
                <a:gd name="connsiteX80" fmla="*/ 388 w 1102"/>
                <a:gd name="connsiteY80" fmla="*/ 24 h 560"/>
                <a:gd name="connsiteX81" fmla="*/ 414 w 1102"/>
                <a:gd name="connsiteY81" fmla="*/ 18 h 560"/>
                <a:gd name="connsiteX82" fmla="*/ 440 w 1102"/>
                <a:gd name="connsiteY82" fmla="*/ 12 h 560"/>
                <a:gd name="connsiteX83" fmla="*/ 468 w 1102"/>
                <a:gd name="connsiteY83" fmla="*/ 6 h 560"/>
                <a:gd name="connsiteX84" fmla="*/ 494 w 1102"/>
                <a:gd name="connsiteY84" fmla="*/ 2 h 560"/>
                <a:gd name="connsiteX85" fmla="*/ 522 w 1102"/>
                <a:gd name="connsiteY85" fmla="*/ 0 h 560"/>
                <a:gd name="connsiteX86" fmla="*/ 550 w 1102"/>
                <a:gd name="connsiteY86" fmla="*/ 0 h 560"/>
                <a:gd name="connsiteX87" fmla="*/ 550 w 1102"/>
                <a:gd name="connsiteY87" fmla="*/ 0 h 560"/>
                <a:gd name="connsiteX88" fmla="*/ 580 w 1102"/>
                <a:gd name="connsiteY88" fmla="*/ 0 h 560"/>
                <a:gd name="connsiteX0" fmla="*/ 740 w 1102"/>
                <a:gd name="connsiteY0" fmla="*/ 34 h 558"/>
                <a:gd name="connsiteX1" fmla="*/ 764 w 1102"/>
                <a:gd name="connsiteY1" fmla="*/ 44 h 558"/>
                <a:gd name="connsiteX2" fmla="*/ 788 w 1102"/>
                <a:gd name="connsiteY2" fmla="*/ 54 h 558"/>
                <a:gd name="connsiteX3" fmla="*/ 812 w 1102"/>
                <a:gd name="connsiteY3" fmla="*/ 66 h 558"/>
                <a:gd name="connsiteX4" fmla="*/ 834 w 1102"/>
                <a:gd name="connsiteY4" fmla="*/ 80 h 558"/>
                <a:gd name="connsiteX5" fmla="*/ 858 w 1102"/>
                <a:gd name="connsiteY5" fmla="*/ 94 h 558"/>
                <a:gd name="connsiteX6" fmla="*/ 878 w 1102"/>
                <a:gd name="connsiteY6" fmla="*/ 110 h 558"/>
                <a:gd name="connsiteX7" fmla="*/ 900 w 1102"/>
                <a:gd name="connsiteY7" fmla="*/ 126 h 558"/>
                <a:gd name="connsiteX8" fmla="*/ 918 w 1102"/>
                <a:gd name="connsiteY8" fmla="*/ 142 h 558"/>
                <a:gd name="connsiteX9" fmla="*/ 938 w 1102"/>
                <a:gd name="connsiteY9" fmla="*/ 162 h 558"/>
                <a:gd name="connsiteX10" fmla="*/ 956 w 1102"/>
                <a:gd name="connsiteY10" fmla="*/ 180 h 558"/>
                <a:gd name="connsiteX11" fmla="*/ 974 w 1102"/>
                <a:gd name="connsiteY11" fmla="*/ 200 h 558"/>
                <a:gd name="connsiteX12" fmla="*/ 990 w 1102"/>
                <a:gd name="connsiteY12" fmla="*/ 222 h 558"/>
                <a:gd name="connsiteX13" fmla="*/ 1004 w 1102"/>
                <a:gd name="connsiteY13" fmla="*/ 242 h 558"/>
                <a:gd name="connsiteX14" fmla="*/ 1020 w 1102"/>
                <a:gd name="connsiteY14" fmla="*/ 266 h 558"/>
                <a:gd name="connsiteX15" fmla="*/ 1032 w 1102"/>
                <a:gd name="connsiteY15" fmla="*/ 288 h 558"/>
                <a:gd name="connsiteX16" fmla="*/ 1044 w 1102"/>
                <a:gd name="connsiteY16" fmla="*/ 312 h 558"/>
                <a:gd name="connsiteX17" fmla="*/ 1056 w 1102"/>
                <a:gd name="connsiteY17" fmla="*/ 336 h 558"/>
                <a:gd name="connsiteX18" fmla="*/ 1066 w 1102"/>
                <a:gd name="connsiteY18" fmla="*/ 362 h 558"/>
                <a:gd name="connsiteX19" fmla="*/ 1074 w 1102"/>
                <a:gd name="connsiteY19" fmla="*/ 386 h 558"/>
                <a:gd name="connsiteX20" fmla="*/ 1082 w 1102"/>
                <a:gd name="connsiteY20" fmla="*/ 412 h 558"/>
                <a:gd name="connsiteX21" fmla="*/ 1088 w 1102"/>
                <a:gd name="connsiteY21" fmla="*/ 440 h 558"/>
                <a:gd name="connsiteX22" fmla="*/ 1094 w 1102"/>
                <a:gd name="connsiteY22" fmla="*/ 466 h 558"/>
                <a:gd name="connsiteX23" fmla="*/ 1098 w 1102"/>
                <a:gd name="connsiteY23" fmla="*/ 494 h 558"/>
                <a:gd name="connsiteX24" fmla="*/ 1100 w 1102"/>
                <a:gd name="connsiteY24" fmla="*/ 522 h 558"/>
                <a:gd name="connsiteX25" fmla="*/ 1102 w 1102"/>
                <a:gd name="connsiteY25" fmla="*/ 550 h 558"/>
                <a:gd name="connsiteX26" fmla="*/ 1102 w 1102"/>
                <a:gd name="connsiteY26" fmla="*/ 550 h 558"/>
                <a:gd name="connsiteX27" fmla="*/ 1102 w 1102"/>
                <a:gd name="connsiteY27" fmla="*/ 552 h 558"/>
                <a:gd name="connsiteX28" fmla="*/ 1102 w 1102"/>
                <a:gd name="connsiteY28" fmla="*/ 552 h 558"/>
                <a:gd name="connsiteX29" fmla="*/ 1100 w 1102"/>
                <a:gd name="connsiteY29" fmla="*/ 556 h 558"/>
                <a:gd name="connsiteX30" fmla="*/ 1100 w 1102"/>
                <a:gd name="connsiteY30" fmla="*/ 558 h 558"/>
                <a:gd name="connsiteX31" fmla="*/ 580 w 1102"/>
                <a:gd name="connsiteY31" fmla="*/ 340 h 558"/>
                <a:gd name="connsiteX32" fmla="*/ 554 w 1102"/>
                <a:gd name="connsiteY32" fmla="*/ 340 h 558"/>
                <a:gd name="connsiteX33" fmla="*/ 554 w 1102"/>
                <a:gd name="connsiteY33" fmla="*/ 340 h 558"/>
                <a:gd name="connsiteX34" fmla="*/ 528 w 1102"/>
                <a:gd name="connsiteY34" fmla="*/ 340 h 558"/>
                <a:gd name="connsiteX35" fmla="*/ 502 w 1102"/>
                <a:gd name="connsiteY35" fmla="*/ 342 h 558"/>
                <a:gd name="connsiteX36" fmla="*/ 452 w 1102"/>
                <a:gd name="connsiteY36" fmla="*/ 350 h 558"/>
                <a:gd name="connsiteX37" fmla="*/ 402 w 1102"/>
                <a:gd name="connsiteY37" fmla="*/ 360 h 558"/>
                <a:gd name="connsiteX38" fmla="*/ 356 w 1102"/>
                <a:gd name="connsiteY38" fmla="*/ 374 h 558"/>
                <a:gd name="connsiteX39" fmla="*/ 310 w 1102"/>
                <a:gd name="connsiteY39" fmla="*/ 390 h 558"/>
                <a:gd name="connsiteX40" fmla="*/ 266 w 1102"/>
                <a:gd name="connsiteY40" fmla="*/ 408 h 558"/>
                <a:gd name="connsiteX41" fmla="*/ 226 w 1102"/>
                <a:gd name="connsiteY41" fmla="*/ 428 h 558"/>
                <a:gd name="connsiteX42" fmla="*/ 188 w 1102"/>
                <a:gd name="connsiteY42" fmla="*/ 448 h 558"/>
                <a:gd name="connsiteX43" fmla="*/ 120 w 1102"/>
                <a:gd name="connsiteY43" fmla="*/ 488 h 558"/>
                <a:gd name="connsiteX44" fmla="*/ 66 w 1102"/>
                <a:gd name="connsiteY44" fmla="*/ 522 h 558"/>
                <a:gd name="connsiteX45" fmla="*/ 26 w 1102"/>
                <a:gd name="connsiteY45" fmla="*/ 546 h 558"/>
                <a:gd name="connsiteX46" fmla="*/ 14 w 1102"/>
                <a:gd name="connsiteY46" fmla="*/ 554 h 558"/>
                <a:gd name="connsiteX47" fmla="*/ 4 w 1102"/>
                <a:gd name="connsiteY47" fmla="*/ 556 h 558"/>
                <a:gd name="connsiteX48" fmla="*/ 4 w 1102"/>
                <a:gd name="connsiteY48" fmla="*/ 556 h 558"/>
                <a:gd name="connsiteX49" fmla="*/ 2 w 1102"/>
                <a:gd name="connsiteY49" fmla="*/ 554 h 558"/>
                <a:gd name="connsiteX50" fmla="*/ 0 w 1102"/>
                <a:gd name="connsiteY50" fmla="*/ 552 h 558"/>
                <a:gd name="connsiteX51" fmla="*/ 0 w 1102"/>
                <a:gd name="connsiteY51" fmla="*/ 552 h 558"/>
                <a:gd name="connsiteX52" fmla="*/ 0 w 1102"/>
                <a:gd name="connsiteY52" fmla="*/ 550 h 558"/>
                <a:gd name="connsiteX53" fmla="*/ 0 w 1102"/>
                <a:gd name="connsiteY53" fmla="*/ 550 h 558"/>
                <a:gd name="connsiteX54" fmla="*/ 2 w 1102"/>
                <a:gd name="connsiteY54" fmla="*/ 522 h 558"/>
                <a:gd name="connsiteX55" fmla="*/ 4 w 1102"/>
                <a:gd name="connsiteY55" fmla="*/ 494 h 558"/>
                <a:gd name="connsiteX56" fmla="*/ 8 w 1102"/>
                <a:gd name="connsiteY56" fmla="*/ 466 h 558"/>
                <a:gd name="connsiteX57" fmla="*/ 14 w 1102"/>
                <a:gd name="connsiteY57" fmla="*/ 440 h 558"/>
                <a:gd name="connsiteX58" fmla="*/ 20 w 1102"/>
                <a:gd name="connsiteY58" fmla="*/ 412 h 558"/>
                <a:gd name="connsiteX59" fmla="*/ 28 w 1102"/>
                <a:gd name="connsiteY59" fmla="*/ 386 h 558"/>
                <a:gd name="connsiteX60" fmla="*/ 38 w 1102"/>
                <a:gd name="connsiteY60" fmla="*/ 362 h 558"/>
                <a:gd name="connsiteX61" fmla="*/ 48 w 1102"/>
                <a:gd name="connsiteY61" fmla="*/ 336 h 558"/>
                <a:gd name="connsiteX62" fmla="*/ 58 w 1102"/>
                <a:gd name="connsiteY62" fmla="*/ 312 h 558"/>
                <a:gd name="connsiteX63" fmla="*/ 70 w 1102"/>
                <a:gd name="connsiteY63" fmla="*/ 288 h 558"/>
                <a:gd name="connsiteX64" fmla="*/ 84 w 1102"/>
                <a:gd name="connsiteY64" fmla="*/ 266 h 558"/>
                <a:gd name="connsiteX65" fmla="*/ 98 w 1102"/>
                <a:gd name="connsiteY65" fmla="*/ 242 h 558"/>
                <a:gd name="connsiteX66" fmla="*/ 114 w 1102"/>
                <a:gd name="connsiteY66" fmla="*/ 222 h 558"/>
                <a:gd name="connsiteX67" fmla="*/ 130 w 1102"/>
                <a:gd name="connsiteY67" fmla="*/ 200 h 558"/>
                <a:gd name="connsiteX68" fmla="*/ 146 w 1102"/>
                <a:gd name="connsiteY68" fmla="*/ 180 h 558"/>
                <a:gd name="connsiteX69" fmla="*/ 164 w 1102"/>
                <a:gd name="connsiteY69" fmla="*/ 162 h 558"/>
                <a:gd name="connsiteX70" fmla="*/ 184 w 1102"/>
                <a:gd name="connsiteY70" fmla="*/ 144 h 558"/>
                <a:gd name="connsiteX71" fmla="*/ 204 w 1102"/>
                <a:gd name="connsiteY71" fmla="*/ 126 h 558"/>
                <a:gd name="connsiteX72" fmla="*/ 224 w 1102"/>
                <a:gd name="connsiteY72" fmla="*/ 110 h 558"/>
                <a:gd name="connsiteX73" fmla="*/ 246 w 1102"/>
                <a:gd name="connsiteY73" fmla="*/ 94 h 558"/>
                <a:gd name="connsiteX74" fmla="*/ 268 w 1102"/>
                <a:gd name="connsiteY74" fmla="*/ 80 h 558"/>
                <a:gd name="connsiteX75" fmla="*/ 290 w 1102"/>
                <a:gd name="connsiteY75" fmla="*/ 66 h 558"/>
                <a:gd name="connsiteX76" fmla="*/ 314 w 1102"/>
                <a:gd name="connsiteY76" fmla="*/ 54 h 558"/>
                <a:gd name="connsiteX77" fmla="*/ 338 w 1102"/>
                <a:gd name="connsiteY77" fmla="*/ 44 h 558"/>
                <a:gd name="connsiteX78" fmla="*/ 362 w 1102"/>
                <a:gd name="connsiteY78" fmla="*/ 34 h 558"/>
                <a:gd name="connsiteX79" fmla="*/ 388 w 1102"/>
                <a:gd name="connsiteY79" fmla="*/ 24 h 558"/>
                <a:gd name="connsiteX80" fmla="*/ 414 w 1102"/>
                <a:gd name="connsiteY80" fmla="*/ 18 h 558"/>
                <a:gd name="connsiteX81" fmla="*/ 440 w 1102"/>
                <a:gd name="connsiteY81" fmla="*/ 12 h 558"/>
                <a:gd name="connsiteX82" fmla="*/ 468 w 1102"/>
                <a:gd name="connsiteY82" fmla="*/ 6 h 558"/>
                <a:gd name="connsiteX83" fmla="*/ 494 w 1102"/>
                <a:gd name="connsiteY83" fmla="*/ 2 h 558"/>
                <a:gd name="connsiteX84" fmla="*/ 522 w 1102"/>
                <a:gd name="connsiteY84" fmla="*/ 0 h 558"/>
                <a:gd name="connsiteX85" fmla="*/ 550 w 1102"/>
                <a:gd name="connsiteY85" fmla="*/ 0 h 558"/>
                <a:gd name="connsiteX86" fmla="*/ 550 w 1102"/>
                <a:gd name="connsiteY86" fmla="*/ 0 h 558"/>
                <a:gd name="connsiteX87" fmla="*/ 580 w 1102"/>
                <a:gd name="connsiteY87" fmla="*/ 0 h 558"/>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1102 w 1102"/>
                <a:gd name="connsiteY28" fmla="*/ 552 h 556"/>
                <a:gd name="connsiteX29" fmla="*/ 1100 w 1102"/>
                <a:gd name="connsiteY29" fmla="*/ 556 h 556"/>
                <a:gd name="connsiteX30" fmla="*/ 580 w 1102"/>
                <a:gd name="connsiteY30" fmla="*/ 340 h 556"/>
                <a:gd name="connsiteX31" fmla="*/ 554 w 1102"/>
                <a:gd name="connsiteY31" fmla="*/ 340 h 556"/>
                <a:gd name="connsiteX32" fmla="*/ 554 w 1102"/>
                <a:gd name="connsiteY32" fmla="*/ 340 h 556"/>
                <a:gd name="connsiteX33" fmla="*/ 528 w 1102"/>
                <a:gd name="connsiteY33" fmla="*/ 340 h 556"/>
                <a:gd name="connsiteX34" fmla="*/ 502 w 1102"/>
                <a:gd name="connsiteY34" fmla="*/ 342 h 556"/>
                <a:gd name="connsiteX35" fmla="*/ 452 w 1102"/>
                <a:gd name="connsiteY35" fmla="*/ 350 h 556"/>
                <a:gd name="connsiteX36" fmla="*/ 402 w 1102"/>
                <a:gd name="connsiteY36" fmla="*/ 360 h 556"/>
                <a:gd name="connsiteX37" fmla="*/ 356 w 1102"/>
                <a:gd name="connsiteY37" fmla="*/ 374 h 556"/>
                <a:gd name="connsiteX38" fmla="*/ 310 w 1102"/>
                <a:gd name="connsiteY38" fmla="*/ 390 h 556"/>
                <a:gd name="connsiteX39" fmla="*/ 266 w 1102"/>
                <a:gd name="connsiteY39" fmla="*/ 408 h 556"/>
                <a:gd name="connsiteX40" fmla="*/ 226 w 1102"/>
                <a:gd name="connsiteY40" fmla="*/ 428 h 556"/>
                <a:gd name="connsiteX41" fmla="*/ 188 w 1102"/>
                <a:gd name="connsiteY41" fmla="*/ 448 h 556"/>
                <a:gd name="connsiteX42" fmla="*/ 120 w 1102"/>
                <a:gd name="connsiteY42" fmla="*/ 488 h 556"/>
                <a:gd name="connsiteX43" fmla="*/ 66 w 1102"/>
                <a:gd name="connsiteY43" fmla="*/ 522 h 556"/>
                <a:gd name="connsiteX44" fmla="*/ 26 w 1102"/>
                <a:gd name="connsiteY44" fmla="*/ 546 h 556"/>
                <a:gd name="connsiteX45" fmla="*/ 14 w 1102"/>
                <a:gd name="connsiteY45" fmla="*/ 554 h 556"/>
                <a:gd name="connsiteX46" fmla="*/ 4 w 1102"/>
                <a:gd name="connsiteY46" fmla="*/ 556 h 556"/>
                <a:gd name="connsiteX47" fmla="*/ 4 w 1102"/>
                <a:gd name="connsiteY47" fmla="*/ 556 h 556"/>
                <a:gd name="connsiteX48" fmla="*/ 2 w 1102"/>
                <a:gd name="connsiteY48" fmla="*/ 554 h 556"/>
                <a:gd name="connsiteX49" fmla="*/ 0 w 1102"/>
                <a:gd name="connsiteY49" fmla="*/ 552 h 556"/>
                <a:gd name="connsiteX50" fmla="*/ 0 w 1102"/>
                <a:gd name="connsiteY50" fmla="*/ 552 h 556"/>
                <a:gd name="connsiteX51" fmla="*/ 0 w 1102"/>
                <a:gd name="connsiteY51" fmla="*/ 550 h 556"/>
                <a:gd name="connsiteX52" fmla="*/ 0 w 1102"/>
                <a:gd name="connsiteY52" fmla="*/ 550 h 556"/>
                <a:gd name="connsiteX53" fmla="*/ 2 w 1102"/>
                <a:gd name="connsiteY53" fmla="*/ 522 h 556"/>
                <a:gd name="connsiteX54" fmla="*/ 4 w 1102"/>
                <a:gd name="connsiteY54" fmla="*/ 494 h 556"/>
                <a:gd name="connsiteX55" fmla="*/ 8 w 1102"/>
                <a:gd name="connsiteY55" fmla="*/ 466 h 556"/>
                <a:gd name="connsiteX56" fmla="*/ 14 w 1102"/>
                <a:gd name="connsiteY56" fmla="*/ 440 h 556"/>
                <a:gd name="connsiteX57" fmla="*/ 20 w 1102"/>
                <a:gd name="connsiteY57" fmla="*/ 412 h 556"/>
                <a:gd name="connsiteX58" fmla="*/ 28 w 1102"/>
                <a:gd name="connsiteY58" fmla="*/ 386 h 556"/>
                <a:gd name="connsiteX59" fmla="*/ 38 w 1102"/>
                <a:gd name="connsiteY59" fmla="*/ 362 h 556"/>
                <a:gd name="connsiteX60" fmla="*/ 48 w 1102"/>
                <a:gd name="connsiteY60" fmla="*/ 336 h 556"/>
                <a:gd name="connsiteX61" fmla="*/ 58 w 1102"/>
                <a:gd name="connsiteY61" fmla="*/ 312 h 556"/>
                <a:gd name="connsiteX62" fmla="*/ 70 w 1102"/>
                <a:gd name="connsiteY62" fmla="*/ 288 h 556"/>
                <a:gd name="connsiteX63" fmla="*/ 84 w 1102"/>
                <a:gd name="connsiteY63" fmla="*/ 266 h 556"/>
                <a:gd name="connsiteX64" fmla="*/ 98 w 1102"/>
                <a:gd name="connsiteY64" fmla="*/ 242 h 556"/>
                <a:gd name="connsiteX65" fmla="*/ 114 w 1102"/>
                <a:gd name="connsiteY65" fmla="*/ 222 h 556"/>
                <a:gd name="connsiteX66" fmla="*/ 130 w 1102"/>
                <a:gd name="connsiteY66" fmla="*/ 200 h 556"/>
                <a:gd name="connsiteX67" fmla="*/ 146 w 1102"/>
                <a:gd name="connsiteY67" fmla="*/ 180 h 556"/>
                <a:gd name="connsiteX68" fmla="*/ 164 w 1102"/>
                <a:gd name="connsiteY68" fmla="*/ 162 h 556"/>
                <a:gd name="connsiteX69" fmla="*/ 184 w 1102"/>
                <a:gd name="connsiteY69" fmla="*/ 144 h 556"/>
                <a:gd name="connsiteX70" fmla="*/ 204 w 1102"/>
                <a:gd name="connsiteY70" fmla="*/ 126 h 556"/>
                <a:gd name="connsiteX71" fmla="*/ 224 w 1102"/>
                <a:gd name="connsiteY71" fmla="*/ 110 h 556"/>
                <a:gd name="connsiteX72" fmla="*/ 246 w 1102"/>
                <a:gd name="connsiteY72" fmla="*/ 94 h 556"/>
                <a:gd name="connsiteX73" fmla="*/ 268 w 1102"/>
                <a:gd name="connsiteY73" fmla="*/ 80 h 556"/>
                <a:gd name="connsiteX74" fmla="*/ 290 w 1102"/>
                <a:gd name="connsiteY74" fmla="*/ 66 h 556"/>
                <a:gd name="connsiteX75" fmla="*/ 314 w 1102"/>
                <a:gd name="connsiteY75" fmla="*/ 54 h 556"/>
                <a:gd name="connsiteX76" fmla="*/ 338 w 1102"/>
                <a:gd name="connsiteY76" fmla="*/ 44 h 556"/>
                <a:gd name="connsiteX77" fmla="*/ 362 w 1102"/>
                <a:gd name="connsiteY77" fmla="*/ 34 h 556"/>
                <a:gd name="connsiteX78" fmla="*/ 388 w 1102"/>
                <a:gd name="connsiteY78" fmla="*/ 24 h 556"/>
                <a:gd name="connsiteX79" fmla="*/ 414 w 1102"/>
                <a:gd name="connsiteY79" fmla="*/ 18 h 556"/>
                <a:gd name="connsiteX80" fmla="*/ 440 w 1102"/>
                <a:gd name="connsiteY80" fmla="*/ 12 h 556"/>
                <a:gd name="connsiteX81" fmla="*/ 468 w 1102"/>
                <a:gd name="connsiteY81" fmla="*/ 6 h 556"/>
                <a:gd name="connsiteX82" fmla="*/ 494 w 1102"/>
                <a:gd name="connsiteY82" fmla="*/ 2 h 556"/>
                <a:gd name="connsiteX83" fmla="*/ 522 w 1102"/>
                <a:gd name="connsiteY83" fmla="*/ 0 h 556"/>
                <a:gd name="connsiteX84" fmla="*/ 550 w 1102"/>
                <a:gd name="connsiteY84" fmla="*/ 0 h 556"/>
                <a:gd name="connsiteX85" fmla="*/ 550 w 1102"/>
                <a:gd name="connsiteY85" fmla="*/ 0 h 556"/>
                <a:gd name="connsiteX86" fmla="*/ 580 w 1102"/>
                <a:gd name="connsiteY86"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1102 w 1102"/>
                <a:gd name="connsiteY28" fmla="*/ 552 h 556"/>
                <a:gd name="connsiteX29" fmla="*/ 580 w 1102"/>
                <a:gd name="connsiteY29" fmla="*/ 340 h 556"/>
                <a:gd name="connsiteX30" fmla="*/ 554 w 1102"/>
                <a:gd name="connsiteY30" fmla="*/ 340 h 556"/>
                <a:gd name="connsiteX31" fmla="*/ 554 w 1102"/>
                <a:gd name="connsiteY31" fmla="*/ 340 h 556"/>
                <a:gd name="connsiteX32" fmla="*/ 528 w 1102"/>
                <a:gd name="connsiteY32" fmla="*/ 340 h 556"/>
                <a:gd name="connsiteX33" fmla="*/ 502 w 1102"/>
                <a:gd name="connsiteY33" fmla="*/ 342 h 556"/>
                <a:gd name="connsiteX34" fmla="*/ 452 w 1102"/>
                <a:gd name="connsiteY34" fmla="*/ 350 h 556"/>
                <a:gd name="connsiteX35" fmla="*/ 402 w 1102"/>
                <a:gd name="connsiteY35" fmla="*/ 360 h 556"/>
                <a:gd name="connsiteX36" fmla="*/ 356 w 1102"/>
                <a:gd name="connsiteY36" fmla="*/ 374 h 556"/>
                <a:gd name="connsiteX37" fmla="*/ 310 w 1102"/>
                <a:gd name="connsiteY37" fmla="*/ 390 h 556"/>
                <a:gd name="connsiteX38" fmla="*/ 266 w 1102"/>
                <a:gd name="connsiteY38" fmla="*/ 408 h 556"/>
                <a:gd name="connsiteX39" fmla="*/ 226 w 1102"/>
                <a:gd name="connsiteY39" fmla="*/ 428 h 556"/>
                <a:gd name="connsiteX40" fmla="*/ 188 w 1102"/>
                <a:gd name="connsiteY40" fmla="*/ 448 h 556"/>
                <a:gd name="connsiteX41" fmla="*/ 120 w 1102"/>
                <a:gd name="connsiteY41" fmla="*/ 488 h 556"/>
                <a:gd name="connsiteX42" fmla="*/ 66 w 1102"/>
                <a:gd name="connsiteY42" fmla="*/ 522 h 556"/>
                <a:gd name="connsiteX43" fmla="*/ 26 w 1102"/>
                <a:gd name="connsiteY43" fmla="*/ 546 h 556"/>
                <a:gd name="connsiteX44" fmla="*/ 14 w 1102"/>
                <a:gd name="connsiteY44" fmla="*/ 554 h 556"/>
                <a:gd name="connsiteX45" fmla="*/ 4 w 1102"/>
                <a:gd name="connsiteY45" fmla="*/ 556 h 556"/>
                <a:gd name="connsiteX46" fmla="*/ 4 w 1102"/>
                <a:gd name="connsiteY46" fmla="*/ 556 h 556"/>
                <a:gd name="connsiteX47" fmla="*/ 2 w 1102"/>
                <a:gd name="connsiteY47" fmla="*/ 554 h 556"/>
                <a:gd name="connsiteX48" fmla="*/ 0 w 1102"/>
                <a:gd name="connsiteY48" fmla="*/ 552 h 556"/>
                <a:gd name="connsiteX49" fmla="*/ 0 w 1102"/>
                <a:gd name="connsiteY49" fmla="*/ 552 h 556"/>
                <a:gd name="connsiteX50" fmla="*/ 0 w 1102"/>
                <a:gd name="connsiteY50" fmla="*/ 550 h 556"/>
                <a:gd name="connsiteX51" fmla="*/ 0 w 1102"/>
                <a:gd name="connsiteY51" fmla="*/ 550 h 556"/>
                <a:gd name="connsiteX52" fmla="*/ 2 w 1102"/>
                <a:gd name="connsiteY52" fmla="*/ 522 h 556"/>
                <a:gd name="connsiteX53" fmla="*/ 4 w 1102"/>
                <a:gd name="connsiteY53" fmla="*/ 494 h 556"/>
                <a:gd name="connsiteX54" fmla="*/ 8 w 1102"/>
                <a:gd name="connsiteY54" fmla="*/ 466 h 556"/>
                <a:gd name="connsiteX55" fmla="*/ 14 w 1102"/>
                <a:gd name="connsiteY55" fmla="*/ 440 h 556"/>
                <a:gd name="connsiteX56" fmla="*/ 20 w 1102"/>
                <a:gd name="connsiteY56" fmla="*/ 412 h 556"/>
                <a:gd name="connsiteX57" fmla="*/ 28 w 1102"/>
                <a:gd name="connsiteY57" fmla="*/ 386 h 556"/>
                <a:gd name="connsiteX58" fmla="*/ 38 w 1102"/>
                <a:gd name="connsiteY58" fmla="*/ 362 h 556"/>
                <a:gd name="connsiteX59" fmla="*/ 48 w 1102"/>
                <a:gd name="connsiteY59" fmla="*/ 336 h 556"/>
                <a:gd name="connsiteX60" fmla="*/ 58 w 1102"/>
                <a:gd name="connsiteY60" fmla="*/ 312 h 556"/>
                <a:gd name="connsiteX61" fmla="*/ 70 w 1102"/>
                <a:gd name="connsiteY61" fmla="*/ 288 h 556"/>
                <a:gd name="connsiteX62" fmla="*/ 84 w 1102"/>
                <a:gd name="connsiteY62" fmla="*/ 266 h 556"/>
                <a:gd name="connsiteX63" fmla="*/ 98 w 1102"/>
                <a:gd name="connsiteY63" fmla="*/ 242 h 556"/>
                <a:gd name="connsiteX64" fmla="*/ 114 w 1102"/>
                <a:gd name="connsiteY64" fmla="*/ 222 h 556"/>
                <a:gd name="connsiteX65" fmla="*/ 130 w 1102"/>
                <a:gd name="connsiteY65" fmla="*/ 200 h 556"/>
                <a:gd name="connsiteX66" fmla="*/ 146 w 1102"/>
                <a:gd name="connsiteY66" fmla="*/ 180 h 556"/>
                <a:gd name="connsiteX67" fmla="*/ 164 w 1102"/>
                <a:gd name="connsiteY67" fmla="*/ 162 h 556"/>
                <a:gd name="connsiteX68" fmla="*/ 184 w 1102"/>
                <a:gd name="connsiteY68" fmla="*/ 144 h 556"/>
                <a:gd name="connsiteX69" fmla="*/ 204 w 1102"/>
                <a:gd name="connsiteY69" fmla="*/ 126 h 556"/>
                <a:gd name="connsiteX70" fmla="*/ 224 w 1102"/>
                <a:gd name="connsiteY70" fmla="*/ 110 h 556"/>
                <a:gd name="connsiteX71" fmla="*/ 246 w 1102"/>
                <a:gd name="connsiteY71" fmla="*/ 94 h 556"/>
                <a:gd name="connsiteX72" fmla="*/ 268 w 1102"/>
                <a:gd name="connsiteY72" fmla="*/ 80 h 556"/>
                <a:gd name="connsiteX73" fmla="*/ 290 w 1102"/>
                <a:gd name="connsiteY73" fmla="*/ 66 h 556"/>
                <a:gd name="connsiteX74" fmla="*/ 314 w 1102"/>
                <a:gd name="connsiteY74" fmla="*/ 54 h 556"/>
                <a:gd name="connsiteX75" fmla="*/ 338 w 1102"/>
                <a:gd name="connsiteY75" fmla="*/ 44 h 556"/>
                <a:gd name="connsiteX76" fmla="*/ 362 w 1102"/>
                <a:gd name="connsiteY76" fmla="*/ 34 h 556"/>
                <a:gd name="connsiteX77" fmla="*/ 388 w 1102"/>
                <a:gd name="connsiteY77" fmla="*/ 24 h 556"/>
                <a:gd name="connsiteX78" fmla="*/ 414 w 1102"/>
                <a:gd name="connsiteY78" fmla="*/ 18 h 556"/>
                <a:gd name="connsiteX79" fmla="*/ 440 w 1102"/>
                <a:gd name="connsiteY79" fmla="*/ 12 h 556"/>
                <a:gd name="connsiteX80" fmla="*/ 468 w 1102"/>
                <a:gd name="connsiteY80" fmla="*/ 6 h 556"/>
                <a:gd name="connsiteX81" fmla="*/ 494 w 1102"/>
                <a:gd name="connsiteY81" fmla="*/ 2 h 556"/>
                <a:gd name="connsiteX82" fmla="*/ 522 w 1102"/>
                <a:gd name="connsiteY82" fmla="*/ 0 h 556"/>
                <a:gd name="connsiteX83" fmla="*/ 550 w 1102"/>
                <a:gd name="connsiteY83" fmla="*/ 0 h 556"/>
                <a:gd name="connsiteX84" fmla="*/ 550 w 1102"/>
                <a:gd name="connsiteY84" fmla="*/ 0 h 556"/>
                <a:gd name="connsiteX85" fmla="*/ 580 w 1102"/>
                <a:gd name="connsiteY85"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580 w 1102"/>
                <a:gd name="connsiteY28" fmla="*/ 340 h 556"/>
                <a:gd name="connsiteX29" fmla="*/ 554 w 1102"/>
                <a:gd name="connsiteY29" fmla="*/ 340 h 556"/>
                <a:gd name="connsiteX30" fmla="*/ 554 w 1102"/>
                <a:gd name="connsiteY30" fmla="*/ 340 h 556"/>
                <a:gd name="connsiteX31" fmla="*/ 528 w 1102"/>
                <a:gd name="connsiteY31" fmla="*/ 340 h 556"/>
                <a:gd name="connsiteX32" fmla="*/ 502 w 1102"/>
                <a:gd name="connsiteY32" fmla="*/ 342 h 556"/>
                <a:gd name="connsiteX33" fmla="*/ 452 w 1102"/>
                <a:gd name="connsiteY33" fmla="*/ 350 h 556"/>
                <a:gd name="connsiteX34" fmla="*/ 402 w 1102"/>
                <a:gd name="connsiteY34" fmla="*/ 360 h 556"/>
                <a:gd name="connsiteX35" fmla="*/ 356 w 1102"/>
                <a:gd name="connsiteY35" fmla="*/ 374 h 556"/>
                <a:gd name="connsiteX36" fmla="*/ 310 w 1102"/>
                <a:gd name="connsiteY36" fmla="*/ 390 h 556"/>
                <a:gd name="connsiteX37" fmla="*/ 266 w 1102"/>
                <a:gd name="connsiteY37" fmla="*/ 408 h 556"/>
                <a:gd name="connsiteX38" fmla="*/ 226 w 1102"/>
                <a:gd name="connsiteY38" fmla="*/ 428 h 556"/>
                <a:gd name="connsiteX39" fmla="*/ 188 w 1102"/>
                <a:gd name="connsiteY39" fmla="*/ 448 h 556"/>
                <a:gd name="connsiteX40" fmla="*/ 120 w 1102"/>
                <a:gd name="connsiteY40" fmla="*/ 488 h 556"/>
                <a:gd name="connsiteX41" fmla="*/ 66 w 1102"/>
                <a:gd name="connsiteY41" fmla="*/ 522 h 556"/>
                <a:gd name="connsiteX42" fmla="*/ 26 w 1102"/>
                <a:gd name="connsiteY42" fmla="*/ 546 h 556"/>
                <a:gd name="connsiteX43" fmla="*/ 14 w 1102"/>
                <a:gd name="connsiteY43" fmla="*/ 554 h 556"/>
                <a:gd name="connsiteX44" fmla="*/ 4 w 1102"/>
                <a:gd name="connsiteY44" fmla="*/ 556 h 556"/>
                <a:gd name="connsiteX45" fmla="*/ 4 w 1102"/>
                <a:gd name="connsiteY45" fmla="*/ 556 h 556"/>
                <a:gd name="connsiteX46" fmla="*/ 2 w 1102"/>
                <a:gd name="connsiteY46" fmla="*/ 554 h 556"/>
                <a:gd name="connsiteX47" fmla="*/ 0 w 1102"/>
                <a:gd name="connsiteY47" fmla="*/ 552 h 556"/>
                <a:gd name="connsiteX48" fmla="*/ 0 w 1102"/>
                <a:gd name="connsiteY48" fmla="*/ 552 h 556"/>
                <a:gd name="connsiteX49" fmla="*/ 0 w 1102"/>
                <a:gd name="connsiteY49" fmla="*/ 550 h 556"/>
                <a:gd name="connsiteX50" fmla="*/ 0 w 1102"/>
                <a:gd name="connsiteY50" fmla="*/ 550 h 556"/>
                <a:gd name="connsiteX51" fmla="*/ 2 w 1102"/>
                <a:gd name="connsiteY51" fmla="*/ 522 h 556"/>
                <a:gd name="connsiteX52" fmla="*/ 4 w 1102"/>
                <a:gd name="connsiteY52" fmla="*/ 494 h 556"/>
                <a:gd name="connsiteX53" fmla="*/ 8 w 1102"/>
                <a:gd name="connsiteY53" fmla="*/ 466 h 556"/>
                <a:gd name="connsiteX54" fmla="*/ 14 w 1102"/>
                <a:gd name="connsiteY54" fmla="*/ 440 h 556"/>
                <a:gd name="connsiteX55" fmla="*/ 20 w 1102"/>
                <a:gd name="connsiteY55" fmla="*/ 412 h 556"/>
                <a:gd name="connsiteX56" fmla="*/ 28 w 1102"/>
                <a:gd name="connsiteY56" fmla="*/ 386 h 556"/>
                <a:gd name="connsiteX57" fmla="*/ 38 w 1102"/>
                <a:gd name="connsiteY57" fmla="*/ 362 h 556"/>
                <a:gd name="connsiteX58" fmla="*/ 48 w 1102"/>
                <a:gd name="connsiteY58" fmla="*/ 336 h 556"/>
                <a:gd name="connsiteX59" fmla="*/ 58 w 1102"/>
                <a:gd name="connsiteY59" fmla="*/ 312 h 556"/>
                <a:gd name="connsiteX60" fmla="*/ 70 w 1102"/>
                <a:gd name="connsiteY60" fmla="*/ 288 h 556"/>
                <a:gd name="connsiteX61" fmla="*/ 84 w 1102"/>
                <a:gd name="connsiteY61" fmla="*/ 266 h 556"/>
                <a:gd name="connsiteX62" fmla="*/ 98 w 1102"/>
                <a:gd name="connsiteY62" fmla="*/ 242 h 556"/>
                <a:gd name="connsiteX63" fmla="*/ 114 w 1102"/>
                <a:gd name="connsiteY63" fmla="*/ 222 h 556"/>
                <a:gd name="connsiteX64" fmla="*/ 130 w 1102"/>
                <a:gd name="connsiteY64" fmla="*/ 200 h 556"/>
                <a:gd name="connsiteX65" fmla="*/ 146 w 1102"/>
                <a:gd name="connsiteY65" fmla="*/ 180 h 556"/>
                <a:gd name="connsiteX66" fmla="*/ 164 w 1102"/>
                <a:gd name="connsiteY66" fmla="*/ 162 h 556"/>
                <a:gd name="connsiteX67" fmla="*/ 184 w 1102"/>
                <a:gd name="connsiteY67" fmla="*/ 144 h 556"/>
                <a:gd name="connsiteX68" fmla="*/ 204 w 1102"/>
                <a:gd name="connsiteY68" fmla="*/ 126 h 556"/>
                <a:gd name="connsiteX69" fmla="*/ 224 w 1102"/>
                <a:gd name="connsiteY69" fmla="*/ 110 h 556"/>
                <a:gd name="connsiteX70" fmla="*/ 246 w 1102"/>
                <a:gd name="connsiteY70" fmla="*/ 94 h 556"/>
                <a:gd name="connsiteX71" fmla="*/ 268 w 1102"/>
                <a:gd name="connsiteY71" fmla="*/ 80 h 556"/>
                <a:gd name="connsiteX72" fmla="*/ 290 w 1102"/>
                <a:gd name="connsiteY72" fmla="*/ 66 h 556"/>
                <a:gd name="connsiteX73" fmla="*/ 314 w 1102"/>
                <a:gd name="connsiteY73" fmla="*/ 54 h 556"/>
                <a:gd name="connsiteX74" fmla="*/ 338 w 1102"/>
                <a:gd name="connsiteY74" fmla="*/ 44 h 556"/>
                <a:gd name="connsiteX75" fmla="*/ 362 w 1102"/>
                <a:gd name="connsiteY75" fmla="*/ 34 h 556"/>
                <a:gd name="connsiteX76" fmla="*/ 388 w 1102"/>
                <a:gd name="connsiteY76" fmla="*/ 24 h 556"/>
                <a:gd name="connsiteX77" fmla="*/ 414 w 1102"/>
                <a:gd name="connsiteY77" fmla="*/ 18 h 556"/>
                <a:gd name="connsiteX78" fmla="*/ 440 w 1102"/>
                <a:gd name="connsiteY78" fmla="*/ 12 h 556"/>
                <a:gd name="connsiteX79" fmla="*/ 468 w 1102"/>
                <a:gd name="connsiteY79" fmla="*/ 6 h 556"/>
                <a:gd name="connsiteX80" fmla="*/ 494 w 1102"/>
                <a:gd name="connsiteY80" fmla="*/ 2 h 556"/>
                <a:gd name="connsiteX81" fmla="*/ 522 w 1102"/>
                <a:gd name="connsiteY81" fmla="*/ 0 h 556"/>
                <a:gd name="connsiteX82" fmla="*/ 550 w 1102"/>
                <a:gd name="connsiteY82" fmla="*/ 0 h 556"/>
                <a:gd name="connsiteX83" fmla="*/ 550 w 1102"/>
                <a:gd name="connsiteY83" fmla="*/ 0 h 556"/>
                <a:gd name="connsiteX84" fmla="*/ 580 w 1102"/>
                <a:gd name="connsiteY84"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580 w 1102"/>
                <a:gd name="connsiteY27" fmla="*/ 340 h 556"/>
                <a:gd name="connsiteX28" fmla="*/ 554 w 1102"/>
                <a:gd name="connsiteY28" fmla="*/ 340 h 556"/>
                <a:gd name="connsiteX29" fmla="*/ 554 w 1102"/>
                <a:gd name="connsiteY29" fmla="*/ 340 h 556"/>
                <a:gd name="connsiteX30" fmla="*/ 528 w 1102"/>
                <a:gd name="connsiteY30" fmla="*/ 340 h 556"/>
                <a:gd name="connsiteX31" fmla="*/ 502 w 1102"/>
                <a:gd name="connsiteY31" fmla="*/ 342 h 556"/>
                <a:gd name="connsiteX32" fmla="*/ 452 w 1102"/>
                <a:gd name="connsiteY32" fmla="*/ 350 h 556"/>
                <a:gd name="connsiteX33" fmla="*/ 402 w 1102"/>
                <a:gd name="connsiteY33" fmla="*/ 360 h 556"/>
                <a:gd name="connsiteX34" fmla="*/ 356 w 1102"/>
                <a:gd name="connsiteY34" fmla="*/ 374 h 556"/>
                <a:gd name="connsiteX35" fmla="*/ 310 w 1102"/>
                <a:gd name="connsiteY35" fmla="*/ 390 h 556"/>
                <a:gd name="connsiteX36" fmla="*/ 266 w 1102"/>
                <a:gd name="connsiteY36" fmla="*/ 408 h 556"/>
                <a:gd name="connsiteX37" fmla="*/ 226 w 1102"/>
                <a:gd name="connsiteY37" fmla="*/ 428 h 556"/>
                <a:gd name="connsiteX38" fmla="*/ 188 w 1102"/>
                <a:gd name="connsiteY38" fmla="*/ 448 h 556"/>
                <a:gd name="connsiteX39" fmla="*/ 120 w 1102"/>
                <a:gd name="connsiteY39" fmla="*/ 488 h 556"/>
                <a:gd name="connsiteX40" fmla="*/ 66 w 1102"/>
                <a:gd name="connsiteY40" fmla="*/ 522 h 556"/>
                <a:gd name="connsiteX41" fmla="*/ 26 w 1102"/>
                <a:gd name="connsiteY41" fmla="*/ 546 h 556"/>
                <a:gd name="connsiteX42" fmla="*/ 14 w 1102"/>
                <a:gd name="connsiteY42" fmla="*/ 554 h 556"/>
                <a:gd name="connsiteX43" fmla="*/ 4 w 1102"/>
                <a:gd name="connsiteY43" fmla="*/ 556 h 556"/>
                <a:gd name="connsiteX44" fmla="*/ 4 w 1102"/>
                <a:gd name="connsiteY44" fmla="*/ 556 h 556"/>
                <a:gd name="connsiteX45" fmla="*/ 2 w 1102"/>
                <a:gd name="connsiteY45" fmla="*/ 554 h 556"/>
                <a:gd name="connsiteX46" fmla="*/ 0 w 1102"/>
                <a:gd name="connsiteY46" fmla="*/ 552 h 556"/>
                <a:gd name="connsiteX47" fmla="*/ 0 w 1102"/>
                <a:gd name="connsiteY47" fmla="*/ 552 h 556"/>
                <a:gd name="connsiteX48" fmla="*/ 0 w 1102"/>
                <a:gd name="connsiteY48" fmla="*/ 550 h 556"/>
                <a:gd name="connsiteX49" fmla="*/ 0 w 1102"/>
                <a:gd name="connsiteY49" fmla="*/ 550 h 556"/>
                <a:gd name="connsiteX50" fmla="*/ 2 w 1102"/>
                <a:gd name="connsiteY50" fmla="*/ 522 h 556"/>
                <a:gd name="connsiteX51" fmla="*/ 4 w 1102"/>
                <a:gd name="connsiteY51" fmla="*/ 494 h 556"/>
                <a:gd name="connsiteX52" fmla="*/ 8 w 1102"/>
                <a:gd name="connsiteY52" fmla="*/ 466 h 556"/>
                <a:gd name="connsiteX53" fmla="*/ 14 w 1102"/>
                <a:gd name="connsiteY53" fmla="*/ 440 h 556"/>
                <a:gd name="connsiteX54" fmla="*/ 20 w 1102"/>
                <a:gd name="connsiteY54" fmla="*/ 412 h 556"/>
                <a:gd name="connsiteX55" fmla="*/ 28 w 1102"/>
                <a:gd name="connsiteY55" fmla="*/ 386 h 556"/>
                <a:gd name="connsiteX56" fmla="*/ 38 w 1102"/>
                <a:gd name="connsiteY56" fmla="*/ 362 h 556"/>
                <a:gd name="connsiteX57" fmla="*/ 48 w 1102"/>
                <a:gd name="connsiteY57" fmla="*/ 336 h 556"/>
                <a:gd name="connsiteX58" fmla="*/ 58 w 1102"/>
                <a:gd name="connsiteY58" fmla="*/ 312 h 556"/>
                <a:gd name="connsiteX59" fmla="*/ 70 w 1102"/>
                <a:gd name="connsiteY59" fmla="*/ 288 h 556"/>
                <a:gd name="connsiteX60" fmla="*/ 84 w 1102"/>
                <a:gd name="connsiteY60" fmla="*/ 266 h 556"/>
                <a:gd name="connsiteX61" fmla="*/ 98 w 1102"/>
                <a:gd name="connsiteY61" fmla="*/ 242 h 556"/>
                <a:gd name="connsiteX62" fmla="*/ 114 w 1102"/>
                <a:gd name="connsiteY62" fmla="*/ 222 h 556"/>
                <a:gd name="connsiteX63" fmla="*/ 130 w 1102"/>
                <a:gd name="connsiteY63" fmla="*/ 200 h 556"/>
                <a:gd name="connsiteX64" fmla="*/ 146 w 1102"/>
                <a:gd name="connsiteY64" fmla="*/ 180 h 556"/>
                <a:gd name="connsiteX65" fmla="*/ 164 w 1102"/>
                <a:gd name="connsiteY65" fmla="*/ 162 h 556"/>
                <a:gd name="connsiteX66" fmla="*/ 184 w 1102"/>
                <a:gd name="connsiteY66" fmla="*/ 144 h 556"/>
                <a:gd name="connsiteX67" fmla="*/ 204 w 1102"/>
                <a:gd name="connsiteY67" fmla="*/ 126 h 556"/>
                <a:gd name="connsiteX68" fmla="*/ 224 w 1102"/>
                <a:gd name="connsiteY68" fmla="*/ 110 h 556"/>
                <a:gd name="connsiteX69" fmla="*/ 246 w 1102"/>
                <a:gd name="connsiteY69" fmla="*/ 94 h 556"/>
                <a:gd name="connsiteX70" fmla="*/ 268 w 1102"/>
                <a:gd name="connsiteY70" fmla="*/ 80 h 556"/>
                <a:gd name="connsiteX71" fmla="*/ 290 w 1102"/>
                <a:gd name="connsiteY71" fmla="*/ 66 h 556"/>
                <a:gd name="connsiteX72" fmla="*/ 314 w 1102"/>
                <a:gd name="connsiteY72" fmla="*/ 54 h 556"/>
                <a:gd name="connsiteX73" fmla="*/ 338 w 1102"/>
                <a:gd name="connsiteY73" fmla="*/ 44 h 556"/>
                <a:gd name="connsiteX74" fmla="*/ 362 w 1102"/>
                <a:gd name="connsiteY74" fmla="*/ 34 h 556"/>
                <a:gd name="connsiteX75" fmla="*/ 388 w 1102"/>
                <a:gd name="connsiteY75" fmla="*/ 24 h 556"/>
                <a:gd name="connsiteX76" fmla="*/ 414 w 1102"/>
                <a:gd name="connsiteY76" fmla="*/ 18 h 556"/>
                <a:gd name="connsiteX77" fmla="*/ 440 w 1102"/>
                <a:gd name="connsiteY77" fmla="*/ 12 h 556"/>
                <a:gd name="connsiteX78" fmla="*/ 468 w 1102"/>
                <a:gd name="connsiteY78" fmla="*/ 6 h 556"/>
                <a:gd name="connsiteX79" fmla="*/ 494 w 1102"/>
                <a:gd name="connsiteY79" fmla="*/ 2 h 556"/>
                <a:gd name="connsiteX80" fmla="*/ 522 w 1102"/>
                <a:gd name="connsiteY80" fmla="*/ 0 h 556"/>
                <a:gd name="connsiteX81" fmla="*/ 550 w 1102"/>
                <a:gd name="connsiteY81" fmla="*/ 0 h 556"/>
                <a:gd name="connsiteX82" fmla="*/ 550 w 1102"/>
                <a:gd name="connsiteY82" fmla="*/ 0 h 556"/>
                <a:gd name="connsiteX83" fmla="*/ 580 w 1102"/>
                <a:gd name="connsiteY83" fmla="*/ 0 h 556"/>
                <a:gd name="connsiteX0" fmla="*/ 740 w 1189"/>
                <a:gd name="connsiteY0" fmla="*/ 34 h 580"/>
                <a:gd name="connsiteX1" fmla="*/ 764 w 1189"/>
                <a:gd name="connsiteY1" fmla="*/ 44 h 580"/>
                <a:gd name="connsiteX2" fmla="*/ 788 w 1189"/>
                <a:gd name="connsiteY2" fmla="*/ 54 h 580"/>
                <a:gd name="connsiteX3" fmla="*/ 812 w 1189"/>
                <a:gd name="connsiteY3" fmla="*/ 66 h 580"/>
                <a:gd name="connsiteX4" fmla="*/ 834 w 1189"/>
                <a:gd name="connsiteY4" fmla="*/ 80 h 580"/>
                <a:gd name="connsiteX5" fmla="*/ 858 w 1189"/>
                <a:gd name="connsiteY5" fmla="*/ 94 h 580"/>
                <a:gd name="connsiteX6" fmla="*/ 878 w 1189"/>
                <a:gd name="connsiteY6" fmla="*/ 110 h 580"/>
                <a:gd name="connsiteX7" fmla="*/ 900 w 1189"/>
                <a:gd name="connsiteY7" fmla="*/ 126 h 580"/>
                <a:gd name="connsiteX8" fmla="*/ 918 w 1189"/>
                <a:gd name="connsiteY8" fmla="*/ 142 h 580"/>
                <a:gd name="connsiteX9" fmla="*/ 938 w 1189"/>
                <a:gd name="connsiteY9" fmla="*/ 162 h 580"/>
                <a:gd name="connsiteX10" fmla="*/ 956 w 1189"/>
                <a:gd name="connsiteY10" fmla="*/ 180 h 580"/>
                <a:gd name="connsiteX11" fmla="*/ 974 w 1189"/>
                <a:gd name="connsiteY11" fmla="*/ 200 h 580"/>
                <a:gd name="connsiteX12" fmla="*/ 990 w 1189"/>
                <a:gd name="connsiteY12" fmla="*/ 222 h 580"/>
                <a:gd name="connsiteX13" fmla="*/ 1004 w 1189"/>
                <a:gd name="connsiteY13" fmla="*/ 242 h 580"/>
                <a:gd name="connsiteX14" fmla="*/ 1020 w 1189"/>
                <a:gd name="connsiteY14" fmla="*/ 266 h 580"/>
                <a:gd name="connsiteX15" fmla="*/ 1032 w 1189"/>
                <a:gd name="connsiteY15" fmla="*/ 288 h 580"/>
                <a:gd name="connsiteX16" fmla="*/ 1044 w 1189"/>
                <a:gd name="connsiteY16" fmla="*/ 312 h 580"/>
                <a:gd name="connsiteX17" fmla="*/ 1056 w 1189"/>
                <a:gd name="connsiteY17" fmla="*/ 336 h 580"/>
                <a:gd name="connsiteX18" fmla="*/ 1066 w 1189"/>
                <a:gd name="connsiteY18" fmla="*/ 362 h 580"/>
                <a:gd name="connsiteX19" fmla="*/ 1074 w 1189"/>
                <a:gd name="connsiteY19" fmla="*/ 386 h 580"/>
                <a:gd name="connsiteX20" fmla="*/ 1082 w 1189"/>
                <a:gd name="connsiteY20" fmla="*/ 412 h 580"/>
                <a:gd name="connsiteX21" fmla="*/ 1088 w 1189"/>
                <a:gd name="connsiteY21" fmla="*/ 440 h 580"/>
                <a:gd name="connsiteX22" fmla="*/ 1094 w 1189"/>
                <a:gd name="connsiteY22" fmla="*/ 466 h 580"/>
                <a:gd name="connsiteX23" fmla="*/ 1098 w 1189"/>
                <a:gd name="connsiteY23" fmla="*/ 494 h 580"/>
                <a:gd name="connsiteX24" fmla="*/ 1100 w 1189"/>
                <a:gd name="connsiteY24" fmla="*/ 522 h 580"/>
                <a:gd name="connsiteX25" fmla="*/ 1102 w 1189"/>
                <a:gd name="connsiteY25" fmla="*/ 550 h 580"/>
                <a:gd name="connsiteX26" fmla="*/ 580 w 1189"/>
                <a:gd name="connsiteY26" fmla="*/ 340 h 580"/>
                <a:gd name="connsiteX27" fmla="*/ 554 w 1189"/>
                <a:gd name="connsiteY27" fmla="*/ 340 h 580"/>
                <a:gd name="connsiteX28" fmla="*/ 554 w 1189"/>
                <a:gd name="connsiteY28" fmla="*/ 340 h 580"/>
                <a:gd name="connsiteX29" fmla="*/ 528 w 1189"/>
                <a:gd name="connsiteY29" fmla="*/ 340 h 580"/>
                <a:gd name="connsiteX30" fmla="*/ 502 w 1189"/>
                <a:gd name="connsiteY30" fmla="*/ 342 h 580"/>
                <a:gd name="connsiteX31" fmla="*/ 452 w 1189"/>
                <a:gd name="connsiteY31" fmla="*/ 350 h 580"/>
                <a:gd name="connsiteX32" fmla="*/ 402 w 1189"/>
                <a:gd name="connsiteY32" fmla="*/ 360 h 580"/>
                <a:gd name="connsiteX33" fmla="*/ 356 w 1189"/>
                <a:gd name="connsiteY33" fmla="*/ 374 h 580"/>
                <a:gd name="connsiteX34" fmla="*/ 310 w 1189"/>
                <a:gd name="connsiteY34" fmla="*/ 390 h 580"/>
                <a:gd name="connsiteX35" fmla="*/ 266 w 1189"/>
                <a:gd name="connsiteY35" fmla="*/ 408 h 580"/>
                <a:gd name="connsiteX36" fmla="*/ 226 w 1189"/>
                <a:gd name="connsiteY36" fmla="*/ 428 h 580"/>
                <a:gd name="connsiteX37" fmla="*/ 188 w 1189"/>
                <a:gd name="connsiteY37" fmla="*/ 448 h 580"/>
                <a:gd name="connsiteX38" fmla="*/ 120 w 1189"/>
                <a:gd name="connsiteY38" fmla="*/ 488 h 580"/>
                <a:gd name="connsiteX39" fmla="*/ 66 w 1189"/>
                <a:gd name="connsiteY39" fmla="*/ 522 h 580"/>
                <a:gd name="connsiteX40" fmla="*/ 26 w 1189"/>
                <a:gd name="connsiteY40" fmla="*/ 546 h 580"/>
                <a:gd name="connsiteX41" fmla="*/ 14 w 1189"/>
                <a:gd name="connsiteY41" fmla="*/ 554 h 580"/>
                <a:gd name="connsiteX42" fmla="*/ 4 w 1189"/>
                <a:gd name="connsiteY42" fmla="*/ 556 h 580"/>
                <a:gd name="connsiteX43" fmla="*/ 4 w 1189"/>
                <a:gd name="connsiteY43" fmla="*/ 556 h 580"/>
                <a:gd name="connsiteX44" fmla="*/ 2 w 1189"/>
                <a:gd name="connsiteY44" fmla="*/ 554 h 580"/>
                <a:gd name="connsiteX45" fmla="*/ 0 w 1189"/>
                <a:gd name="connsiteY45" fmla="*/ 552 h 580"/>
                <a:gd name="connsiteX46" fmla="*/ 0 w 1189"/>
                <a:gd name="connsiteY46" fmla="*/ 552 h 580"/>
                <a:gd name="connsiteX47" fmla="*/ 0 w 1189"/>
                <a:gd name="connsiteY47" fmla="*/ 550 h 580"/>
                <a:gd name="connsiteX48" fmla="*/ 0 w 1189"/>
                <a:gd name="connsiteY48" fmla="*/ 550 h 580"/>
                <a:gd name="connsiteX49" fmla="*/ 2 w 1189"/>
                <a:gd name="connsiteY49" fmla="*/ 522 h 580"/>
                <a:gd name="connsiteX50" fmla="*/ 4 w 1189"/>
                <a:gd name="connsiteY50" fmla="*/ 494 h 580"/>
                <a:gd name="connsiteX51" fmla="*/ 8 w 1189"/>
                <a:gd name="connsiteY51" fmla="*/ 466 h 580"/>
                <a:gd name="connsiteX52" fmla="*/ 14 w 1189"/>
                <a:gd name="connsiteY52" fmla="*/ 440 h 580"/>
                <a:gd name="connsiteX53" fmla="*/ 20 w 1189"/>
                <a:gd name="connsiteY53" fmla="*/ 412 h 580"/>
                <a:gd name="connsiteX54" fmla="*/ 28 w 1189"/>
                <a:gd name="connsiteY54" fmla="*/ 386 h 580"/>
                <a:gd name="connsiteX55" fmla="*/ 38 w 1189"/>
                <a:gd name="connsiteY55" fmla="*/ 362 h 580"/>
                <a:gd name="connsiteX56" fmla="*/ 48 w 1189"/>
                <a:gd name="connsiteY56" fmla="*/ 336 h 580"/>
                <a:gd name="connsiteX57" fmla="*/ 58 w 1189"/>
                <a:gd name="connsiteY57" fmla="*/ 312 h 580"/>
                <a:gd name="connsiteX58" fmla="*/ 70 w 1189"/>
                <a:gd name="connsiteY58" fmla="*/ 288 h 580"/>
                <a:gd name="connsiteX59" fmla="*/ 84 w 1189"/>
                <a:gd name="connsiteY59" fmla="*/ 266 h 580"/>
                <a:gd name="connsiteX60" fmla="*/ 98 w 1189"/>
                <a:gd name="connsiteY60" fmla="*/ 242 h 580"/>
                <a:gd name="connsiteX61" fmla="*/ 114 w 1189"/>
                <a:gd name="connsiteY61" fmla="*/ 222 h 580"/>
                <a:gd name="connsiteX62" fmla="*/ 130 w 1189"/>
                <a:gd name="connsiteY62" fmla="*/ 200 h 580"/>
                <a:gd name="connsiteX63" fmla="*/ 146 w 1189"/>
                <a:gd name="connsiteY63" fmla="*/ 180 h 580"/>
                <a:gd name="connsiteX64" fmla="*/ 164 w 1189"/>
                <a:gd name="connsiteY64" fmla="*/ 162 h 580"/>
                <a:gd name="connsiteX65" fmla="*/ 184 w 1189"/>
                <a:gd name="connsiteY65" fmla="*/ 144 h 580"/>
                <a:gd name="connsiteX66" fmla="*/ 204 w 1189"/>
                <a:gd name="connsiteY66" fmla="*/ 126 h 580"/>
                <a:gd name="connsiteX67" fmla="*/ 224 w 1189"/>
                <a:gd name="connsiteY67" fmla="*/ 110 h 580"/>
                <a:gd name="connsiteX68" fmla="*/ 246 w 1189"/>
                <a:gd name="connsiteY68" fmla="*/ 94 h 580"/>
                <a:gd name="connsiteX69" fmla="*/ 268 w 1189"/>
                <a:gd name="connsiteY69" fmla="*/ 80 h 580"/>
                <a:gd name="connsiteX70" fmla="*/ 290 w 1189"/>
                <a:gd name="connsiteY70" fmla="*/ 66 h 580"/>
                <a:gd name="connsiteX71" fmla="*/ 314 w 1189"/>
                <a:gd name="connsiteY71" fmla="*/ 54 h 580"/>
                <a:gd name="connsiteX72" fmla="*/ 338 w 1189"/>
                <a:gd name="connsiteY72" fmla="*/ 44 h 580"/>
                <a:gd name="connsiteX73" fmla="*/ 362 w 1189"/>
                <a:gd name="connsiteY73" fmla="*/ 34 h 580"/>
                <a:gd name="connsiteX74" fmla="*/ 388 w 1189"/>
                <a:gd name="connsiteY74" fmla="*/ 24 h 580"/>
                <a:gd name="connsiteX75" fmla="*/ 414 w 1189"/>
                <a:gd name="connsiteY75" fmla="*/ 18 h 580"/>
                <a:gd name="connsiteX76" fmla="*/ 440 w 1189"/>
                <a:gd name="connsiteY76" fmla="*/ 12 h 580"/>
                <a:gd name="connsiteX77" fmla="*/ 468 w 1189"/>
                <a:gd name="connsiteY77" fmla="*/ 6 h 580"/>
                <a:gd name="connsiteX78" fmla="*/ 494 w 1189"/>
                <a:gd name="connsiteY78" fmla="*/ 2 h 580"/>
                <a:gd name="connsiteX79" fmla="*/ 522 w 1189"/>
                <a:gd name="connsiteY79" fmla="*/ 0 h 580"/>
                <a:gd name="connsiteX80" fmla="*/ 550 w 1189"/>
                <a:gd name="connsiteY80" fmla="*/ 0 h 580"/>
                <a:gd name="connsiteX81" fmla="*/ 550 w 1189"/>
                <a:gd name="connsiteY81" fmla="*/ 0 h 580"/>
                <a:gd name="connsiteX82" fmla="*/ 580 w 1189"/>
                <a:gd name="connsiteY82" fmla="*/ 0 h 580"/>
                <a:gd name="connsiteX0" fmla="*/ 740 w 1186"/>
                <a:gd name="connsiteY0" fmla="*/ 34 h 556"/>
                <a:gd name="connsiteX1" fmla="*/ 764 w 1186"/>
                <a:gd name="connsiteY1" fmla="*/ 44 h 556"/>
                <a:gd name="connsiteX2" fmla="*/ 788 w 1186"/>
                <a:gd name="connsiteY2" fmla="*/ 54 h 556"/>
                <a:gd name="connsiteX3" fmla="*/ 812 w 1186"/>
                <a:gd name="connsiteY3" fmla="*/ 66 h 556"/>
                <a:gd name="connsiteX4" fmla="*/ 834 w 1186"/>
                <a:gd name="connsiteY4" fmla="*/ 80 h 556"/>
                <a:gd name="connsiteX5" fmla="*/ 858 w 1186"/>
                <a:gd name="connsiteY5" fmla="*/ 94 h 556"/>
                <a:gd name="connsiteX6" fmla="*/ 878 w 1186"/>
                <a:gd name="connsiteY6" fmla="*/ 110 h 556"/>
                <a:gd name="connsiteX7" fmla="*/ 900 w 1186"/>
                <a:gd name="connsiteY7" fmla="*/ 126 h 556"/>
                <a:gd name="connsiteX8" fmla="*/ 918 w 1186"/>
                <a:gd name="connsiteY8" fmla="*/ 142 h 556"/>
                <a:gd name="connsiteX9" fmla="*/ 938 w 1186"/>
                <a:gd name="connsiteY9" fmla="*/ 162 h 556"/>
                <a:gd name="connsiteX10" fmla="*/ 956 w 1186"/>
                <a:gd name="connsiteY10" fmla="*/ 180 h 556"/>
                <a:gd name="connsiteX11" fmla="*/ 974 w 1186"/>
                <a:gd name="connsiteY11" fmla="*/ 200 h 556"/>
                <a:gd name="connsiteX12" fmla="*/ 990 w 1186"/>
                <a:gd name="connsiteY12" fmla="*/ 222 h 556"/>
                <a:gd name="connsiteX13" fmla="*/ 1004 w 1186"/>
                <a:gd name="connsiteY13" fmla="*/ 242 h 556"/>
                <a:gd name="connsiteX14" fmla="*/ 1020 w 1186"/>
                <a:gd name="connsiteY14" fmla="*/ 266 h 556"/>
                <a:gd name="connsiteX15" fmla="*/ 1032 w 1186"/>
                <a:gd name="connsiteY15" fmla="*/ 288 h 556"/>
                <a:gd name="connsiteX16" fmla="*/ 1044 w 1186"/>
                <a:gd name="connsiteY16" fmla="*/ 312 h 556"/>
                <a:gd name="connsiteX17" fmla="*/ 1056 w 1186"/>
                <a:gd name="connsiteY17" fmla="*/ 336 h 556"/>
                <a:gd name="connsiteX18" fmla="*/ 1066 w 1186"/>
                <a:gd name="connsiteY18" fmla="*/ 362 h 556"/>
                <a:gd name="connsiteX19" fmla="*/ 1074 w 1186"/>
                <a:gd name="connsiteY19" fmla="*/ 386 h 556"/>
                <a:gd name="connsiteX20" fmla="*/ 1082 w 1186"/>
                <a:gd name="connsiteY20" fmla="*/ 412 h 556"/>
                <a:gd name="connsiteX21" fmla="*/ 1088 w 1186"/>
                <a:gd name="connsiteY21" fmla="*/ 440 h 556"/>
                <a:gd name="connsiteX22" fmla="*/ 1094 w 1186"/>
                <a:gd name="connsiteY22" fmla="*/ 466 h 556"/>
                <a:gd name="connsiteX23" fmla="*/ 1098 w 1186"/>
                <a:gd name="connsiteY23" fmla="*/ 494 h 556"/>
                <a:gd name="connsiteX24" fmla="*/ 1100 w 1186"/>
                <a:gd name="connsiteY24" fmla="*/ 522 h 556"/>
                <a:gd name="connsiteX25" fmla="*/ 580 w 1186"/>
                <a:gd name="connsiteY25" fmla="*/ 340 h 556"/>
                <a:gd name="connsiteX26" fmla="*/ 554 w 1186"/>
                <a:gd name="connsiteY26" fmla="*/ 340 h 556"/>
                <a:gd name="connsiteX27" fmla="*/ 554 w 1186"/>
                <a:gd name="connsiteY27" fmla="*/ 340 h 556"/>
                <a:gd name="connsiteX28" fmla="*/ 528 w 1186"/>
                <a:gd name="connsiteY28" fmla="*/ 340 h 556"/>
                <a:gd name="connsiteX29" fmla="*/ 502 w 1186"/>
                <a:gd name="connsiteY29" fmla="*/ 342 h 556"/>
                <a:gd name="connsiteX30" fmla="*/ 452 w 1186"/>
                <a:gd name="connsiteY30" fmla="*/ 350 h 556"/>
                <a:gd name="connsiteX31" fmla="*/ 402 w 1186"/>
                <a:gd name="connsiteY31" fmla="*/ 360 h 556"/>
                <a:gd name="connsiteX32" fmla="*/ 356 w 1186"/>
                <a:gd name="connsiteY32" fmla="*/ 374 h 556"/>
                <a:gd name="connsiteX33" fmla="*/ 310 w 1186"/>
                <a:gd name="connsiteY33" fmla="*/ 390 h 556"/>
                <a:gd name="connsiteX34" fmla="*/ 266 w 1186"/>
                <a:gd name="connsiteY34" fmla="*/ 408 h 556"/>
                <a:gd name="connsiteX35" fmla="*/ 226 w 1186"/>
                <a:gd name="connsiteY35" fmla="*/ 428 h 556"/>
                <a:gd name="connsiteX36" fmla="*/ 188 w 1186"/>
                <a:gd name="connsiteY36" fmla="*/ 448 h 556"/>
                <a:gd name="connsiteX37" fmla="*/ 120 w 1186"/>
                <a:gd name="connsiteY37" fmla="*/ 488 h 556"/>
                <a:gd name="connsiteX38" fmla="*/ 66 w 1186"/>
                <a:gd name="connsiteY38" fmla="*/ 522 h 556"/>
                <a:gd name="connsiteX39" fmla="*/ 26 w 1186"/>
                <a:gd name="connsiteY39" fmla="*/ 546 h 556"/>
                <a:gd name="connsiteX40" fmla="*/ 14 w 1186"/>
                <a:gd name="connsiteY40" fmla="*/ 554 h 556"/>
                <a:gd name="connsiteX41" fmla="*/ 4 w 1186"/>
                <a:gd name="connsiteY41" fmla="*/ 556 h 556"/>
                <a:gd name="connsiteX42" fmla="*/ 4 w 1186"/>
                <a:gd name="connsiteY42" fmla="*/ 556 h 556"/>
                <a:gd name="connsiteX43" fmla="*/ 2 w 1186"/>
                <a:gd name="connsiteY43" fmla="*/ 554 h 556"/>
                <a:gd name="connsiteX44" fmla="*/ 0 w 1186"/>
                <a:gd name="connsiteY44" fmla="*/ 552 h 556"/>
                <a:gd name="connsiteX45" fmla="*/ 0 w 1186"/>
                <a:gd name="connsiteY45" fmla="*/ 552 h 556"/>
                <a:gd name="connsiteX46" fmla="*/ 0 w 1186"/>
                <a:gd name="connsiteY46" fmla="*/ 550 h 556"/>
                <a:gd name="connsiteX47" fmla="*/ 0 w 1186"/>
                <a:gd name="connsiteY47" fmla="*/ 550 h 556"/>
                <a:gd name="connsiteX48" fmla="*/ 2 w 1186"/>
                <a:gd name="connsiteY48" fmla="*/ 522 h 556"/>
                <a:gd name="connsiteX49" fmla="*/ 4 w 1186"/>
                <a:gd name="connsiteY49" fmla="*/ 494 h 556"/>
                <a:gd name="connsiteX50" fmla="*/ 8 w 1186"/>
                <a:gd name="connsiteY50" fmla="*/ 466 h 556"/>
                <a:gd name="connsiteX51" fmla="*/ 14 w 1186"/>
                <a:gd name="connsiteY51" fmla="*/ 440 h 556"/>
                <a:gd name="connsiteX52" fmla="*/ 20 w 1186"/>
                <a:gd name="connsiteY52" fmla="*/ 412 h 556"/>
                <a:gd name="connsiteX53" fmla="*/ 28 w 1186"/>
                <a:gd name="connsiteY53" fmla="*/ 386 h 556"/>
                <a:gd name="connsiteX54" fmla="*/ 38 w 1186"/>
                <a:gd name="connsiteY54" fmla="*/ 362 h 556"/>
                <a:gd name="connsiteX55" fmla="*/ 48 w 1186"/>
                <a:gd name="connsiteY55" fmla="*/ 336 h 556"/>
                <a:gd name="connsiteX56" fmla="*/ 58 w 1186"/>
                <a:gd name="connsiteY56" fmla="*/ 312 h 556"/>
                <a:gd name="connsiteX57" fmla="*/ 70 w 1186"/>
                <a:gd name="connsiteY57" fmla="*/ 288 h 556"/>
                <a:gd name="connsiteX58" fmla="*/ 84 w 1186"/>
                <a:gd name="connsiteY58" fmla="*/ 266 h 556"/>
                <a:gd name="connsiteX59" fmla="*/ 98 w 1186"/>
                <a:gd name="connsiteY59" fmla="*/ 242 h 556"/>
                <a:gd name="connsiteX60" fmla="*/ 114 w 1186"/>
                <a:gd name="connsiteY60" fmla="*/ 222 h 556"/>
                <a:gd name="connsiteX61" fmla="*/ 130 w 1186"/>
                <a:gd name="connsiteY61" fmla="*/ 200 h 556"/>
                <a:gd name="connsiteX62" fmla="*/ 146 w 1186"/>
                <a:gd name="connsiteY62" fmla="*/ 180 h 556"/>
                <a:gd name="connsiteX63" fmla="*/ 164 w 1186"/>
                <a:gd name="connsiteY63" fmla="*/ 162 h 556"/>
                <a:gd name="connsiteX64" fmla="*/ 184 w 1186"/>
                <a:gd name="connsiteY64" fmla="*/ 144 h 556"/>
                <a:gd name="connsiteX65" fmla="*/ 204 w 1186"/>
                <a:gd name="connsiteY65" fmla="*/ 126 h 556"/>
                <a:gd name="connsiteX66" fmla="*/ 224 w 1186"/>
                <a:gd name="connsiteY66" fmla="*/ 110 h 556"/>
                <a:gd name="connsiteX67" fmla="*/ 246 w 1186"/>
                <a:gd name="connsiteY67" fmla="*/ 94 h 556"/>
                <a:gd name="connsiteX68" fmla="*/ 268 w 1186"/>
                <a:gd name="connsiteY68" fmla="*/ 80 h 556"/>
                <a:gd name="connsiteX69" fmla="*/ 290 w 1186"/>
                <a:gd name="connsiteY69" fmla="*/ 66 h 556"/>
                <a:gd name="connsiteX70" fmla="*/ 314 w 1186"/>
                <a:gd name="connsiteY70" fmla="*/ 54 h 556"/>
                <a:gd name="connsiteX71" fmla="*/ 338 w 1186"/>
                <a:gd name="connsiteY71" fmla="*/ 44 h 556"/>
                <a:gd name="connsiteX72" fmla="*/ 362 w 1186"/>
                <a:gd name="connsiteY72" fmla="*/ 34 h 556"/>
                <a:gd name="connsiteX73" fmla="*/ 388 w 1186"/>
                <a:gd name="connsiteY73" fmla="*/ 24 h 556"/>
                <a:gd name="connsiteX74" fmla="*/ 414 w 1186"/>
                <a:gd name="connsiteY74" fmla="*/ 18 h 556"/>
                <a:gd name="connsiteX75" fmla="*/ 440 w 1186"/>
                <a:gd name="connsiteY75" fmla="*/ 12 h 556"/>
                <a:gd name="connsiteX76" fmla="*/ 468 w 1186"/>
                <a:gd name="connsiteY76" fmla="*/ 6 h 556"/>
                <a:gd name="connsiteX77" fmla="*/ 494 w 1186"/>
                <a:gd name="connsiteY77" fmla="*/ 2 h 556"/>
                <a:gd name="connsiteX78" fmla="*/ 522 w 1186"/>
                <a:gd name="connsiteY78" fmla="*/ 0 h 556"/>
                <a:gd name="connsiteX79" fmla="*/ 550 w 1186"/>
                <a:gd name="connsiteY79" fmla="*/ 0 h 556"/>
                <a:gd name="connsiteX80" fmla="*/ 550 w 1186"/>
                <a:gd name="connsiteY80" fmla="*/ 0 h 556"/>
                <a:gd name="connsiteX81" fmla="*/ 580 w 1186"/>
                <a:gd name="connsiteY81" fmla="*/ 0 h 556"/>
                <a:gd name="connsiteX0" fmla="*/ 740 w 1184"/>
                <a:gd name="connsiteY0" fmla="*/ 34 h 556"/>
                <a:gd name="connsiteX1" fmla="*/ 764 w 1184"/>
                <a:gd name="connsiteY1" fmla="*/ 44 h 556"/>
                <a:gd name="connsiteX2" fmla="*/ 788 w 1184"/>
                <a:gd name="connsiteY2" fmla="*/ 54 h 556"/>
                <a:gd name="connsiteX3" fmla="*/ 812 w 1184"/>
                <a:gd name="connsiteY3" fmla="*/ 66 h 556"/>
                <a:gd name="connsiteX4" fmla="*/ 834 w 1184"/>
                <a:gd name="connsiteY4" fmla="*/ 80 h 556"/>
                <a:gd name="connsiteX5" fmla="*/ 858 w 1184"/>
                <a:gd name="connsiteY5" fmla="*/ 94 h 556"/>
                <a:gd name="connsiteX6" fmla="*/ 878 w 1184"/>
                <a:gd name="connsiteY6" fmla="*/ 110 h 556"/>
                <a:gd name="connsiteX7" fmla="*/ 900 w 1184"/>
                <a:gd name="connsiteY7" fmla="*/ 126 h 556"/>
                <a:gd name="connsiteX8" fmla="*/ 918 w 1184"/>
                <a:gd name="connsiteY8" fmla="*/ 142 h 556"/>
                <a:gd name="connsiteX9" fmla="*/ 938 w 1184"/>
                <a:gd name="connsiteY9" fmla="*/ 162 h 556"/>
                <a:gd name="connsiteX10" fmla="*/ 956 w 1184"/>
                <a:gd name="connsiteY10" fmla="*/ 180 h 556"/>
                <a:gd name="connsiteX11" fmla="*/ 974 w 1184"/>
                <a:gd name="connsiteY11" fmla="*/ 200 h 556"/>
                <a:gd name="connsiteX12" fmla="*/ 990 w 1184"/>
                <a:gd name="connsiteY12" fmla="*/ 222 h 556"/>
                <a:gd name="connsiteX13" fmla="*/ 1004 w 1184"/>
                <a:gd name="connsiteY13" fmla="*/ 242 h 556"/>
                <a:gd name="connsiteX14" fmla="*/ 1020 w 1184"/>
                <a:gd name="connsiteY14" fmla="*/ 266 h 556"/>
                <a:gd name="connsiteX15" fmla="*/ 1032 w 1184"/>
                <a:gd name="connsiteY15" fmla="*/ 288 h 556"/>
                <a:gd name="connsiteX16" fmla="*/ 1044 w 1184"/>
                <a:gd name="connsiteY16" fmla="*/ 312 h 556"/>
                <a:gd name="connsiteX17" fmla="*/ 1056 w 1184"/>
                <a:gd name="connsiteY17" fmla="*/ 336 h 556"/>
                <a:gd name="connsiteX18" fmla="*/ 1066 w 1184"/>
                <a:gd name="connsiteY18" fmla="*/ 362 h 556"/>
                <a:gd name="connsiteX19" fmla="*/ 1074 w 1184"/>
                <a:gd name="connsiteY19" fmla="*/ 386 h 556"/>
                <a:gd name="connsiteX20" fmla="*/ 1082 w 1184"/>
                <a:gd name="connsiteY20" fmla="*/ 412 h 556"/>
                <a:gd name="connsiteX21" fmla="*/ 1088 w 1184"/>
                <a:gd name="connsiteY21" fmla="*/ 440 h 556"/>
                <a:gd name="connsiteX22" fmla="*/ 1094 w 1184"/>
                <a:gd name="connsiteY22" fmla="*/ 466 h 556"/>
                <a:gd name="connsiteX23" fmla="*/ 1098 w 1184"/>
                <a:gd name="connsiteY23" fmla="*/ 494 h 556"/>
                <a:gd name="connsiteX24" fmla="*/ 580 w 1184"/>
                <a:gd name="connsiteY24" fmla="*/ 340 h 556"/>
                <a:gd name="connsiteX25" fmla="*/ 554 w 1184"/>
                <a:gd name="connsiteY25" fmla="*/ 340 h 556"/>
                <a:gd name="connsiteX26" fmla="*/ 554 w 1184"/>
                <a:gd name="connsiteY26" fmla="*/ 340 h 556"/>
                <a:gd name="connsiteX27" fmla="*/ 528 w 1184"/>
                <a:gd name="connsiteY27" fmla="*/ 340 h 556"/>
                <a:gd name="connsiteX28" fmla="*/ 502 w 1184"/>
                <a:gd name="connsiteY28" fmla="*/ 342 h 556"/>
                <a:gd name="connsiteX29" fmla="*/ 452 w 1184"/>
                <a:gd name="connsiteY29" fmla="*/ 350 h 556"/>
                <a:gd name="connsiteX30" fmla="*/ 402 w 1184"/>
                <a:gd name="connsiteY30" fmla="*/ 360 h 556"/>
                <a:gd name="connsiteX31" fmla="*/ 356 w 1184"/>
                <a:gd name="connsiteY31" fmla="*/ 374 h 556"/>
                <a:gd name="connsiteX32" fmla="*/ 310 w 1184"/>
                <a:gd name="connsiteY32" fmla="*/ 390 h 556"/>
                <a:gd name="connsiteX33" fmla="*/ 266 w 1184"/>
                <a:gd name="connsiteY33" fmla="*/ 408 h 556"/>
                <a:gd name="connsiteX34" fmla="*/ 226 w 1184"/>
                <a:gd name="connsiteY34" fmla="*/ 428 h 556"/>
                <a:gd name="connsiteX35" fmla="*/ 188 w 1184"/>
                <a:gd name="connsiteY35" fmla="*/ 448 h 556"/>
                <a:gd name="connsiteX36" fmla="*/ 120 w 1184"/>
                <a:gd name="connsiteY36" fmla="*/ 488 h 556"/>
                <a:gd name="connsiteX37" fmla="*/ 66 w 1184"/>
                <a:gd name="connsiteY37" fmla="*/ 522 h 556"/>
                <a:gd name="connsiteX38" fmla="*/ 26 w 1184"/>
                <a:gd name="connsiteY38" fmla="*/ 546 h 556"/>
                <a:gd name="connsiteX39" fmla="*/ 14 w 1184"/>
                <a:gd name="connsiteY39" fmla="*/ 554 h 556"/>
                <a:gd name="connsiteX40" fmla="*/ 4 w 1184"/>
                <a:gd name="connsiteY40" fmla="*/ 556 h 556"/>
                <a:gd name="connsiteX41" fmla="*/ 4 w 1184"/>
                <a:gd name="connsiteY41" fmla="*/ 556 h 556"/>
                <a:gd name="connsiteX42" fmla="*/ 2 w 1184"/>
                <a:gd name="connsiteY42" fmla="*/ 554 h 556"/>
                <a:gd name="connsiteX43" fmla="*/ 0 w 1184"/>
                <a:gd name="connsiteY43" fmla="*/ 552 h 556"/>
                <a:gd name="connsiteX44" fmla="*/ 0 w 1184"/>
                <a:gd name="connsiteY44" fmla="*/ 552 h 556"/>
                <a:gd name="connsiteX45" fmla="*/ 0 w 1184"/>
                <a:gd name="connsiteY45" fmla="*/ 550 h 556"/>
                <a:gd name="connsiteX46" fmla="*/ 0 w 1184"/>
                <a:gd name="connsiteY46" fmla="*/ 550 h 556"/>
                <a:gd name="connsiteX47" fmla="*/ 2 w 1184"/>
                <a:gd name="connsiteY47" fmla="*/ 522 h 556"/>
                <a:gd name="connsiteX48" fmla="*/ 4 w 1184"/>
                <a:gd name="connsiteY48" fmla="*/ 494 h 556"/>
                <a:gd name="connsiteX49" fmla="*/ 8 w 1184"/>
                <a:gd name="connsiteY49" fmla="*/ 466 h 556"/>
                <a:gd name="connsiteX50" fmla="*/ 14 w 1184"/>
                <a:gd name="connsiteY50" fmla="*/ 440 h 556"/>
                <a:gd name="connsiteX51" fmla="*/ 20 w 1184"/>
                <a:gd name="connsiteY51" fmla="*/ 412 h 556"/>
                <a:gd name="connsiteX52" fmla="*/ 28 w 1184"/>
                <a:gd name="connsiteY52" fmla="*/ 386 h 556"/>
                <a:gd name="connsiteX53" fmla="*/ 38 w 1184"/>
                <a:gd name="connsiteY53" fmla="*/ 362 h 556"/>
                <a:gd name="connsiteX54" fmla="*/ 48 w 1184"/>
                <a:gd name="connsiteY54" fmla="*/ 336 h 556"/>
                <a:gd name="connsiteX55" fmla="*/ 58 w 1184"/>
                <a:gd name="connsiteY55" fmla="*/ 312 h 556"/>
                <a:gd name="connsiteX56" fmla="*/ 70 w 1184"/>
                <a:gd name="connsiteY56" fmla="*/ 288 h 556"/>
                <a:gd name="connsiteX57" fmla="*/ 84 w 1184"/>
                <a:gd name="connsiteY57" fmla="*/ 266 h 556"/>
                <a:gd name="connsiteX58" fmla="*/ 98 w 1184"/>
                <a:gd name="connsiteY58" fmla="*/ 242 h 556"/>
                <a:gd name="connsiteX59" fmla="*/ 114 w 1184"/>
                <a:gd name="connsiteY59" fmla="*/ 222 h 556"/>
                <a:gd name="connsiteX60" fmla="*/ 130 w 1184"/>
                <a:gd name="connsiteY60" fmla="*/ 200 h 556"/>
                <a:gd name="connsiteX61" fmla="*/ 146 w 1184"/>
                <a:gd name="connsiteY61" fmla="*/ 180 h 556"/>
                <a:gd name="connsiteX62" fmla="*/ 164 w 1184"/>
                <a:gd name="connsiteY62" fmla="*/ 162 h 556"/>
                <a:gd name="connsiteX63" fmla="*/ 184 w 1184"/>
                <a:gd name="connsiteY63" fmla="*/ 144 h 556"/>
                <a:gd name="connsiteX64" fmla="*/ 204 w 1184"/>
                <a:gd name="connsiteY64" fmla="*/ 126 h 556"/>
                <a:gd name="connsiteX65" fmla="*/ 224 w 1184"/>
                <a:gd name="connsiteY65" fmla="*/ 110 h 556"/>
                <a:gd name="connsiteX66" fmla="*/ 246 w 1184"/>
                <a:gd name="connsiteY66" fmla="*/ 94 h 556"/>
                <a:gd name="connsiteX67" fmla="*/ 268 w 1184"/>
                <a:gd name="connsiteY67" fmla="*/ 80 h 556"/>
                <a:gd name="connsiteX68" fmla="*/ 290 w 1184"/>
                <a:gd name="connsiteY68" fmla="*/ 66 h 556"/>
                <a:gd name="connsiteX69" fmla="*/ 314 w 1184"/>
                <a:gd name="connsiteY69" fmla="*/ 54 h 556"/>
                <a:gd name="connsiteX70" fmla="*/ 338 w 1184"/>
                <a:gd name="connsiteY70" fmla="*/ 44 h 556"/>
                <a:gd name="connsiteX71" fmla="*/ 362 w 1184"/>
                <a:gd name="connsiteY71" fmla="*/ 34 h 556"/>
                <a:gd name="connsiteX72" fmla="*/ 388 w 1184"/>
                <a:gd name="connsiteY72" fmla="*/ 24 h 556"/>
                <a:gd name="connsiteX73" fmla="*/ 414 w 1184"/>
                <a:gd name="connsiteY73" fmla="*/ 18 h 556"/>
                <a:gd name="connsiteX74" fmla="*/ 440 w 1184"/>
                <a:gd name="connsiteY74" fmla="*/ 12 h 556"/>
                <a:gd name="connsiteX75" fmla="*/ 468 w 1184"/>
                <a:gd name="connsiteY75" fmla="*/ 6 h 556"/>
                <a:gd name="connsiteX76" fmla="*/ 494 w 1184"/>
                <a:gd name="connsiteY76" fmla="*/ 2 h 556"/>
                <a:gd name="connsiteX77" fmla="*/ 522 w 1184"/>
                <a:gd name="connsiteY77" fmla="*/ 0 h 556"/>
                <a:gd name="connsiteX78" fmla="*/ 550 w 1184"/>
                <a:gd name="connsiteY78" fmla="*/ 0 h 556"/>
                <a:gd name="connsiteX79" fmla="*/ 550 w 1184"/>
                <a:gd name="connsiteY79" fmla="*/ 0 h 556"/>
                <a:gd name="connsiteX80" fmla="*/ 580 w 1184"/>
                <a:gd name="connsiteY80" fmla="*/ 0 h 556"/>
                <a:gd name="connsiteX0" fmla="*/ 740 w 1094"/>
                <a:gd name="connsiteY0" fmla="*/ 34 h 556"/>
                <a:gd name="connsiteX1" fmla="*/ 764 w 1094"/>
                <a:gd name="connsiteY1" fmla="*/ 44 h 556"/>
                <a:gd name="connsiteX2" fmla="*/ 788 w 1094"/>
                <a:gd name="connsiteY2" fmla="*/ 54 h 556"/>
                <a:gd name="connsiteX3" fmla="*/ 812 w 1094"/>
                <a:gd name="connsiteY3" fmla="*/ 66 h 556"/>
                <a:gd name="connsiteX4" fmla="*/ 834 w 1094"/>
                <a:gd name="connsiteY4" fmla="*/ 80 h 556"/>
                <a:gd name="connsiteX5" fmla="*/ 858 w 1094"/>
                <a:gd name="connsiteY5" fmla="*/ 94 h 556"/>
                <a:gd name="connsiteX6" fmla="*/ 878 w 1094"/>
                <a:gd name="connsiteY6" fmla="*/ 110 h 556"/>
                <a:gd name="connsiteX7" fmla="*/ 900 w 1094"/>
                <a:gd name="connsiteY7" fmla="*/ 126 h 556"/>
                <a:gd name="connsiteX8" fmla="*/ 918 w 1094"/>
                <a:gd name="connsiteY8" fmla="*/ 142 h 556"/>
                <a:gd name="connsiteX9" fmla="*/ 938 w 1094"/>
                <a:gd name="connsiteY9" fmla="*/ 162 h 556"/>
                <a:gd name="connsiteX10" fmla="*/ 956 w 1094"/>
                <a:gd name="connsiteY10" fmla="*/ 180 h 556"/>
                <a:gd name="connsiteX11" fmla="*/ 974 w 1094"/>
                <a:gd name="connsiteY11" fmla="*/ 200 h 556"/>
                <a:gd name="connsiteX12" fmla="*/ 990 w 1094"/>
                <a:gd name="connsiteY12" fmla="*/ 222 h 556"/>
                <a:gd name="connsiteX13" fmla="*/ 1004 w 1094"/>
                <a:gd name="connsiteY13" fmla="*/ 242 h 556"/>
                <a:gd name="connsiteX14" fmla="*/ 1020 w 1094"/>
                <a:gd name="connsiteY14" fmla="*/ 266 h 556"/>
                <a:gd name="connsiteX15" fmla="*/ 1032 w 1094"/>
                <a:gd name="connsiteY15" fmla="*/ 288 h 556"/>
                <a:gd name="connsiteX16" fmla="*/ 1044 w 1094"/>
                <a:gd name="connsiteY16" fmla="*/ 312 h 556"/>
                <a:gd name="connsiteX17" fmla="*/ 1056 w 1094"/>
                <a:gd name="connsiteY17" fmla="*/ 336 h 556"/>
                <a:gd name="connsiteX18" fmla="*/ 1066 w 1094"/>
                <a:gd name="connsiteY18" fmla="*/ 362 h 556"/>
                <a:gd name="connsiteX19" fmla="*/ 1074 w 1094"/>
                <a:gd name="connsiteY19" fmla="*/ 386 h 556"/>
                <a:gd name="connsiteX20" fmla="*/ 1082 w 1094"/>
                <a:gd name="connsiteY20" fmla="*/ 412 h 556"/>
                <a:gd name="connsiteX21" fmla="*/ 1088 w 1094"/>
                <a:gd name="connsiteY21" fmla="*/ 440 h 556"/>
                <a:gd name="connsiteX22" fmla="*/ 1094 w 1094"/>
                <a:gd name="connsiteY22" fmla="*/ 466 h 556"/>
                <a:gd name="connsiteX23" fmla="*/ 580 w 1094"/>
                <a:gd name="connsiteY23" fmla="*/ 340 h 556"/>
                <a:gd name="connsiteX24" fmla="*/ 554 w 1094"/>
                <a:gd name="connsiteY24" fmla="*/ 340 h 556"/>
                <a:gd name="connsiteX25" fmla="*/ 554 w 1094"/>
                <a:gd name="connsiteY25" fmla="*/ 340 h 556"/>
                <a:gd name="connsiteX26" fmla="*/ 528 w 1094"/>
                <a:gd name="connsiteY26" fmla="*/ 340 h 556"/>
                <a:gd name="connsiteX27" fmla="*/ 502 w 1094"/>
                <a:gd name="connsiteY27" fmla="*/ 342 h 556"/>
                <a:gd name="connsiteX28" fmla="*/ 452 w 1094"/>
                <a:gd name="connsiteY28" fmla="*/ 350 h 556"/>
                <a:gd name="connsiteX29" fmla="*/ 402 w 1094"/>
                <a:gd name="connsiteY29" fmla="*/ 360 h 556"/>
                <a:gd name="connsiteX30" fmla="*/ 356 w 1094"/>
                <a:gd name="connsiteY30" fmla="*/ 374 h 556"/>
                <a:gd name="connsiteX31" fmla="*/ 310 w 1094"/>
                <a:gd name="connsiteY31" fmla="*/ 390 h 556"/>
                <a:gd name="connsiteX32" fmla="*/ 266 w 1094"/>
                <a:gd name="connsiteY32" fmla="*/ 408 h 556"/>
                <a:gd name="connsiteX33" fmla="*/ 226 w 1094"/>
                <a:gd name="connsiteY33" fmla="*/ 428 h 556"/>
                <a:gd name="connsiteX34" fmla="*/ 188 w 1094"/>
                <a:gd name="connsiteY34" fmla="*/ 448 h 556"/>
                <a:gd name="connsiteX35" fmla="*/ 120 w 1094"/>
                <a:gd name="connsiteY35" fmla="*/ 488 h 556"/>
                <a:gd name="connsiteX36" fmla="*/ 66 w 1094"/>
                <a:gd name="connsiteY36" fmla="*/ 522 h 556"/>
                <a:gd name="connsiteX37" fmla="*/ 26 w 1094"/>
                <a:gd name="connsiteY37" fmla="*/ 546 h 556"/>
                <a:gd name="connsiteX38" fmla="*/ 14 w 1094"/>
                <a:gd name="connsiteY38" fmla="*/ 554 h 556"/>
                <a:gd name="connsiteX39" fmla="*/ 4 w 1094"/>
                <a:gd name="connsiteY39" fmla="*/ 556 h 556"/>
                <a:gd name="connsiteX40" fmla="*/ 4 w 1094"/>
                <a:gd name="connsiteY40" fmla="*/ 556 h 556"/>
                <a:gd name="connsiteX41" fmla="*/ 2 w 1094"/>
                <a:gd name="connsiteY41" fmla="*/ 554 h 556"/>
                <a:gd name="connsiteX42" fmla="*/ 0 w 1094"/>
                <a:gd name="connsiteY42" fmla="*/ 552 h 556"/>
                <a:gd name="connsiteX43" fmla="*/ 0 w 1094"/>
                <a:gd name="connsiteY43" fmla="*/ 552 h 556"/>
                <a:gd name="connsiteX44" fmla="*/ 0 w 1094"/>
                <a:gd name="connsiteY44" fmla="*/ 550 h 556"/>
                <a:gd name="connsiteX45" fmla="*/ 0 w 1094"/>
                <a:gd name="connsiteY45" fmla="*/ 550 h 556"/>
                <a:gd name="connsiteX46" fmla="*/ 2 w 1094"/>
                <a:gd name="connsiteY46" fmla="*/ 522 h 556"/>
                <a:gd name="connsiteX47" fmla="*/ 4 w 1094"/>
                <a:gd name="connsiteY47" fmla="*/ 494 h 556"/>
                <a:gd name="connsiteX48" fmla="*/ 8 w 1094"/>
                <a:gd name="connsiteY48" fmla="*/ 466 h 556"/>
                <a:gd name="connsiteX49" fmla="*/ 14 w 1094"/>
                <a:gd name="connsiteY49" fmla="*/ 440 h 556"/>
                <a:gd name="connsiteX50" fmla="*/ 20 w 1094"/>
                <a:gd name="connsiteY50" fmla="*/ 412 h 556"/>
                <a:gd name="connsiteX51" fmla="*/ 28 w 1094"/>
                <a:gd name="connsiteY51" fmla="*/ 386 h 556"/>
                <a:gd name="connsiteX52" fmla="*/ 38 w 1094"/>
                <a:gd name="connsiteY52" fmla="*/ 362 h 556"/>
                <a:gd name="connsiteX53" fmla="*/ 48 w 1094"/>
                <a:gd name="connsiteY53" fmla="*/ 336 h 556"/>
                <a:gd name="connsiteX54" fmla="*/ 58 w 1094"/>
                <a:gd name="connsiteY54" fmla="*/ 312 h 556"/>
                <a:gd name="connsiteX55" fmla="*/ 70 w 1094"/>
                <a:gd name="connsiteY55" fmla="*/ 288 h 556"/>
                <a:gd name="connsiteX56" fmla="*/ 84 w 1094"/>
                <a:gd name="connsiteY56" fmla="*/ 266 h 556"/>
                <a:gd name="connsiteX57" fmla="*/ 98 w 1094"/>
                <a:gd name="connsiteY57" fmla="*/ 242 h 556"/>
                <a:gd name="connsiteX58" fmla="*/ 114 w 1094"/>
                <a:gd name="connsiteY58" fmla="*/ 222 h 556"/>
                <a:gd name="connsiteX59" fmla="*/ 130 w 1094"/>
                <a:gd name="connsiteY59" fmla="*/ 200 h 556"/>
                <a:gd name="connsiteX60" fmla="*/ 146 w 1094"/>
                <a:gd name="connsiteY60" fmla="*/ 180 h 556"/>
                <a:gd name="connsiteX61" fmla="*/ 164 w 1094"/>
                <a:gd name="connsiteY61" fmla="*/ 162 h 556"/>
                <a:gd name="connsiteX62" fmla="*/ 184 w 1094"/>
                <a:gd name="connsiteY62" fmla="*/ 144 h 556"/>
                <a:gd name="connsiteX63" fmla="*/ 204 w 1094"/>
                <a:gd name="connsiteY63" fmla="*/ 126 h 556"/>
                <a:gd name="connsiteX64" fmla="*/ 224 w 1094"/>
                <a:gd name="connsiteY64" fmla="*/ 110 h 556"/>
                <a:gd name="connsiteX65" fmla="*/ 246 w 1094"/>
                <a:gd name="connsiteY65" fmla="*/ 94 h 556"/>
                <a:gd name="connsiteX66" fmla="*/ 268 w 1094"/>
                <a:gd name="connsiteY66" fmla="*/ 80 h 556"/>
                <a:gd name="connsiteX67" fmla="*/ 290 w 1094"/>
                <a:gd name="connsiteY67" fmla="*/ 66 h 556"/>
                <a:gd name="connsiteX68" fmla="*/ 314 w 1094"/>
                <a:gd name="connsiteY68" fmla="*/ 54 h 556"/>
                <a:gd name="connsiteX69" fmla="*/ 338 w 1094"/>
                <a:gd name="connsiteY69" fmla="*/ 44 h 556"/>
                <a:gd name="connsiteX70" fmla="*/ 362 w 1094"/>
                <a:gd name="connsiteY70" fmla="*/ 34 h 556"/>
                <a:gd name="connsiteX71" fmla="*/ 388 w 1094"/>
                <a:gd name="connsiteY71" fmla="*/ 24 h 556"/>
                <a:gd name="connsiteX72" fmla="*/ 414 w 1094"/>
                <a:gd name="connsiteY72" fmla="*/ 18 h 556"/>
                <a:gd name="connsiteX73" fmla="*/ 440 w 1094"/>
                <a:gd name="connsiteY73" fmla="*/ 12 h 556"/>
                <a:gd name="connsiteX74" fmla="*/ 468 w 1094"/>
                <a:gd name="connsiteY74" fmla="*/ 6 h 556"/>
                <a:gd name="connsiteX75" fmla="*/ 494 w 1094"/>
                <a:gd name="connsiteY75" fmla="*/ 2 h 556"/>
                <a:gd name="connsiteX76" fmla="*/ 522 w 1094"/>
                <a:gd name="connsiteY76" fmla="*/ 0 h 556"/>
                <a:gd name="connsiteX77" fmla="*/ 550 w 1094"/>
                <a:gd name="connsiteY77" fmla="*/ 0 h 556"/>
                <a:gd name="connsiteX78" fmla="*/ 550 w 1094"/>
                <a:gd name="connsiteY78" fmla="*/ 0 h 556"/>
                <a:gd name="connsiteX79" fmla="*/ 580 w 1094"/>
                <a:gd name="connsiteY79" fmla="*/ 0 h 556"/>
                <a:gd name="connsiteX0" fmla="*/ 740 w 1172"/>
                <a:gd name="connsiteY0" fmla="*/ 34 h 556"/>
                <a:gd name="connsiteX1" fmla="*/ 764 w 1172"/>
                <a:gd name="connsiteY1" fmla="*/ 44 h 556"/>
                <a:gd name="connsiteX2" fmla="*/ 788 w 1172"/>
                <a:gd name="connsiteY2" fmla="*/ 54 h 556"/>
                <a:gd name="connsiteX3" fmla="*/ 812 w 1172"/>
                <a:gd name="connsiteY3" fmla="*/ 66 h 556"/>
                <a:gd name="connsiteX4" fmla="*/ 834 w 1172"/>
                <a:gd name="connsiteY4" fmla="*/ 80 h 556"/>
                <a:gd name="connsiteX5" fmla="*/ 858 w 1172"/>
                <a:gd name="connsiteY5" fmla="*/ 94 h 556"/>
                <a:gd name="connsiteX6" fmla="*/ 878 w 1172"/>
                <a:gd name="connsiteY6" fmla="*/ 110 h 556"/>
                <a:gd name="connsiteX7" fmla="*/ 900 w 1172"/>
                <a:gd name="connsiteY7" fmla="*/ 126 h 556"/>
                <a:gd name="connsiteX8" fmla="*/ 918 w 1172"/>
                <a:gd name="connsiteY8" fmla="*/ 142 h 556"/>
                <a:gd name="connsiteX9" fmla="*/ 938 w 1172"/>
                <a:gd name="connsiteY9" fmla="*/ 162 h 556"/>
                <a:gd name="connsiteX10" fmla="*/ 956 w 1172"/>
                <a:gd name="connsiteY10" fmla="*/ 180 h 556"/>
                <a:gd name="connsiteX11" fmla="*/ 974 w 1172"/>
                <a:gd name="connsiteY11" fmla="*/ 200 h 556"/>
                <a:gd name="connsiteX12" fmla="*/ 990 w 1172"/>
                <a:gd name="connsiteY12" fmla="*/ 222 h 556"/>
                <a:gd name="connsiteX13" fmla="*/ 1004 w 1172"/>
                <a:gd name="connsiteY13" fmla="*/ 242 h 556"/>
                <a:gd name="connsiteX14" fmla="*/ 1020 w 1172"/>
                <a:gd name="connsiteY14" fmla="*/ 266 h 556"/>
                <a:gd name="connsiteX15" fmla="*/ 1032 w 1172"/>
                <a:gd name="connsiteY15" fmla="*/ 288 h 556"/>
                <a:gd name="connsiteX16" fmla="*/ 1044 w 1172"/>
                <a:gd name="connsiteY16" fmla="*/ 312 h 556"/>
                <a:gd name="connsiteX17" fmla="*/ 1056 w 1172"/>
                <a:gd name="connsiteY17" fmla="*/ 336 h 556"/>
                <a:gd name="connsiteX18" fmla="*/ 1066 w 1172"/>
                <a:gd name="connsiteY18" fmla="*/ 362 h 556"/>
                <a:gd name="connsiteX19" fmla="*/ 1074 w 1172"/>
                <a:gd name="connsiteY19" fmla="*/ 386 h 556"/>
                <a:gd name="connsiteX20" fmla="*/ 1082 w 1172"/>
                <a:gd name="connsiteY20" fmla="*/ 412 h 556"/>
                <a:gd name="connsiteX21" fmla="*/ 1088 w 1172"/>
                <a:gd name="connsiteY21" fmla="*/ 440 h 556"/>
                <a:gd name="connsiteX22" fmla="*/ 580 w 1172"/>
                <a:gd name="connsiteY22" fmla="*/ 340 h 556"/>
                <a:gd name="connsiteX23" fmla="*/ 554 w 1172"/>
                <a:gd name="connsiteY23" fmla="*/ 340 h 556"/>
                <a:gd name="connsiteX24" fmla="*/ 554 w 1172"/>
                <a:gd name="connsiteY24" fmla="*/ 340 h 556"/>
                <a:gd name="connsiteX25" fmla="*/ 528 w 1172"/>
                <a:gd name="connsiteY25" fmla="*/ 340 h 556"/>
                <a:gd name="connsiteX26" fmla="*/ 502 w 1172"/>
                <a:gd name="connsiteY26" fmla="*/ 342 h 556"/>
                <a:gd name="connsiteX27" fmla="*/ 452 w 1172"/>
                <a:gd name="connsiteY27" fmla="*/ 350 h 556"/>
                <a:gd name="connsiteX28" fmla="*/ 402 w 1172"/>
                <a:gd name="connsiteY28" fmla="*/ 360 h 556"/>
                <a:gd name="connsiteX29" fmla="*/ 356 w 1172"/>
                <a:gd name="connsiteY29" fmla="*/ 374 h 556"/>
                <a:gd name="connsiteX30" fmla="*/ 310 w 1172"/>
                <a:gd name="connsiteY30" fmla="*/ 390 h 556"/>
                <a:gd name="connsiteX31" fmla="*/ 266 w 1172"/>
                <a:gd name="connsiteY31" fmla="*/ 408 h 556"/>
                <a:gd name="connsiteX32" fmla="*/ 226 w 1172"/>
                <a:gd name="connsiteY32" fmla="*/ 428 h 556"/>
                <a:gd name="connsiteX33" fmla="*/ 188 w 1172"/>
                <a:gd name="connsiteY33" fmla="*/ 448 h 556"/>
                <a:gd name="connsiteX34" fmla="*/ 120 w 1172"/>
                <a:gd name="connsiteY34" fmla="*/ 488 h 556"/>
                <a:gd name="connsiteX35" fmla="*/ 66 w 1172"/>
                <a:gd name="connsiteY35" fmla="*/ 522 h 556"/>
                <a:gd name="connsiteX36" fmla="*/ 26 w 1172"/>
                <a:gd name="connsiteY36" fmla="*/ 546 h 556"/>
                <a:gd name="connsiteX37" fmla="*/ 14 w 1172"/>
                <a:gd name="connsiteY37" fmla="*/ 554 h 556"/>
                <a:gd name="connsiteX38" fmla="*/ 4 w 1172"/>
                <a:gd name="connsiteY38" fmla="*/ 556 h 556"/>
                <a:gd name="connsiteX39" fmla="*/ 4 w 1172"/>
                <a:gd name="connsiteY39" fmla="*/ 556 h 556"/>
                <a:gd name="connsiteX40" fmla="*/ 2 w 1172"/>
                <a:gd name="connsiteY40" fmla="*/ 554 h 556"/>
                <a:gd name="connsiteX41" fmla="*/ 0 w 1172"/>
                <a:gd name="connsiteY41" fmla="*/ 552 h 556"/>
                <a:gd name="connsiteX42" fmla="*/ 0 w 1172"/>
                <a:gd name="connsiteY42" fmla="*/ 552 h 556"/>
                <a:gd name="connsiteX43" fmla="*/ 0 w 1172"/>
                <a:gd name="connsiteY43" fmla="*/ 550 h 556"/>
                <a:gd name="connsiteX44" fmla="*/ 0 w 1172"/>
                <a:gd name="connsiteY44" fmla="*/ 550 h 556"/>
                <a:gd name="connsiteX45" fmla="*/ 2 w 1172"/>
                <a:gd name="connsiteY45" fmla="*/ 522 h 556"/>
                <a:gd name="connsiteX46" fmla="*/ 4 w 1172"/>
                <a:gd name="connsiteY46" fmla="*/ 494 h 556"/>
                <a:gd name="connsiteX47" fmla="*/ 8 w 1172"/>
                <a:gd name="connsiteY47" fmla="*/ 466 h 556"/>
                <a:gd name="connsiteX48" fmla="*/ 14 w 1172"/>
                <a:gd name="connsiteY48" fmla="*/ 440 h 556"/>
                <a:gd name="connsiteX49" fmla="*/ 20 w 1172"/>
                <a:gd name="connsiteY49" fmla="*/ 412 h 556"/>
                <a:gd name="connsiteX50" fmla="*/ 28 w 1172"/>
                <a:gd name="connsiteY50" fmla="*/ 386 h 556"/>
                <a:gd name="connsiteX51" fmla="*/ 38 w 1172"/>
                <a:gd name="connsiteY51" fmla="*/ 362 h 556"/>
                <a:gd name="connsiteX52" fmla="*/ 48 w 1172"/>
                <a:gd name="connsiteY52" fmla="*/ 336 h 556"/>
                <a:gd name="connsiteX53" fmla="*/ 58 w 1172"/>
                <a:gd name="connsiteY53" fmla="*/ 312 h 556"/>
                <a:gd name="connsiteX54" fmla="*/ 70 w 1172"/>
                <a:gd name="connsiteY54" fmla="*/ 288 h 556"/>
                <a:gd name="connsiteX55" fmla="*/ 84 w 1172"/>
                <a:gd name="connsiteY55" fmla="*/ 266 h 556"/>
                <a:gd name="connsiteX56" fmla="*/ 98 w 1172"/>
                <a:gd name="connsiteY56" fmla="*/ 242 h 556"/>
                <a:gd name="connsiteX57" fmla="*/ 114 w 1172"/>
                <a:gd name="connsiteY57" fmla="*/ 222 h 556"/>
                <a:gd name="connsiteX58" fmla="*/ 130 w 1172"/>
                <a:gd name="connsiteY58" fmla="*/ 200 h 556"/>
                <a:gd name="connsiteX59" fmla="*/ 146 w 1172"/>
                <a:gd name="connsiteY59" fmla="*/ 180 h 556"/>
                <a:gd name="connsiteX60" fmla="*/ 164 w 1172"/>
                <a:gd name="connsiteY60" fmla="*/ 162 h 556"/>
                <a:gd name="connsiteX61" fmla="*/ 184 w 1172"/>
                <a:gd name="connsiteY61" fmla="*/ 144 h 556"/>
                <a:gd name="connsiteX62" fmla="*/ 204 w 1172"/>
                <a:gd name="connsiteY62" fmla="*/ 126 h 556"/>
                <a:gd name="connsiteX63" fmla="*/ 224 w 1172"/>
                <a:gd name="connsiteY63" fmla="*/ 110 h 556"/>
                <a:gd name="connsiteX64" fmla="*/ 246 w 1172"/>
                <a:gd name="connsiteY64" fmla="*/ 94 h 556"/>
                <a:gd name="connsiteX65" fmla="*/ 268 w 1172"/>
                <a:gd name="connsiteY65" fmla="*/ 80 h 556"/>
                <a:gd name="connsiteX66" fmla="*/ 290 w 1172"/>
                <a:gd name="connsiteY66" fmla="*/ 66 h 556"/>
                <a:gd name="connsiteX67" fmla="*/ 314 w 1172"/>
                <a:gd name="connsiteY67" fmla="*/ 54 h 556"/>
                <a:gd name="connsiteX68" fmla="*/ 338 w 1172"/>
                <a:gd name="connsiteY68" fmla="*/ 44 h 556"/>
                <a:gd name="connsiteX69" fmla="*/ 362 w 1172"/>
                <a:gd name="connsiteY69" fmla="*/ 34 h 556"/>
                <a:gd name="connsiteX70" fmla="*/ 388 w 1172"/>
                <a:gd name="connsiteY70" fmla="*/ 24 h 556"/>
                <a:gd name="connsiteX71" fmla="*/ 414 w 1172"/>
                <a:gd name="connsiteY71" fmla="*/ 18 h 556"/>
                <a:gd name="connsiteX72" fmla="*/ 440 w 1172"/>
                <a:gd name="connsiteY72" fmla="*/ 12 h 556"/>
                <a:gd name="connsiteX73" fmla="*/ 468 w 1172"/>
                <a:gd name="connsiteY73" fmla="*/ 6 h 556"/>
                <a:gd name="connsiteX74" fmla="*/ 494 w 1172"/>
                <a:gd name="connsiteY74" fmla="*/ 2 h 556"/>
                <a:gd name="connsiteX75" fmla="*/ 522 w 1172"/>
                <a:gd name="connsiteY75" fmla="*/ 0 h 556"/>
                <a:gd name="connsiteX76" fmla="*/ 550 w 1172"/>
                <a:gd name="connsiteY76" fmla="*/ 0 h 556"/>
                <a:gd name="connsiteX77" fmla="*/ 550 w 1172"/>
                <a:gd name="connsiteY77" fmla="*/ 0 h 556"/>
                <a:gd name="connsiteX78" fmla="*/ 580 w 1172"/>
                <a:gd name="connsiteY78" fmla="*/ 0 h 556"/>
                <a:gd name="connsiteX0" fmla="*/ 740 w 1082"/>
                <a:gd name="connsiteY0" fmla="*/ 34 h 556"/>
                <a:gd name="connsiteX1" fmla="*/ 764 w 1082"/>
                <a:gd name="connsiteY1" fmla="*/ 44 h 556"/>
                <a:gd name="connsiteX2" fmla="*/ 788 w 1082"/>
                <a:gd name="connsiteY2" fmla="*/ 54 h 556"/>
                <a:gd name="connsiteX3" fmla="*/ 812 w 1082"/>
                <a:gd name="connsiteY3" fmla="*/ 66 h 556"/>
                <a:gd name="connsiteX4" fmla="*/ 834 w 1082"/>
                <a:gd name="connsiteY4" fmla="*/ 80 h 556"/>
                <a:gd name="connsiteX5" fmla="*/ 858 w 1082"/>
                <a:gd name="connsiteY5" fmla="*/ 94 h 556"/>
                <a:gd name="connsiteX6" fmla="*/ 878 w 1082"/>
                <a:gd name="connsiteY6" fmla="*/ 110 h 556"/>
                <a:gd name="connsiteX7" fmla="*/ 900 w 1082"/>
                <a:gd name="connsiteY7" fmla="*/ 126 h 556"/>
                <a:gd name="connsiteX8" fmla="*/ 918 w 1082"/>
                <a:gd name="connsiteY8" fmla="*/ 142 h 556"/>
                <a:gd name="connsiteX9" fmla="*/ 938 w 1082"/>
                <a:gd name="connsiteY9" fmla="*/ 162 h 556"/>
                <a:gd name="connsiteX10" fmla="*/ 956 w 1082"/>
                <a:gd name="connsiteY10" fmla="*/ 180 h 556"/>
                <a:gd name="connsiteX11" fmla="*/ 974 w 1082"/>
                <a:gd name="connsiteY11" fmla="*/ 200 h 556"/>
                <a:gd name="connsiteX12" fmla="*/ 990 w 1082"/>
                <a:gd name="connsiteY12" fmla="*/ 222 h 556"/>
                <a:gd name="connsiteX13" fmla="*/ 1004 w 1082"/>
                <a:gd name="connsiteY13" fmla="*/ 242 h 556"/>
                <a:gd name="connsiteX14" fmla="*/ 1020 w 1082"/>
                <a:gd name="connsiteY14" fmla="*/ 266 h 556"/>
                <a:gd name="connsiteX15" fmla="*/ 1032 w 1082"/>
                <a:gd name="connsiteY15" fmla="*/ 288 h 556"/>
                <a:gd name="connsiteX16" fmla="*/ 1044 w 1082"/>
                <a:gd name="connsiteY16" fmla="*/ 312 h 556"/>
                <a:gd name="connsiteX17" fmla="*/ 1056 w 1082"/>
                <a:gd name="connsiteY17" fmla="*/ 336 h 556"/>
                <a:gd name="connsiteX18" fmla="*/ 1066 w 1082"/>
                <a:gd name="connsiteY18" fmla="*/ 362 h 556"/>
                <a:gd name="connsiteX19" fmla="*/ 1074 w 1082"/>
                <a:gd name="connsiteY19" fmla="*/ 386 h 556"/>
                <a:gd name="connsiteX20" fmla="*/ 1082 w 1082"/>
                <a:gd name="connsiteY20" fmla="*/ 412 h 556"/>
                <a:gd name="connsiteX21" fmla="*/ 580 w 1082"/>
                <a:gd name="connsiteY21" fmla="*/ 340 h 556"/>
                <a:gd name="connsiteX22" fmla="*/ 554 w 1082"/>
                <a:gd name="connsiteY22" fmla="*/ 340 h 556"/>
                <a:gd name="connsiteX23" fmla="*/ 554 w 1082"/>
                <a:gd name="connsiteY23" fmla="*/ 340 h 556"/>
                <a:gd name="connsiteX24" fmla="*/ 528 w 1082"/>
                <a:gd name="connsiteY24" fmla="*/ 340 h 556"/>
                <a:gd name="connsiteX25" fmla="*/ 502 w 1082"/>
                <a:gd name="connsiteY25" fmla="*/ 342 h 556"/>
                <a:gd name="connsiteX26" fmla="*/ 452 w 1082"/>
                <a:gd name="connsiteY26" fmla="*/ 350 h 556"/>
                <a:gd name="connsiteX27" fmla="*/ 402 w 1082"/>
                <a:gd name="connsiteY27" fmla="*/ 360 h 556"/>
                <a:gd name="connsiteX28" fmla="*/ 356 w 1082"/>
                <a:gd name="connsiteY28" fmla="*/ 374 h 556"/>
                <a:gd name="connsiteX29" fmla="*/ 310 w 1082"/>
                <a:gd name="connsiteY29" fmla="*/ 390 h 556"/>
                <a:gd name="connsiteX30" fmla="*/ 266 w 1082"/>
                <a:gd name="connsiteY30" fmla="*/ 408 h 556"/>
                <a:gd name="connsiteX31" fmla="*/ 226 w 1082"/>
                <a:gd name="connsiteY31" fmla="*/ 428 h 556"/>
                <a:gd name="connsiteX32" fmla="*/ 188 w 1082"/>
                <a:gd name="connsiteY32" fmla="*/ 448 h 556"/>
                <a:gd name="connsiteX33" fmla="*/ 120 w 1082"/>
                <a:gd name="connsiteY33" fmla="*/ 488 h 556"/>
                <a:gd name="connsiteX34" fmla="*/ 66 w 1082"/>
                <a:gd name="connsiteY34" fmla="*/ 522 h 556"/>
                <a:gd name="connsiteX35" fmla="*/ 26 w 1082"/>
                <a:gd name="connsiteY35" fmla="*/ 546 h 556"/>
                <a:gd name="connsiteX36" fmla="*/ 14 w 1082"/>
                <a:gd name="connsiteY36" fmla="*/ 554 h 556"/>
                <a:gd name="connsiteX37" fmla="*/ 4 w 1082"/>
                <a:gd name="connsiteY37" fmla="*/ 556 h 556"/>
                <a:gd name="connsiteX38" fmla="*/ 4 w 1082"/>
                <a:gd name="connsiteY38" fmla="*/ 556 h 556"/>
                <a:gd name="connsiteX39" fmla="*/ 2 w 1082"/>
                <a:gd name="connsiteY39" fmla="*/ 554 h 556"/>
                <a:gd name="connsiteX40" fmla="*/ 0 w 1082"/>
                <a:gd name="connsiteY40" fmla="*/ 552 h 556"/>
                <a:gd name="connsiteX41" fmla="*/ 0 w 1082"/>
                <a:gd name="connsiteY41" fmla="*/ 552 h 556"/>
                <a:gd name="connsiteX42" fmla="*/ 0 w 1082"/>
                <a:gd name="connsiteY42" fmla="*/ 550 h 556"/>
                <a:gd name="connsiteX43" fmla="*/ 0 w 1082"/>
                <a:gd name="connsiteY43" fmla="*/ 550 h 556"/>
                <a:gd name="connsiteX44" fmla="*/ 2 w 1082"/>
                <a:gd name="connsiteY44" fmla="*/ 522 h 556"/>
                <a:gd name="connsiteX45" fmla="*/ 4 w 1082"/>
                <a:gd name="connsiteY45" fmla="*/ 494 h 556"/>
                <a:gd name="connsiteX46" fmla="*/ 8 w 1082"/>
                <a:gd name="connsiteY46" fmla="*/ 466 h 556"/>
                <a:gd name="connsiteX47" fmla="*/ 14 w 1082"/>
                <a:gd name="connsiteY47" fmla="*/ 440 h 556"/>
                <a:gd name="connsiteX48" fmla="*/ 20 w 1082"/>
                <a:gd name="connsiteY48" fmla="*/ 412 h 556"/>
                <a:gd name="connsiteX49" fmla="*/ 28 w 1082"/>
                <a:gd name="connsiteY49" fmla="*/ 386 h 556"/>
                <a:gd name="connsiteX50" fmla="*/ 38 w 1082"/>
                <a:gd name="connsiteY50" fmla="*/ 362 h 556"/>
                <a:gd name="connsiteX51" fmla="*/ 48 w 1082"/>
                <a:gd name="connsiteY51" fmla="*/ 336 h 556"/>
                <a:gd name="connsiteX52" fmla="*/ 58 w 1082"/>
                <a:gd name="connsiteY52" fmla="*/ 312 h 556"/>
                <a:gd name="connsiteX53" fmla="*/ 70 w 1082"/>
                <a:gd name="connsiteY53" fmla="*/ 288 h 556"/>
                <a:gd name="connsiteX54" fmla="*/ 84 w 1082"/>
                <a:gd name="connsiteY54" fmla="*/ 266 h 556"/>
                <a:gd name="connsiteX55" fmla="*/ 98 w 1082"/>
                <a:gd name="connsiteY55" fmla="*/ 242 h 556"/>
                <a:gd name="connsiteX56" fmla="*/ 114 w 1082"/>
                <a:gd name="connsiteY56" fmla="*/ 222 h 556"/>
                <a:gd name="connsiteX57" fmla="*/ 130 w 1082"/>
                <a:gd name="connsiteY57" fmla="*/ 200 h 556"/>
                <a:gd name="connsiteX58" fmla="*/ 146 w 1082"/>
                <a:gd name="connsiteY58" fmla="*/ 180 h 556"/>
                <a:gd name="connsiteX59" fmla="*/ 164 w 1082"/>
                <a:gd name="connsiteY59" fmla="*/ 162 h 556"/>
                <a:gd name="connsiteX60" fmla="*/ 184 w 1082"/>
                <a:gd name="connsiteY60" fmla="*/ 144 h 556"/>
                <a:gd name="connsiteX61" fmla="*/ 204 w 1082"/>
                <a:gd name="connsiteY61" fmla="*/ 126 h 556"/>
                <a:gd name="connsiteX62" fmla="*/ 224 w 1082"/>
                <a:gd name="connsiteY62" fmla="*/ 110 h 556"/>
                <a:gd name="connsiteX63" fmla="*/ 246 w 1082"/>
                <a:gd name="connsiteY63" fmla="*/ 94 h 556"/>
                <a:gd name="connsiteX64" fmla="*/ 268 w 1082"/>
                <a:gd name="connsiteY64" fmla="*/ 80 h 556"/>
                <a:gd name="connsiteX65" fmla="*/ 290 w 1082"/>
                <a:gd name="connsiteY65" fmla="*/ 66 h 556"/>
                <a:gd name="connsiteX66" fmla="*/ 314 w 1082"/>
                <a:gd name="connsiteY66" fmla="*/ 54 h 556"/>
                <a:gd name="connsiteX67" fmla="*/ 338 w 1082"/>
                <a:gd name="connsiteY67" fmla="*/ 44 h 556"/>
                <a:gd name="connsiteX68" fmla="*/ 362 w 1082"/>
                <a:gd name="connsiteY68" fmla="*/ 34 h 556"/>
                <a:gd name="connsiteX69" fmla="*/ 388 w 1082"/>
                <a:gd name="connsiteY69" fmla="*/ 24 h 556"/>
                <a:gd name="connsiteX70" fmla="*/ 414 w 1082"/>
                <a:gd name="connsiteY70" fmla="*/ 18 h 556"/>
                <a:gd name="connsiteX71" fmla="*/ 440 w 1082"/>
                <a:gd name="connsiteY71" fmla="*/ 12 h 556"/>
                <a:gd name="connsiteX72" fmla="*/ 468 w 1082"/>
                <a:gd name="connsiteY72" fmla="*/ 6 h 556"/>
                <a:gd name="connsiteX73" fmla="*/ 494 w 1082"/>
                <a:gd name="connsiteY73" fmla="*/ 2 h 556"/>
                <a:gd name="connsiteX74" fmla="*/ 522 w 1082"/>
                <a:gd name="connsiteY74" fmla="*/ 0 h 556"/>
                <a:gd name="connsiteX75" fmla="*/ 550 w 1082"/>
                <a:gd name="connsiteY75" fmla="*/ 0 h 556"/>
                <a:gd name="connsiteX76" fmla="*/ 550 w 1082"/>
                <a:gd name="connsiteY76" fmla="*/ 0 h 556"/>
                <a:gd name="connsiteX77" fmla="*/ 580 w 1082"/>
                <a:gd name="connsiteY77" fmla="*/ 0 h 556"/>
                <a:gd name="connsiteX0" fmla="*/ 740 w 1074"/>
                <a:gd name="connsiteY0" fmla="*/ 34 h 556"/>
                <a:gd name="connsiteX1" fmla="*/ 764 w 1074"/>
                <a:gd name="connsiteY1" fmla="*/ 44 h 556"/>
                <a:gd name="connsiteX2" fmla="*/ 788 w 1074"/>
                <a:gd name="connsiteY2" fmla="*/ 54 h 556"/>
                <a:gd name="connsiteX3" fmla="*/ 812 w 1074"/>
                <a:gd name="connsiteY3" fmla="*/ 66 h 556"/>
                <a:gd name="connsiteX4" fmla="*/ 834 w 1074"/>
                <a:gd name="connsiteY4" fmla="*/ 80 h 556"/>
                <a:gd name="connsiteX5" fmla="*/ 858 w 1074"/>
                <a:gd name="connsiteY5" fmla="*/ 94 h 556"/>
                <a:gd name="connsiteX6" fmla="*/ 878 w 1074"/>
                <a:gd name="connsiteY6" fmla="*/ 110 h 556"/>
                <a:gd name="connsiteX7" fmla="*/ 900 w 1074"/>
                <a:gd name="connsiteY7" fmla="*/ 126 h 556"/>
                <a:gd name="connsiteX8" fmla="*/ 918 w 1074"/>
                <a:gd name="connsiteY8" fmla="*/ 142 h 556"/>
                <a:gd name="connsiteX9" fmla="*/ 938 w 1074"/>
                <a:gd name="connsiteY9" fmla="*/ 162 h 556"/>
                <a:gd name="connsiteX10" fmla="*/ 956 w 1074"/>
                <a:gd name="connsiteY10" fmla="*/ 180 h 556"/>
                <a:gd name="connsiteX11" fmla="*/ 974 w 1074"/>
                <a:gd name="connsiteY11" fmla="*/ 200 h 556"/>
                <a:gd name="connsiteX12" fmla="*/ 990 w 1074"/>
                <a:gd name="connsiteY12" fmla="*/ 222 h 556"/>
                <a:gd name="connsiteX13" fmla="*/ 1004 w 1074"/>
                <a:gd name="connsiteY13" fmla="*/ 242 h 556"/>
                <a:gd name="connsiteX14" fmla="*/ 1020 w 1074"/>
                <a:gd name="connsiteY14" fmla="*/ 266 h 556"/>
                <a:gd name="connsiteX15" fmla="*/ 1032 w 1074"/>
                <a:gd name="connsiteY15" fmla="*/ 288 h 556"/>
                <a:gd name="connsiteX16" fmla="*/ 1044 w 1074"/>
                <a:gd name="connsiteY16" fmla="*/ 312 h 556"/>
                <a:gd name="connsiteX17" fmla="*/ 1056 w 1074"/>
                <a:gd name="connsiteY17" fmla="*/ 336 h 556"/>
                <a:gd name="connsiteX18" fmla="*/ 1066 w 1074"/>
                <a:gd name="connsiteY18" fmla="*/ 362 h 556"/>
                <a:gd name="connsiteX19" fmla="*/ 1074 w 1074"/>
                <a:gd name="connsiteY19" fmla="*/ 386 h 556"/>
                <a:gd name="connsiteX20" fmla="*/ 580 w 1074"/>
                <a:gd name="connsiteY20" fmla="*/ 340 h 556"/>
                <a:gd name="connsiteX21" fmla="*/ 554 w 1074"/>
                <a:gd name="connsiteY21" fmla="*/ 340 h 556"/>
                <a:gd name="connsiteX22" fmla="*/ 554 w 1074"/>
                <a:gd name="connsiteY22" fmla="*/ 340 h 556"/>
                <a:gd name="connsiteX23" fmla="*/ 528 w 1074"/>
                <a:gd name="connsiteY23" fmla="*/ 340 h 556"/>
                <a:gd name="connsiteX24" fmla="*/ 502 w 1074"/>
                <a:gd name="connsiteY24" fmla="*/ 342 h 556"/>
                <a:gd name="connsiteX25" fmla="*/ 452 w 1074"/>
                <a:gd name="connsiteY25" fmla="*/ 350 h 556"/>
                <a:gd name="connsiteX26" fmla="*/ 402 w 1074"/>
                <a:gd name="connsiteY26" fmla="*/ 360 h 556"/>
                <a:gd name="connsiteX27" fmla="*/ 356 w 1074"/>
                <a:gd name="connsiteY27" fmla="*/ 374 h 556"/>
                <a:gd name="connsiteX28" fmla="*/ 310 w 1074"/>
                <a:gd name="connsiteY28" fmla="*/ 390 h 556"/>
                <a:gd name="connsiteX29" fmla="*/ 266 w 1074"/>
                <a:gd name="connsiteY29" fmla="*/ 408 h 556"/>
                <a:gd name="connsiteX30" fmla="*/ 226 w 1074"/>
                <a:gd name="connsiteY30" fmla="*/ 428 h 556"/>
                <a:gd name="connsiteX31" fmla="*/ 188 w 1074"/>
                <a:gd name="connsiteY31" fmla="*/ 448 h 556"/>
                <a:gd name="connsiteX32" fmla="*/ 120 w 1074"/>
                <a:gd name="connsiteY32" fmla="*/ 488 h 556"/>
                <a:gd name="connsiteX33" fmla="*/ 66 w 1074"/>
                <a:gd name="connsiteY33" fmla="*/ 522 h 556"/>
                <a:gd name="connsiteX34" fmla="*/ 26 w 1074"/>
                <a:gd name="connsiteY34" fmla="*/ 546 h 556"/>
                <a:gd name="connsiteX35" fmla="*/ 14 w 1074"/>
                <a:gd name="connsiteY35" fmla="*/ 554 h 556"/>
                <a:gd name="connsiteX36" fmla="*/ 4 w 1074"/>
                <a:gd name="connsiteY36" fmla="*/ 556 h 556"/>
                <a:gd name="connsiteX37" fmla="*/ 4 w 1074"/>
                <a:gd name="connsiteY37" fmla="*/ 556 h 556"/>
                <a:gd name="connsiteX38" fmla="*/ 2 w 1074"/>
                <a:gd name="connsiteY38" fmla="*/ 554 h 556"/>
                <a:gd name="connsiteX39" fmla="*/ 0 w 1074"/>
                <a:gd name="connsiteY39" fmla="*/ 552 h 556"/>
                <a:gd name="connsiteX40" fmla="*/ 0 w 1074"/>
                <a:gd name="connsiteY40" fmla="*/ 552 h 556"/>
                <a:gd name="connsiteX41" fmla="*/ 0 w 1074"/>
                <a:gd name="connsiteY41" fmla="*/ 550 h 556"/>
                <a:gd name="connsiteX42" fmla="*/ 0 w 1074"/>
                <a:gd name="connsiteY42" fmla="*/ 550 h 556"/>
                <a:gd name="connsiteX43" fmla="*/ 2 w 1074"/>
                <a:gd name="connsiteY43" fmla="*/ 522 h 556"/>
                <a:gd name="connsiteX44" fmla="*/ 4 w 1074"/>
                <a:gd name="connsiteY44" fmla="*/ 494 h 556"/>
                <a:gd name="connsiteX45" fmla="*/ 8 w 1074"/>
                <a:gd name="connsiteY45" fmla="*/ 466 h 556"/>
                <a:gd name="connsiteX46" fmla="*/ 14 w 1074"/>
                <a:gd name="connsiteY46" fmla="*/ 440 h 556"/>
                <a:gd name="connsiteX47" fmla="*/ 20 w 1074"/>
                <a:gd name="connsiteY47" fmla="*/ 412 h 556"/>
                <a:gd name="connsiteX48" fmla="*/ 28 w 1074"/>
                <a:gd name="connsiteY48" fmla="*/ 386 h 556"/>
                <a:gd name="connsiteX49" fmla="*/ 38 w 1074"/>
                <a:gd name="connsiteY49" fmla="*/ 362 h 556"/>
                <a:gd name="connsiteX50" fmla="*/ 48 w 1074"/>
                <a:gd name="connsiteY50" fmla="*/ 336 h 556"/>
                <a:gd name="connsiteX51" fmla="*/ 58 w 1074"/>
                <a:gd name="connsiteY51" fmla="*/ 312 h 556"/>
                <a:gd name="connsiteX52" fmla="*/ 70 w 1074"/>
                <a:gd name="connsiteY52" fmla="*/ 288 h 556"/>
                <a:gd name="connsiteX53" fmla="*/ 84 w 1074"/>
                <a:gd name="connsiteY53" fmla="*/ 266 h 556"/>
                <a:gd name="connsiteX54" fmla="*/ 98 w 1074"/>
                <a:gd name="connsiteY54" fmla="*/ 242 h 556"/>
                <a:gd name="connsiteX55" fmla="*/ 114 w 1074"/>
                <a:gd name="connsiteY55" fmla="*/ 222 h 556"/>
                <a:gd name="connsiteX56" fmla="*/ 130 w 1074"/>
                <a:gd name="connsiteY56" fmla="*/ 200 h 556"/>
                <a:gd name="connsiteX57" fmla="*/ 146 w 1074"/>
                <a:gd name="connsiteY57" fmla="*/ 180 h 556"/>
                <a:gd name="connsiteX58" fmla="*/ 164 w 1074"/>
                <a:gd name="connsiteY58" fmla="*/ 162 h 556"/>
                <a:gd name="connsiteX59" fmla="*/ 184 w 1074"/>
                <a:gd name="connsiteY59" fmla="*/ 144 h 556"/>
                <a:gd name="connsiteX60" fmla="*/ 204 w 1074"/>
                <a:gd name="connsiteY60" fmla="*/ 126 h 556"/>
                <a:gd name="connsiteX61" fmla="*/ 224 w 1074"/>
                <a:gd name="connsiteY61" fmla="*/ 110 h 556"/>
                <a:gd name="connsiteX62" fmla="*/ 246 w 1074"/>
                <a:gd name="connsiteY62" fmla="*/ 94 h 556"/>
                <a:gd name="connsiteX63" fmla="*/ 268 w 1074"/>
                <a:gd name="connsiteY63" fmla="*/ 80 h 556"/>
                <a:gd name="connsiteX64" fmla="*/ 290 w 1074"/>
                <a:gd name="connsiteY64" fmla="*/ 66 h 556"/>
                <a:gd name="connsiteX65" fmla="*/ 314 w 1074"/>
                <a:gd name="connsiteY65" fmla="*/ 54 h 556"/>
                <a:gd name="connsiteX66" fmla="*/ 338 w 1074"/>
                <a:gd name="connsiteY66" fmla="*/ 44 h 556"/>
                <a:gd name="connsiteX67" fmla="*/ 362 w 1074"/>
                <a:gd name="connsiteY67" fmla="*/ 34 h 556"/>
                <a:gd name="connsiteX68" fmla="*/ 388 w 1074"/>
                <a:gd name="connsiteY68" fmla="*/ 24 h 556"/>
                <a:gd name="connsiteX69" fmla="*/ 414 w 1074"/>
                <a:gd name="connsiteY69" fmla="*/ 18 h 556"/>
                <a:gd name="connsiteX70" fmla="*/ 440 w 1074"/>
                <a:gd name="connsiteY70" fmla="*/ 12 h 556"/>
                <a:gd name="connsiteX71" fmla="*/ 468 w 1074"/>
                <a:gd name="connsiteY71" fmla="*/ 6 h 556"/>
                <a:gd name="connsiteX72" fmla="*/ 494 w 1074"/>
                <a:gd name="connsiteY72" fmla="*/ 2 h 556"/>
                <a:gd name="connsiteX73" fmla="*/ 522 w 1074"/>
                <a:gd name="connsiteY73" fmla="*/ 0 h 556"/>
                <a:gd name="connsiteX74" fmla="*/ 550 w 1074"/>
                <a:gd name="connsiteY74" fmla="*/ 0 h 556"/>
                <a:gd name="connsiteX75" fmla="*/ 550 w 1074"/>
                <a:gd name="connsiteY75" fmla="*/ 0 h 556"/>
                <a:gd name="connsiteX76" fmla="*/ 580 w 1074"/>
                <a:gd name="connsiteY76" fmla="*/ 0 h 556"/>
                <a:gd name="connsiteX0" fmla="*/ 740 w 1066"/>
                <a:gd name="connsiteY0" fmla="*/ 34 h 556"/>
                <a:gd name="connsiteX1" fmla="*/ 764 w 1066"/>
                <a:gd name="connsiteY1" fmla="*/ 44 h 556"/>
                <a:gd name="connsiteX2" fmla="*/ 788 w 1066"/>
                <a:gd name="connsiteY2" fmla="*/ 54 h 556"/>
                <a:gd name="connsiteX3" fmla="*/ 812 w 1066"/>
                <a:gd name="connsiteY3" fmla="*/ 66 h 556"/>
                <a:gd name="connsiteX4" fmla="*/ 834 w 1066"/>
                <a:gd name="connsiteY4" fmla="*/ 80 h 556"/>
                <a:gd name="connsiteX5" fmla="*/ 858 w 1066"/>
                <a:gd name="connsiteY5" fmla="*/ 94 h 556"/>
                <a:gd name="connsiteX6" fmla="*/ 878 w 1066"/>
                <a:gd name="connsiteY6" fmla="*/ 110 h 556"/>
                <a:gd name="connsiteX7" fmla="*/ 900 w 1066"/>
                <a:gd name="connsiteY7" fmla="*/ 126 h 556"/>
                <a:gd name="connsiteX8" fmla="*/ 918 w 1066"/>
                <a:gd name="connsiteY8" fmla="*/ 142 h 556"/>
                <a:gd name="connsiteX9" fmla="*/ 938 w 1066"/>
                <a:gd name="connsiteY9" fmla="*/ 162 h 556"/>
                <a:gd name="connsiteX10" fmla="*/ 956 w 1066"/>
                <a:gd name="connsiteY10" fmla="*/ 180 h 556"/>
                <a:gd name="connsiteX11" fmla="*/ 974 w 1066"/>
                <a:gd name="connsiteY11" fmla="*/ 200 h 556"/>
                <a:gd name="connsiteX12" fmla="*/ 990 w 1066"/>
                <a:gd name="connsiteY12" fmla="*/ 222 h 556"/>
                <a:gd name="connsiteX13" fmla="*/ 1004 w 1066"/>
                <a:gd name="connsiteY13" fmla="*/ 242 h 556"/>
                <a:gd name="connsiteX14" fmla="*/ 1020 w 1066"/>
                <a:gd name="connsiteY14" fmla="*/ 266 h 556"/>
                <a:gd name="connsiteX15" fmla="*/ 1032 w 1066"/>
                <a:gd name="connsiteY15" fmla="*/ 288 h 556"/>
                <a:gd name="connsiteX16" fmla="*/ 1044 w 1066"/>
                <a:gd name="connsiteY16" fmla="*/ 312 h 556"/>
                <a:gd name="connsiteX17" fmla="*/ 1056 w 1066"/>
                <a:gd name="connsiteY17" fmla="*/ 336 h 556"/>
                <a:gd name="connsiteX18" fmla="*/ 1066 w 1066"/>
                <a:gd name="connsiteY18" fmla="*/ 362 h 556"/>
                <a:gd name="connsiteX19" fmla="*/ 580 w 1066"/>
                <a:gd name="connsiteY19" fmla="*/ 340 h 556"/>
                <a:gd name="connsiteX20" fmla="*/ 554 w 1066"/>
                <a:gd name="connsiteY20" fmla="*/ 340 h 556"/>
                <a:gd name="connsiteX21" fmla="*/ 554 w 1066"/>
                <a:gd name="connsiteY21" fmla="*/ 340 h 556"/>
                <a:gd name="connsiteX22" fmla="*/ 528 w 1066"/>
                <a:gd name="connsiteY22" fmla="*/ 340 h 556"/>
                <a:gd name="connsiteX23" fmla="*/ 502 w 1066"/>
                <a:gd name="connsiteY23" fmla="*/ 342 h 556"/>
                <a:gd name="connsiteX24" fmla="*/ 452 w 1066"/>
                <a:gd name="connsiteY24" fmla="*/ 350 h 556"/>
                <a:gd name="connsiteX25" fmla="*/ 402 w 1066"/>
                <a:gd name="connsiteY25" fmla="*/ 360 h 556"/>
                <a:gd name="connsiteX26" fmla="*/ 356 w 1066"/>
                <a:gd name="connsiteY26" fmla="*/ 374 h 556"/>
                <a:gd name="connsiteX27" fmla="*/ 310 w 1066"/>
                <a:gd name="connsiteY27" fmla="*/ 390 h 556"/>
                <a:gd name="connsiteX28" fmla="*/ 266 w 1066"/>
                <a:gd name="connsiteY28" fmla="*/ 408 h 556"/>
                <a:gd name="connsiteX29" fmla="*/ 226 w 1066"/>
                <a:gd name="connsiteY29" fmla="*/ 428 h 556"/>
                <a:gd name="connsiteX30" fmla="*/ 188 w 1066"/>
                <a:gd name="connsiteY30" fmla="*/ 448 h 556"/>
                <a:gd name="connsiteX31" fmla="*/ 120 w 1066"/>
                <a:gd name="connsiteY31" fmla="*/ 488 h 556"/>
                <a:gd name="connsiteX32" fmla="*/ 66 w 1066"/>
                <a:gd name="connsiteY32" fmla="*/ 522 h 556"/>
                <a:gd name="connsiteX33" fmla="*/ 26 w 1066"/>
                <a:gd name="connsiteY33" fmla="*/ 546 h 556"/>
                <a:gd name="connsiteX34" fmla="*/ 14 w 1066"/>
                <a:gd name="connsiteY34" fmla="*/ 554 h 556"/>
                <a:gd name="connsiteX35" fmla="*/ 4 w 1066"/>
                <a:gd name="connsiteY35" fmla="*/ 556 h 556"/>
                <a:gd name="connsiteX36" fmla="*/ 4 w 1066"/>
                <a:gd name="connsiteY36" fmla="*/ 556 h 556"/>
                <a:gd name="connsiteX37" fmla="*/ 2 w 1066"/>
                <a:gd name="connsiteY37" fmla="*/ 554 h 556"/>
                <a:gd name="connsiteX38" fmla="*/ 0 w 1066"/>
                <a:gd name="connsiteY38" fmla="*/ 552 h 556"/>
                <a:gd name="connsiteX39" fmla="*/ 0 w 1066"/>
                <a:gd name="connsiteY39" fmla="*/ 552 h 556"/>
                <a:gd name="connsiteX40" fmla="*/ 0 w 1066"/>
                <a:gd name="connsiteY40" fmla="*/ 550 h 556"/>
                <a:gd name="connsiteX41" fmla="*/ 0 w 1066"/>
                <a:gd name="connsiteY41" fmla="*/ 550 h 556"/>
                <a:gd name="connsiteX42" fmla="*/ 2 w 1066"/>
                <a:gd name="connsiteY42" fmla="*/ 522 h 556"/>
                <a:gd name="connsiteX43" fmla="*/ 4 w 1066"/>
                <a:gd name="connsiteY43" fmla="*/ 494 h 556"/>
                <a:gd name="connsiteX44" fmla="*/ 8 w 1066"/>
                <a:gd name="connsiteY44" fmla="*/ 466 h 556"/>
                <a:gd name="connsiteX45" fmla="*/ 14 w 1066"/>
                <a:gd name="connsiteY45" fmla="*/ 440 h 556"/>
                <a:gd name="connsiteX46" fmla="*/ 20 w 1066"/>
                <a:gd name="connsiteY46" fmla="*/ 412 h 556"/>
                <a:gd name="connsiteX47" fmla="*/ 28 w 1066"/>
                <a:gd name="connsiteY47" fmla="*/ 386 h 556"/>
                <a:gd name="connsiteX48" fmla="*/ 38 w 1066"/>
                <a:gd name="connsiteY48" fmla="*/ 362 h 556"/>
                <a:gd name="connsiteX49" fmla="*/ 48 w 1066"/>
                <a:gd name="connsiteY49" fmla="*/ 336 h 556"/>
                <a:gd name="connsiteX50" fmla="*/ 58 w 1066"/>
                <a:gd name="connsiteY50" fmla="*/ 312 h 556"/>
                <a:gd name="connsiteX51" fmla="*/ 70 w 1066"/>
                <a:gd name="connsiteY51" fmla="*/ 288 h 556"/>
                <a:gd name="connsiteX52" fmla="*/ 84 w 1066"/>
                <a:gd name="connsiteY52" fmla="*/ 266 h 556"/>
                <a:gd name="connsiteX53" fmla="*/ 98 w 1066"/>
                <a:gd name="connsiteY53" fmla="*/ 242 h 556"/>
                <a:gd name="connsiteX54" fmla="*/ 114 w 1066"/>
                <a:gd name="connsiteY54" fmla="*/ 222 h 556"/>
                <a:gd name="connsiteX55" fmla="*/ 130 w 1066"/>
                <a:gd name="connsiteY55" fmla="*/ 200 h 556"/>
                <a:gd name="connsiteX56" fmla="*/ 146 w 1066"/>
                <a:gd name="connsiteY56" fmla="*/ 180 h 556"/>
                <a:gd name="connsiteX57" fmla="*/ 164 w 1066"/>
                <a:gd name="connsiteY57" fmla="*/ 162 h 556"/>
                <a:gd name="connsiteX58" fmla="*/ 184 w 1066"/>
                <a:gd name="connsiteY58" fmla="*/ 144 h 556"/>
                <a:gd name="connsiteX59" fmla="*/ 204 w 1066"/>
                <a:gd name="connsiteY59" fmla="*/ 126 h 556"/>
                <a:gd name="connsiteX60" fmla="*/ 224 w 1066"/>
                <a:gd name="connsiteY60" fmla="*/ 110 h 556"/>
                <a:gd name="connsiteX61" fmla="*/ 246 w 1066"/>
                <a:gd name="connsiteY61" fmla="*/ 94 h 556"/>
                <a:gd name="connsiteX62" fmla="*/ 268 w 1066"/>
                <a:gd name="connsiteY62" fmla="*/ 80 h 556"/>
                <a:gd name="connsiteX63" fmla="*/ 290 w 1066"/>
                <a:gd name="connsiteY63" fmla="*/ 66 h 556"/>
                <a:gd name="connsiteX64" fmla="*/ 314 w 1066"/>
                <a:gd name="connsiteY64" fmla="*/ 54 h 556"/>
                <a:gd name="connsiteX65" fmla="*/ 338 w 1066"/>
                <a:gd name="connsiteY65" fmla="*/ 44 h 556"/>
                <a:gd name="connsiteX66" fmla="*/ 362 w 1066"/>
                <a:gd name="connsiteY66" fmla="*/ 34 h 556"/>
                <a:gd name="connsiteX67" fmla="*/ 388 w 1066"/>
                <a:gd name="connsiteY67" fmla="*/ 24 h 556"/>
                <a:gd name="connsiteX68" fmla="*/ 414 w 1066"/>
                <a:gd name="connsiteY68" fmla="*/ 18 h 556"/>
                <a:gd name="connsiteX69" fmla="*/ 440 w 1066"/>
                <a:gd name="connsiteY69" fmla="*/ 12 h 556"/>
                <a:gd name="connsiteX70" fmla="*/ 468 w 1066"/>
                <a:gd name="connsiteY70" fmla="*/ 6 h 556"/>
                <a:gd name="connsiteX71" fmla="*/ 494 w 1066"/>
                <a:gd name="connsiteY71" fmla="*/ 2 h 556"/>
                <a:gd name="connsiteX72" fmla="*/ 522 w 1066"/>
                <a:gd name="connsiteY72" fmla="*/ 0 h 556"/>
                <a:gd name="connsiteX73" fmla="*/ 550 w 1066"/>
                <a:gd name="connsiteY73" fmla="*/ 0 h 556"/>
                <a:gd name="connsiteX74" fmla="*/ 550 w 1066"/>
                <a:gd name="connsiteY74" fmla="*/ 0 h 556"/>
                <a:gd name="connsiteX75" fmla="*/ 580 w 1066"/>
                <a:gd name="connsiteY75" fmla="*/ 0 h 556"/>
                <a:gd name="connsiteX0" fmla="*/ 740 w 1056"/>
                <a:gd name="connsiteY0" fmla="*/ 34 h 556"/>
                <a:gd name="connsiteX1" fmla="*/ 764 w 1056"/>
                <a:gd name="connsiteY1" fmla="*/ 44 h 556"/>
                <a:gd name="connsiteX2" fmla="*/ 788 w 1056"/>
                <a:gd name="connsiteY2" fmla="*/ 54 h 556"/>
                <a:gd name="connsiteX3" fmla="*/ 812 w 1056"/>
                <a:gd name="connsiteY3" fmla="*/ 66 h 556"/>
                <a:gd name="connsiteX4" fmla="*/ 834 w 1056"/>
                <a:gd name="connsiteY4" fmla="*/ 80 h 556"/>
                <a:gd name="connsiteX5" fmla="*/ 858 w 1056"/>
                <a:gd name="connsiteY5" fmla="*/ 94 h 556"/>
                <a:gd name="connsiteX6" fmla="*/ 878 w 1056"/>
                <a:gd name="connsiteY6" fmla="*/ 110 h 556"/>
                <a:gd name="connsiteX7" fmla="*/ 900 w 1056"/>
                <a:gd name="connsiteY7" fmla="*/ 126 h 556"/>
                <a:gd name="connsiteX8" fmla="*/ 918 w 1056"/>
                <a:gd name="connsiteY8" fmla="*/ 142 h 556"/>
                <a:gd name="connsiteX9" fmla="*/ 938 w 1056"/>
                <a:gd name="connsiteY9" fmla="*/ 162 h 556"/>
                <a:gd name="connsiteX10" fmla="*/ 956 w 1056"/>
                <a:gd name="connsiteY10" fmla="*/ 180 h 556"/>
                <a:gd name="connsiteX11" fmla="*/ 974 w 1056"/>
                <a:gd name="connsiteY11" fmla="*/ 200 h 556"/>
                <a:gd name="connsiteX12" fmla="*/ 990 w 1056"/>
                <a:gd name="connsiteY12" fmla="*/ 222 h 556"/>
                <a:gd name="connsiteX13" fmla="*/ 1004 w 1056"/>
                <a:gd name="connsiteY13" fmla="*/ 242 h 556"/>
                <a:gd name="connsiteX14" fmla="*/ 1020 w 1056"/>
                <a:gd name="connsiteY14" fmla="*/ 266 h 556"/>
                <a:gd name="connsiteX15" fmla="*/ 1032 w 1056"/>
                <a:gd name="connsiteY15" fmla="*/ 288 h 556"/>
                <a:gd name="connsiteX16" fmla="*/ 1044 w 1056"/>
                <a:gd name="connsiteY16" fmla="*/ 312 h 556"/>
                <a:gd name="connsiteX17" fmla="*/ 1056 w 1056"/>
                <a:gd name="connsiteY17" fmla="*/ 336 h 556"/>
                <a:gd name="connsiteX18" fmla="*/ 580 w 1056"/>
                <a:gd name="connsiteY18" fmla="*/ 340 h 556"/>
                <a:gd name="connsiteX19" fmla="*/ 554 w 1056"/>
                <a:gd name="connsiteY19" fmla="*/ 340 h 556"/>
                <a:gd name="connsiteX20" fmla="*/ 554 w 1056"/>
                <a:gd name="connsiteY20" fmla="*/ 340 h 556"/>
                <a:gd name="connsiteX21" fmla="*/ 528 w 1056"/>
                <a:gd name="connsiteY21" fmla="*/ 340 h 556"/>
                <a:gd name="connsiteX22" fmla="*/ 502 w 1056"/>
                <a:gd name="connsiteY22" fmla="*/ 342 h 556"/>
                <a:gd name="connsiteX23" fmla="*/ 452 w 1056"/>
                <a:gd name="connsiteY23" fmla="*/ 350 h 556"/>
                <a:gd name="connsiteX24" fmla="*/ 402 w 1056"/>
                <a:gd name="connsiteY24" fmla="*/ 360 h 556"/>
                <a:gd name="connsiteX25" fmla="*/ 356 w 1056"/>
                <a:gd name="connsiteY25" fmla="*/ 374 h 556"/>
                <a:gd name="connsiteX26" fmla="*/ 310 w 1056"/>
                <a:gd name="connsiteY26" fmla="*/ 390 h 556"/>
                <a:gd name="connsiteX27" fmla="*/ 266 w 1056"/>
                <a:gd name="connsiteY27" fmla="*/ 408 h 556"/>
                <a:gd name="connsiteX28" fmla="*/ 226 w 1056"/>
                <a:gd name="connsiteY28" fmla="*/ 428 h 556"/>
                <a:gd name="connsiteX29" fmla="*/ 188 w 1056"/>
                <a:gd name="connsiteY29" fmla="*/ 448 h 556"/>
                <a:gd name="connsiteX30" fmla="*/ 120 w 1056"/>
                <a:gd name="connsiteY30" fmla="*/ 488 h 556"/>
                <a:gd name="connsiteX31" fmla="*/ 66 w 1056"/>
                <a:gd name="connsiteY31" fmla="*/ 522 h 556"/>
                <a:gd name="connsiteX32" fmla="*/ 26 w 1056"/>
                <a:gd name="connsiteY32" fmla="*/ 546 h 556"/>
                <a:gd name="connsiteX33" fmla="*/ 14 w 1056"/>
                <a:gd name="connsiteY33" fmla="*/ 554 h 556"/>
                <a:gd name="connsiteX34" fmla="*/ 4 w 1056"/>
                <a:gd name="connsiteY34" fmla="*/ 556 h 556"/>
                <a:gd name="connsiteX35" fmla="*/ 4 w 1056"/>
                <a:gd name="connsiteY35" fmla="*/ 556 h 556"/>
                <a:gd name="connsiteX36" fmla="*/ 2 w 1056"/>
                <a:gd name="connsiteY36" fmla="*/ 554 h 556"/>
                <a:gd name="connsiteX37" fmla="*/ 0 w 1056"/>
                <a:gd name="connsiteY37" fmla="*/ 552 h 556"/>
                <a:gd name="connsiteX38" fmla="*/ 0 w 1056"/>
                <a:gd name="connsiteY38" fmla="*/ 552 h 556"/>
                <a:gd name="connsiteX39" fmla="*/ 0 w 1056"/>
                <a:gd name="connsiteY39" fmla="*/ 550 h 556"/>
                <a:gd name="connsiteX40" fmla="*/ 0 w 1056"/>
                <a:gd name="connsiteY40" fmla="*/ 550 h 556"/>
                <a:gd name="connsiteX41" fmla="*/ 2 w 1056"/>
                <a:gd name="connsiteY41" fmla="*/ 522 h 556"/>
                <a:gd name="connsiteX42" fmla="*/ 4 w 1056"/>
                <a:gd name="connsiteY42" fmla="*/ 494 h 556"/>
                <a:gd name="connsiteX43" fmla="*/ 8 w 1056"/>
                <a:gd name="connsiteY43" fmla="*/ 466 h 556"/>
                <a:gd name="connsiteX44" fmla="*/ 14 w 1056"/>
                <a:gd name="connsiteY44" fmla="*/ 440 h 556"/>
                <a:gd name="connsiteX45" fmla="*/ 20 w 1056"/>
                <a:gd name="connsiteY45" fmla="*/ 412 h 556"/>
                <a:gd name="connsiteX46" fmla="*/ 28 w 1056"/>
                <a:gd name="connsiteY46" fmla="*/ 386 h 556"/>
                <a:gd name="connsiteX47" fmla="*/ 38 w 1056"/>
                <a:gd name="connsiteY47" fmla="*/ 362 h 556"/>
                <a:gd name="connsiteX48" fmla="*/ 48 w 1056"/>
                <a:gd name="connsiteY48" fmla="*/ 336 h 556"/>
                <a:gd name="connsiteX49" fmla="*/ 58 w 1056"/>
                <a:gd name="connsiteY49" fmla="*/ 312 h 556"/>
                <a:gd name="connsiteX50" fmla="*/ 70 w 1056"/>
                <a:gd name="connsiteY50" fmla="*/ 288 h 556"/>
                <a:gd name="connsiteX51" fmla="*/ 84 w 1056"/>
                <a:gd name="connsiteY51" fmla="*/ 266 h 556"/>
                <a:gd name="connsiteX52" fmla="*/ 98 w 1056"/>
                <a:gd name="connsiteY52" fmla="*/ 242 h 556"/>
                <a:gd name="connsiteX53" fmla="*/ 114 w 1056"/>
                <a:gd name="connsiteY53" fmla="*/ 222 h 556"/>
                <a:gd name="connsiteX54" fmla="*/ 130 w 1056"/>
                <a:gd name="connsiteY54" fmla="*/ 200 h 556"/>
                <a:gd name="connsiteX55" fmla="*/ 146 w 1056"/>
                <a:gd name="connsiteY55" fmla="*/ 180 h 556"/>
                <a:gd name="connsiteX56" fmla="*/ 164 w 1056"/>
                <a:gd name="connsiteY56" fmla="*/ 162 h 556"/>
                <a:gd name="connsiteX57" fmla="*/ 184 w 1056"/>
                <a:gd name="connsiteY57" fmla="*/ 144 h 556"/>
                <a:gd name="connsiteX58" fmla="*/ 204 w 1056"/>
                <a:gd name="connsiteY58" fmla="*/ 126 h 556"/>
                <a:gd name="connsiteX59" fmla="*/ 224 w 1056"/>
                <a:gd name="connsiteY59" fmla="*/ 110 h 556"/>
                <a:gd name="connsiteX60" fmla="*/ 246 w 1056"/>
                <a:gd name="connsiteY60" fmla="*/ 94 h 556"/>
                <a:gd name="connsiteX61" fmla="*/ 268 w 1056"/>
                <a:gd name="connsiteY61" fmla="*/ 80 h 556"/>
                <a:gd name="connsiteX62" fmla="*/ 290 w 1056"/>
                <a:gd name="connsiteY62" fmla="*/ 66 h 556"/>
                <a:gd name="connsiteX63" fmla="*/ 314 w 1056"/>
                <a:gd name="connsiteY63" fmla="*/ 54 h 556"/>
                <a:gd name="connsiteX64" fmla="*/ 338 w 1056"/>
                <a:gd name="connsiteY64" fmla="*/ 44 h 556"/>
                <a:gd name="connsiteX65" fmla="*/ 362 w 1056"/>
                <a:gd name="connsiteY65" fmla="*/ 34 h 556"/>
                <a:gd name="connsiteX66" fmla="*/ 388 w 1056"/>
                <a:gd name="connsiteY66" fmla="*/ 24 h 556"/>
                <a:gd name="connsiteX67" fmla="*/ 414 w 1056"/>
                <a:gd name="connsiteY67" fmla="*/ 18 h 556"/>
                <a:gd name="connsiteX68" fmla="*/ 440 w 1056"/>
                <a:gd name="connsiteY68" fmla="*/ 12 h 556"/>
                <a:gd name="connsiteX69" fmla="*/ 468 w 1056"/>
                <a:gd name="connsiteY69" fmla="*/ 6 h 556"/>
                <a:gd name="connsiteX70" fmla="*/ 494 w 1056"/>
                <a:gd name="connsiteY70" fmla="*/ 2 h 556"/>
                <a:gd name="connsiteX71" fmla="*/ 522 w 1056"/>
                <a:gd name="connsiteY71" fmla="*/ 0 h 556"/>
                <a:gd name="connsiteX72" fmla="*/ 550 w 1056"/>
                <a:gd name="connsiteY72" fmla="*/ 0 h 556"/>
                <a:gd name="connsiteX73" fmla="*/ 550 w 1056"/>
                <a:gd name="connsiteY73" fmla="*/ 0 h 556"/>
                <a:gd name="connsiteX74" fmla="*/ 580 w 1056"/>
                <a:gd name="connsiteY74" fmla="*/ 0 h 556"/>
                <a:gd name="connsiteX0" fmla="*/ 740 w 1044"/>
                <a:gd name="connsiteY0" fmla="*/ 34 h 556"/>
                <a:gd name="connsiteX1" fmla="*/ 764 w 1044"/>
                <a:gd name="connsiteY1" fmla="*/ 44 h 556"/>
                <a:gd name="connsiteX2" fmla="*/ 788 w 1044"/>
                <a:gd name="connsiteY2" fmla="*/ 54 h 556"/>
                <a:gd name="connsiteX3" fmla="*/ 812 w 1044"/>
                <a:gd name="connsiteY3" fmla="*/ 66 h 556"/>
                <a:gd name="connsiteX4" fmla="*/ 834 w 1044"/>
                <a:gd name="connsiteY4" fmla="*/ 80 h 556"/>
                <a:gd name="connsiteX5" fmla="*/ 858 w 1044"/>
                <a:gd name="connsiteY5" fmla="*/ 94 h 556"/>
                <a:gd name="connsiteX6" fmla="*/ 878 w 1044"/>
                <a:gd name="connsiteY6" fmla="*/ 110 h 556"/>
                <a:gd name="connsiteX7" fmla="*/ 900 w 1044"/>
                <a:gd name="connsiteY7" fmla="*/ 126 h 556"/>
                <a:gd name="connsiteX8" fmla="*/ 918 w 1044"/>
                <a:gd name="connsiteY8" fmla="*/ 142 h 556"/>
                <a:gd name="connsiteX9" fmla="*/ 938 w 1044"/>
                <a:gd name="connsiteY9" fmla="*/ 162 h 556"/>
                <a:gd name="connsiteX10" fmla="*/ 956 w 1044"/>
                <a:gd name="connsiteY10" fmla="*/ 180 h 556"/>
                <a:gd name="connsiteX11" fmla="*/ 974 w 1044"/>
                <a:gd name="connsiteY11" fmla="*/ 200 h 556"/>
                <a:gd name="connsiteX12" fmla="*/ 990 w 1044"/>
                <a:gd name="connsiteY12" fmla="*/ 222 h 556"/>
                <a:gd name="connsiteX13" fmla="*/ 1004 w 1044"/>
                <a:gd name="connsiteY13" fmla="*/ 242 h 556"/>
                <a:gd name="connsiteX14" fmla="*/ 1020 w 1044"/>
                <a:gd name="connsiteY14" fmla="*/ 266 h 556"/>
                <a:gd name="connsiteX15" fmla="*/ 1032 w 1044"/>
                <a:gd name="connsiteY15" fmla="*/ 288 h 556"/>
                <a:gd name="connsiteX16" fmla="*/ 1044 w 1044"/>
                <a:gd name="connsiteY16" fmla="*/ 312 h 556"/>
                <a:gd name="connsiteX17" fmla="*/ 580 w 1044"/>
                <a:gd name="connsiteY17" fmla="*/ 340 h 556"/>
                <a:gd name="connsiteX18" fmla="*/ 554 w 1044"/>
                <a:gd name="connsiteY18" fmla="*/ 340 h 556"/>
                <a:gd name="connsiteX19" fmla="*/ 554 w 1044"/>
                <a:gd name="connsiteY19" fmla="*/ 340 h 556"/>
                <a:gd name="connsiteX20" fmla="*/ 528 w 1044"/>
                <a:gd name="connsiteY20" fmla="*/ 340 h 556"/>
                <a:gd name="connsiteX21" fmla="*/ 502 w 1044"/>
                <a:gd name="connsiteY21" fmla="*/ 342 h 556"/>
                <a:gd name="connsiteX22" fmla="*/ 452 w 1044"/>
                <a:gd name="connsiteY22" fmla="*/ 350 h 556"/>
                <a:gd name="connsiteX23" fmla="*/ 402 w 1044"/>
                <a:gd name="connsiteY23" fmla="*/ 360 h 556"/>
                <a:gd name="connsiteX24" fmla="*/ 356 w 1044"/>
                <a:gd name="connsiteY24" fmla="*/ 374 h 556"/>
                <a:gd name="connsiteX25" fmla="*/ 310 w 1044"/>
                <a:gd name="connsiteY25" fmla="*/ 390 h 556"/>
                <a:gd name="connsiteX26" fmla="*/ 266 w 1044"/>
                <a:gd name="connsiteY26" fmla="*/ 408 h 556"/>
                <a:gd name="connsiteX27" fmla="*/ 226 w 1044"/>
                <a:gd name="connsiteY27" fmla="*/ 428 h 556"/>
                <a:gd name="connsiteX28" fmla="*/ 188 w 1044"/>
                <a:gd name="connsiteY28" fmla="*/ 448 h 556"/>
                <a:gd name="connsiteX29" fmla="*/ 120 w 1044"/>
                <a:gd name="connsiteY29" fmla="*/ 488 h 556"/>
                <a:gd name="connsiteX30" fmla="*/ 66 w 1044"/>
                <a:gd name="connsiteY30" fmla="*/ 522 h 556"/>
                <a:gd name="connsiteX31" fmla="*/ 26 w 1044"/>
                <a:gd name="connsiteY31" fmla="*/ 546 h 556"/>
                <a:gd name="connsiteX32" fmla="*/ 14 w 1044"/>
                <a:gd name="connsiteY32" fmla="*/ 554 h 556"/>
                <a:gd name="connsiteX33" fmla="*/ 4 w 1044"/>
                <a:gd name="connsiteY33" fmla="*/ 556 h 556"/>
                <a:gd name="connsiteX34" fmla="*/ 4 w 1044"/>
                <a:gd name="connsiteY34" fmla="*/ 556 h 556"/>
                <a:gd name="connsiteX35" fmla="*/ 2 w 1044"/>
                <a:gd name="connsiteY35" fmla="*/ 554 h 556"/>
                <a:gd name="connsiteX36" fmla="*/ 0 w 1044"/>
                <a:gd name="connsiteY36" fmla="*/ 552 h 556"/>
                <a:gd name="connsiteX37" fmla="*/ 0 w 1044"/>
                <a:gd name="connsiteY37" fmla="*/ 552 h 556"/>
                <a:gd name="connsiteX38" fmla="*/ 0 w 1044"/>
                <a:gd name="connsiteY38" fmla="*/ 550 h 556"/>
                <a:gd name="connsiteX39" fmla="*/ 0 w 1044"/>
                <a:gd name="connsiteY39" fmla="*/ 550 h 556"/>
                <a:gd name="connsiteX40" fmla="*/ 2 w 1044"/>
                <a:gd name="connsiteY40" fmla="*/ 522 h 556"/>
                <a:gd name="connsiteX41" fmla="*/ 4 w 1044"/>
                <a:gd name="connsiteY41" fmla="*/ 494 h 556"/>
                <a:gd name="connsiteX42" fmla="*/ 8 w 1044"/>
                <a:gd name="connsiteY42" fmla="*/ 466 h 556"/>
                <a:gd name="connsiteX43" fmla="*/ 14 w 1044"/>
                <a:gd name="connsiteY43" fmla="*/ 440 h 556"/>
                <a:gd name="connsiteX44" fmla="*/ 20 w 1044"/>
                <a:gd name="connsiteY44" fmla="*/ 412 h 556"/>
                <a:gd name="connsiteX45" fmla="*/ 28 w 1044"/>
                <a:gd name="connsiteY45" fmla="*/ 386 h 556"/>
                <a:gd name="connsiteX46" fmla="*/ 38 w 1044"/>
                <a:gd name="connsiteY46" fmla="*/ 362 h 556"/>
                <a:gd name="connsiteX47" fmla="*/ 48 w 1044"/>
                <a:gd name="connsiteY47" fmla="*/ 336 h 556"/>
                <a:gd name="connsiteX48" fmla="*/ 58 w 1044"/>
                <a:gd name="connsiteY48" fmla="*/ 312 h 556"/>
                <a:gd name="connsiteX49" fmla="*/ 70 w 1044"/>
                <a:gd name="connsiteY49" fmla="*/ 288 h 556"/>
                <a:gd name="connsiteX50" fmla="*/ 84 w 1044"/>
                <a:gd name="connsiteY50" fmla="*/ 266 h 556"/>
                <a:gd name="connsiteX51" fmla="*/ 98 w 1044"/>
                <a:gd name="connsiteY51" fmla="*/ 242 h 556"/>
                <a:gd name="connsiteX52" fmla="*/ 114 w 1044"/>
                <a:gd name="connsiteY52" fmla="*/ 222 h 556"/>
                <a:gd name="connsiteX53" fmla="*/ 130 w 1044"/>
                <a:gd name="connsiteY53" fmla="*/ 200 h 556"/>
                <a:gd name="connsiteX54" fmla="*/ 146 w 1044"/>
                <a:gd name="connsiteY54" fmla="*/ 180 h 556"/>
                <a:gd name="connsiteX55" fmla="*/ 164 w 1044"/>
                <a:gd name="connsiteY55" fmla="*/ 162 h 556"/>
                <a:gd name="connsiteX56" fmla="*/ 184 w 1044"/>
                <a:gd name="connsiteY56" fmla="*/ 144 h 556"/>
                <a:gd name="connsiteX57" fmla="*/ 204 w 1044"/>
                <a:gd name="connsiteY57" fmla="*/ 126 h 556"/>
                <a:gd name="connsiteX58" fmla="*/ 224 w 1044"/>
                <a:gd name="connsiteY58" fmla="*/ 110 h 556"/>
                <a:gd name="connsiteX59" fmla="*/ 246 w 1044"/>
                <a:gd name="connsiteY59" fmla="*/ 94 h 556"/>
                <a:gd name="connsiteX60" fmla="*/ 268 w 1044"/>
                <a:gd name="connsiteY60" fmla="*/ 80 h 556"/>
                <a:gd name="connsiteX61" fmla="*/ 290 w 1044"/>
                <a:gd name="connsiteY61" fmla="*/ 66 h 556"/>
                <a:gd name="connsiteX62" fmla="*/ 314 w 1044"/>
                <a:gd name="connsiteY62" fmla="*/ 54 h 556"/>
                <a:gd name="connsiteX63" fmla="*/ 338 w 1044"/>
                <a:gd name="connsiteY63" fmla="*/ 44 h 556"/>
                <a:gd name="connsiteX64" fmla="*/ 362 w 1044"/>
                <a:gd name="connsiteY64" fmla="*/ 34 h 556"/>
                <a:gd name="connsiteX65" fmla="*/ 388 w 1044"/>
                <a:gd name="connsiteY65" fmla="*/ 24 h 556"/>
                <a:gd name="connsiteX66" fmla="*/ 414 w 1044"/>
                <a:gd name="connsiteY66" fmla="*/ 18 h 556"/>
                <a:gd name="connsiteX67" fmla="*/ 440 w 1044"/>
                <a:gd name="connsiteY67" fmla="*/ 12 h 556"/>
                <a:gd name="connsiteX68" fmla="*/ 468 w 1044"/>
                <a:gd name="connsiteY68" fmla="*/ 6 h 556"/>
                <a:gd name="connsiteX69" fmla="*/ 494 w 1044"/>
                <a:gd name="connsiteY69" fmla="*/ 2 h 556"/>
                <a:gd name="connsiteX70" fmla="*/ 522 w 1044"/>
                <a:gd name="connsiteY70" fmla="*/ 0 h 556"/>
                <a:gd name="connsiteX71" fmla="*/ 550 w 1044"/>
                <a:gd name="connsiteY71" fmla="*/ 0 h 556"/>
                <a:gd name="connsiteX72" fmla="*/ 550 w 1044"/>
                <a:gd name="connsiteY72" fmla="*/ 0 h 556"/>
                <a:gd name="connsiteX73" fmla="*/ 580 w 1044"/>
                <a:gd name="connsiteY73" fmla="*/ 0 h 556"/>
                <a:gd name="connsiteX0" fmla="*/ 740 w 1032"/>
                <a:gd name="connsiteY0" fmla="*/ 34 h 556"/>
                <a:gd name="connsiteX1" fmla="*/ 764 w 1032"/>
                <a:gd name="connsiteY1" fmla="*/ 44 h 556"/>
                <a:gd name="connsiteX2" fmla="*/ 788 w 1032"/>
                <a:gd name="connsiteY2" fmla="*/ 54 h 556"/>
                <a:gd name="connsiteX3" fmla="*/ 812 w 1032"/>
                <a:gd name="connsiteY3" fmla="*/ 66 h 556"/>
                <a:gd name="connsiteX4" fmla="*/ 834 w 1032"/>
                <a:gd name="connsiteY4" fmla="*/ 80 h 556"/>
                <a:gd name="connsiteX5" fmla="*/ 858 w 1032"/>
                <a:gd name="connsiteY5" fmla="*/ 94 h 556"/>
                <a:gd name="connsiteX6" fmla="*/ 878 w 1032"/>
                <a:gd name="connsiteY6" fmla="*/ 110 h 556"/>
                <a:gd name="connsiteX7" fmla="*/ 900 w 1032"/>
                <a:gd name="connsiteY7" fmla="*/ 126 h 556"/>
                <a:gd name="connsiteX8" fmla="*/ 918 w 1032"/>
                <a:gd name="connsiteY8" fmla="*/ 142 h 556"/>
                <a:gd name="connsiteX9" fmla="*/ 938 w 1032"/>
                <a:gd name="connsiteY9" fmla="*/ 162 h 556"/>
                <a:gd name="connsiteX10" fmla="*/ 956 w 1032"/>
                <a:gd name="connsiteY10" fmla="*/ 180 h 556"/>
                <a:gd name="connsiteX11" fmla="*/ 974 w 1032"/>
                <a:gd name="connsiteY11" fmla="*/ 200 h 556"/>
                <a:gd name="connsiteX12" fmla="*/ 990 w 1032"/>
                <a:gd name="connsiteY12" fmla="*/ 222 h 556"/>
                <a:gd name="connsiteX13" fmla="*/ 1004 w 1032"/>
                <a:gd name="connsiteY13" fmla="*/ 242 h 556"/>
                <a:gd name="connsiteX14" fmla="*/ 1020 w 1032"/>
                <a:gd name="connsiteY14" fmla="*/ 266 h 556"/>
                <a:gd name="connsiteX15" fmla="*/ 1032 w 1032"/>
                <a:gd name="connsiteY15" fmla="*/ 288 h 556"/>
                <a:gd name="connsiteX16" fmla="*/ 580 w 1032"/>
                <a:gd name="connsiteY16" fmla="*/ 340 h 556"/>
                <a:gd name="connsiteX17" fmla="*/ 554 w 1032"/>
                <a:gd name="connsiteY17" fmla="*/ 340 h 556"/>
                <a:gd name="connsiteX18" fmla="*/ 554 w 1032"/>
                <a:gd name="connsiteY18" fmla="*/ 340 h 556"/>
                <a:gd name="connsiteX19" fmla="*/ 528 w 1032"/>
                <a:gd name="connsiteY19" fmla="*/ 340 h 556"/>
                <a:gd name="connsiteX20" fmla="*/ 502 w 1032"/>
                <a:gd name="connsiteY20" fmla="*/ 342 h 556"/>
                <a:gd name="connsiteX21" fmla="*/ 452 w 1032"/>
                <a:gd name="connsiteY21" fmla="*/ 350 h 556"/>
                <a:gd name="connsiteX22" fmla="*/ 402 w 1032"/>
                <a:gd name="connsiteY22" fmla="*/ 360 h 556"/>
                <a:gd name="connsiteX23" fmla="*/ 356 w 1032"/>
                <a:gd name="connsiteY23" fmla="*/ 374 h 556"/>
                <a:gd name="connsiteX24" fmla="*/ 310 w 1032"/>
                <a:gd name="connsiteY24" fmla="*/ 390 h 556"/>
                <a:gd name="connsiteX25" fmla="*/ 266 w 1032"/>
                <a:gd name="connsiteY25" fmla="*/ 408 h 556"/>
                <a:gd name="connsiteX26" fmla="*/ 226 w 1032"/>
                <a:gd name="connsiteY26" fmla="*/ 428 h 556"/>
                <a:gd name="connsiteX27" fmla="*/ 188 w 1032"/>
                <a:gd name="connsiteY27" fmla="*/ 448 h 556"/>
                <a:gd name="connsiteX28" fmla="*/ 120 w 1032"/>
                <a:gd name="connsiteY28" fmla="*/ 488 h 556"/>
                <a:gd name="connsiteX29" fmla="*/ 66 w 1032"/>
                <a:gd name="connsiteY29" fmla="*/ 522 h 556"/>
                <a:gd name="connsiteX30" fmla="*/ 26 w 1032"/>
                <a:gd name="connsiteY30" fmla="*/ 546 h 556"/>
                <a:gd name="connsiteX31" fmla="*/ 14 w 1032"/>
                <a:gd name="connsiteY31" fmla="*/ 554 h 556"/>
                <a:gd name="connsiteX32" fmla="*/ 4 w 1032"/>
                <a:gd name="connsiteY32" fmla="*/ 556 h 556"/>
                <a:gd name="connsiteX33" fmla="*/ 4 w 1032"/>
                <a:gd name="connsiteY33" fmla="*/ 556 h 556"/>
                <a:gd name="connsiteX34" fmla="*/ 2 w 1032"/>
                <a:gd name="connsiteY34" fmla="*/ 554 h 556"/>
                <a:gd name="connsiteX35" fmla="*/ 0 w 1032"/>
                <a:gd name="connsiteY35" fmla="*/ 552 h 556"/>
                <a:gd name="connsiteX36" fmla="*/ 0 w 1032"/>
                <a:gd name="connsiteY36" fmla="*/ 552 h 556"/>
                <a:gd name="connsiteX37" fmla="*/ 0 w 1032"/>
                <a:gd name="connsiteY37" fmla="*/ 550 h 556"/>
                <a:gd name="connsiteX38" fmla="*/ 0 w 1032"/>
                <a:gd name="connsiteY38" fmla="*/ 550 h 556"/>
                <a:gd name="connsiteX39" fmla="*/ 2 w 1032"/>
                <a:gd name="connsiteY39" fmla="*/ 522 h 556"/>
                <a:gd name="connsiteX40" fmla="*/ 4 w 1032"/>
                <a:gd name="connsiteY40" fmla="*/ 494 h 556"/>
                <a:gd name="connsiteX41" fmla="*/ 8 w 1032"/>
                <a:gd name="connsiteY41" fmla="*/ 466 h 556"/>
                <a:gd name="connsiteX42" fmla="*/ 14 w 1032"/>
                <a:gd name="connsiteY42" fmla="*/ 440 h 556"/>
                <a:gd name="connsiteX43" fmla="*/ 20 w 1032"/>
                <a:gd name="connsiteY43" fmla="*/ 412 h 556"/>
                <a:gd name="connsiteX44" fmla="*/ 28 w 1032"/>
                <a:gd name="connsiteY44" fmla="*/ 386 h 556"/>
                <a:gd name="connsiteX45" fmla="*/ 38 w 1032"/>
                <a:gd name="connsiteY45" fmla="*/ 362 h 556"/>
                <a:gd name="connsiteX46" fmla="*/ 48 w 1032"/>
                <a:gd name="connsiteY46" fmla="*/ 336 h 556"/>
                <a:gd name="connsiteX47" fmla="*/ 58 w 1032"/>
                <a:gd name="connsiteY47" fmla="*/ 312 h 556"/>
                <a:gd name="connsiteX48" fmla="*/ 70 w 1032"/>
                <a:gd name="connsiteY48" fmla="*/ 288 h 556"/>
                <a:gd name="connsiteX49" fmla="*/ 84 w 1032"/>
                <a:gd name="connsiteY49" fmla="*/ 266 h 556"/>
                <a:gd name="connsiteX50" fmla="*/ 98 w 1032"/>
                <a:gd name="connsiteY50" fmla="*/ 242 h 556"/>
                <a:gd name="connsiteX51" fmla="*/ 114 w 1032"/>
                <a:gd name="connsiteY51" fmla="*/ 222 h 556"/>
                <a:gd name="connsiteX52" fmla="*/ 130 w 1032"/>
                <a:gd name="connsiteY52" fmla="*/ 200 h 556"/>
                <a:gd name="connsiteX53" fmla="*/ 146 w 1032"/>
                <a:gd name="connsiteY53" fmla="*/ 180 h 556"/>
                <a:gd name="connsiteX54" fmla="*/ 164 w 1032"/>
                <a:gd name="connsiteY54" fmla="*/ 162 h 556"/>
                <a:gd name="connsiteX55" fmla="*/ 184 w 1032"/>
                <a:gd name="connsiteY55" fmla="*/ 144 h 556"/>
                <a:gd name="connsiteX56" fmla="*/ 204 w 1032"/>
                <a:gd name="connsiteY56" fmla="*/ 126 h 556"/>
                <a:gd name="connsiteX57" fmla="*/ 224 w 1032"/>
                <a:gd name="connsiteY57" fmla="*/ 110 h 556"/>
                <a:gd name="connsiteX58" fmla="*/ 246 w 1032"/>
                <a:gd name="connsiteY58" fmla="*/ 94 h 556"/>
                <a:gd name="connsiteX59" fmla="*/ 268 w 1032"/>
                <a:gd name="connsiteY59" fmla="*/ 80 h 556"/>
                <a:gd name="connsiteX60" fmla="*/ 290 w 1032"/>
                <a:gd name="connsiteY60" fmla="*/ 66 h 556"/>
                <a:gd name="connsiteX61" fmla="*/ 314 w 1032"/>
                <a:gd name="connsiteY61" fmla="*/ 54 h 556"/>
                <a:gd name="connsiteX62" fmla="*/ 338 w 1032"/>
                <a:gd name="connsiteY62" fmla="*/ 44 h 556"/>
                <a:gd name="connsiteX63" fmla="*/ 362 w 1032"/>
                <a:gd name="connsiteY63" fmla="*/ 34 h 556"/>
                <a:gd name="connsiteX64" fmla="*/ 388 w 1032"/>
                <a:gd name="connsiteY64" fmla="*/ 24 h 556"/>
                <a:gd name="connsiteX65" fmla="*/ 414 w 1032"/>
                <a:gd name="connsiteY65" fmla="*/ 18 h 556"/>
                <a:gd name="connsiteX66" fmla="*/ 440 w 1032"/>
                <a:gd name="connsiteY66" fmla="*/ 12 h 556"/>
                <a:gd name="connsiteX67" fmla="*/ 468 w 1032"/>
                <a:gd name="connsiteY67" fmla="*/ 6 h 556"/>
                <a:gd name="connsiteX68" fmla="*/ 494 w 1032"/>
                <a:gd name="connsiteY68" fmla="*/ 2 h 556"/>
                <a:gd name="connsiteX69" fmla="*/ 522 w 1032"/>
                <a:gd name="connsiteY69" fmla="*/ 0 h 556"/>
                <a:gd name="connsiteX70" fmla="*/ 550 w 1032"/>
                <a:gd name="connsiteY70" fmla="*/ 0 h 556"/>
                <a:gd name="connsiteX71" fmla="*/ 550 w 1032"/>
                <a:gd name="connsiteY71" fmla="*/ 0 h 556"/>
                <a:gd name="connsiteX72" fmla="*/ 580 w 1032"/>
                <a:gd name="connsiteY72" fmla="*/ 0 h 556"/>
                <a:gd name="connsiteX0" fmla="*/ 740 w 1020"/>
                <a:gd name="connsiteY0" fmla="*/ 34 h 556"/>
                <a:gd name="connsiteX1" fmla="*/ 764 w 1020"/>
                <a:gd name="connsiteY1" fmla="*/ 44 h 556"/>
                <a:gd name="connsiteX2" fmla="*/ 788 w 1020"/>
                <a:gd name="connsiteY2" fmla="*/ 54 h 556"/>
                <a:gd name="connsiteX3" fmla="*/ 812 w 1020"/>
                <a:gd name="connsiteY3" fmla="*/ 66 h 556"/>
                <a:gd name="connsiteX4" fmla="*/ 834 w 1020"/>
                <a:gd name="connsiteY4" fmla="*/ 80 h 556"/>
                <a:gd name="connsiteX5" fmla="*/ 858 w 1020"/>
                <a:gd name="connsiteY5" fmla="*/ 94 h 556"/>
                <a:gd name="connsiteX6" fmla="*/ 878 w 1020"/>
                <a:gd name="connsiteY6" fmla="*/ 110 h 556"/>
                <a:gd name="connsiteX7" fmla="*/ 900 w 1020"/>
                <a:gd name="connsiteY7" fmla="*/ 126 h 556"/>
                <a:gd name="connsiteX8" fmla="*/ 918 w 1020"/>
                <a:gd name="connsiteY8" fmla="*/ 142 h 556"/>
                <a:gd name="connsiteX9" fmla="*/ 938 w 1020"/>
                <a:gd name="connsiteY9" fmla="*/ 162 h 556"/>
                <a:gd name="connsiteX10" fmla="*/ 956 w 1020"/>
                <a:gd name="connsiteY10" fmla="*/ 180 h 556"/>
                <a:gd name="connsiteX11" fmla="*/ 974 w 1020"/>
                <a:gd name="connsiteY11" fmla="*/ 200 h 556"/>
                <a:gd name="connsiteX12" fmla="*/ 990 w 1020"/>
                <a:gd name="connsiteY12" fmla="*/ 222 h 556"/>
                <a:gd name="connsiteX13" fmla="*/ 1004 w 1020"/>
                <a:gd name="connsiteY13" fmla="*/ 242 h 556"/>
                <a:gd name="connsiteX14" fmla="*/ 1020 w 1020"/>
                <a:gd name="connsiteY14" fmla="*/ 266 h 556"/>
                <a:gd name="connsiteX15" fmla="*/ 580 w 1020"/>
                <a:gd name="connsiteY15" fmla="*/ 340 h 556"/>
                <a:gd name="connsiteX16" fmla="*/ 554 w 1020"/>
                <a:gd name="connsiteY16" fmla="*/ 340 h 556"/>
                <a:gd name="connsiteX17" fmla="*/ 554 w 1020"/>
                <a:gd name="connsiteY17" fmla="*/ 340 h 556"/>
                <a:gd name="connsiteX18" fmla="*/ 528 w 1020"/>
                <a:gd name="connsiteY18" fmla="*/ 340 h 556"/>
                <a:gd name="connsiteX19" fmla="*/ 502 w 1020"/>
                <a:gd name="connsiteY19" fmla="*/ 342 h 556"/>
                <a:gd name="connsiteX20" fmla="*/ 452 w 1020"/>
                <a:gd name="connsiteY20" fmla="*/ 350 h 556"/>
                <a:gd name="connsiteX21" fmla="*/ 402 w 1020"/>
                <a:gd name="connsiteY21" fmla="*/ 360 h 556"/>
                <a:gd name="connsiteX22" fmla="*/ 356 w 1020"/>
                <a:gd name="connsiteY22" fmla="*/ 374 h 556"/>
                <a:gd name="connsiteX23" fmla="*/ 310 w 1020"/>
                <a:gd name="connsiteY23" fmla="*/ 390 h 556"/>
                <a:gd name="connsiteX24" fmla="*/ 266 w 1020"/>
                <a:gd name="connsiteY24" fmla="*/ 408 h 556"/>
                <a:gd name="connsiteX25" fmla="*/ 226 w 1020"/>
                <a:gd name="connsiteY25" fmla="*/ 428 h 556"/>
                <a:gd name="connsiteX26" fmla="*/ 188 w 1020"/>
                <a:gd name="connsiteY26" fmla="*/ 448 h 556"/>
                <a:gd name="connsiteX27" fmla="*/ 120 w 1020"/>
                <a:gd name="connsiteY27" fmla="*/ 488 h 556"/>
                <a:gd name="connsiteX28" fmla="*/ 66 w 1020"/>
                <a:gd name="connsiteY28" fmla="*/ 522 h 556"/>
                <a:gd name="connsiteX29" fmla="*/ 26 w 1020"/>
                <a:gd name="connsiteY29" fmla="*/ 546 h 556"/>
                <a:gd name="connsiteX30" fmla="*/ 14 w 1020"/>
                <a:gd name="connsiteY30" fmla="*/ 554 h 556"/>
                <a:gd name="connsiteX31" fmla="*/ 4 w 1020"/>
                <a:gd name="connsiteY31" fmla="*/ 556 h 556"/>
                <a:gd name="connsiteX32" fmla="*/ 4 w 1020"/>
                <a:gd name="connsiteY32" fmla="*/ 556 h 556"/>
                <a:gd name="connsiteX33" fmla="*/ 2 w 1020"/>
                <a:gd name="connsiteY33" fmla="*/ 554 h 556"/>
                <a:gd name="connsiteX34" fmla="*/ 0 w 1020"/>
                <a:gd name="connsiteY34" fmla="*/ 552 h 556"/>
                <a:gd name="connsiteX35" fmla="*/ 0 w 1020"/>
                <a:gd name="connsiteY35" fmla="*/ 552 h 556"/>
                <a:gd name="connsiteX36" fmla="*/ 0 w 1020"/>
                <a:gd name="connsiteY36" fmla="*/ 550 h 556"/>
                <a:gd name="connsiteX37" fmla="*/ 0 w 1020"/>
                <a:gd name="connsiteY37" fmla="*/ 550 h 556"/>
                <a:gd name="connsiteX38" fmla="*/ 2 w 1020"/>
                <a:gd name="connsiteY38" fmla="*/ 522 h 556"/>
                <a:gd name="connsiteX39" fmla="*/ 4 w 1020"/>
                <a:gd name="connsiteY39" fmla="*/ 494 h 556"/>
                <a:gd name="connsiteX40" fmla="*/ 8 w 1020"/>
                <a:gd name="connsiteY40" fmla="*/ 466 h 556"/>
                <a:gd name="connsiteX41" fmla="*/ 14 w 1020"/>
                <a:gd name="connsiteY41" fmla="*/ 440 h 556"/>
                <a:gd name="connsiteX42" fmla="*/ 20 w 1020"/>
                <a:gd name="connsiteY42" fmla="*/ 412 h 556"/>
                <a:gd name="connsiteX43" fmla="*/ 28 w 1020"/>
                <a:gd name="connsiteY43" fmla="*/ 386 h 556"/>
                <a:gd name="connsiteX44" fmla="*/ 38 w 1020"/>
                <a:gd name="connsiteY44" fmla="*/ 362 h 556"/>
                <a:gd name="connsiteX45" fmla="*/ 48 w 1020"/>
                <a:gd name="connsiteY45" fmla="*/ 336 h 556"/>
                <a:gd name="connsiteX46" fmla="*/ 58 w 1020"/>
                <a:gd name="connsiteY46" fmla="*/ 312 h 556"/>
                <a:gd name="connsiteX47" fmla="*/ 70 w 1020"/>
                <a:gd name="connsiteY47" fmla="*/ 288 h 556"/>
                <a:gd name="connsiteX48" fmla="*/ 84 w 1020"/>
                <a:gd name="connsiteY48" fmla="*/ 266 h 556"/>
                <a:gd name="connsiteX49" fmla="*/ 98 w 1020"/>
                <a:gd name="connsiteY49" fmla="*/ 242 h 556"/>
                <a:gd name="connsiteX50" fmla="*/ 114 w 1020"/>
                <a:gd name="connsiteY50" fmla="*/ 222 h 556"/>
                <a:gd name="connsiteX51" fmla="*/ 130 w 1020"/>
                <a:gd name="connsiteY51" fmla="*/ 200 h 556"/>
                <a:gd name="connsiteX52" fmla="*/ 146 w 1020"/>
                <a:gd name="connsiteY52" fmla="*/ 180 h 556"/>
                <a:gd name="connsiteX53" fmla="*/ 164 w 1020"/>
                <a:gd name="connsiteY53" fmla="*/ 162 h 556"/>
                <a:gd name="connsiteX54" fmla="*/ 184 w 1020"/>
                <a:gd name="connsiteY54" fmla="*/ 144 h 556"/>
                <a:gd name="connsiteX55" fmla="*/ 204 w 1020"/>
                <a:gd name="connsiteY55" fmla="*/ 126 h 556"/>
                <a:gd name="connsiteX56" fmla="*/ 224 w 1020"/>
                <a:gd name="connsiteY56" fmla="*/ 110 h 556"/>
                <a:gd name="connsiteX57" fmla="*/ 246 w 1020"/>
                <a:gd name="connsiteY57" fmla="*/ 94 h 556"/>
                <a:gd name="connsiteX58" fmla="*/ 268 w 1020"/>
                <a:gd name="connsiteY58" fmla="*/ 80 h 556"/>
                <a:gd name="connsiteX59" fmla="*/ 290 w 1020"/>
                <a:gd name="connsiteY59" fmla="*/ 66 h 556"/>
                <a:gd name="connsiteX60" fmla="*/ 314 w 1020"/>
                <a:gd name="connsiteY60" fmla="*/ 54 h 556"/>
                <a:gd name="connsiteX61" fmla="*/ 338 w 1020"/>
                <a:gd name="connsiteY61" fmla="*/ 44 h 556"/>
                <a:gd name="connsiteX62" fmla="*/ 362 w 1020"/>
                <a:gd name="connsiteY62" fmla="*/ 34 h 556"/>
                <a:gd name="connsiteX63" fmla="*/ 388 w 1020"/>
                <a:gd name="connsiteY63" fmla="*/ 24 h 556"/>
                <a:gd name="connsiteX64" fmla="*/ 414 w 1020"/>
                <a:gd name="connsiteY64" fmla="*/ 18 h 556"/>
                <a:gd name="connsiteX65" fmla="*/ 440 w 1020"/>
                <a:gd name="connsiteY65" fmla="*/ 12 h 556"/>
                <a:gd name="connsiteX66" fmla="*/ 468 w 1020"/>
                <a:gd name="connsiteY66" fmla="*/ 6 h 556"/>
                <a:gd name="connsiteX67" fmla="*/ 494 w 1020"/>
                <a:gd name="connsiteY67" fmla="*/ 2 h 556"/>
                <a:gd name="connsiteX68" fmla="*/ 522 w 1020"/>
                <a:gd name="connsiteY68" fmla="*/ 0 h 556"/>
                <a:gd name="connsiteX69" fmla="*/ 550 w 1020"/>
                <a:gd name="connsiteY69" fmla="*/ 0 h 556"/>
                <a:gd name="connsiteX70" fmla="*/ 550 w 1020"/>
                <a:gd name="connsiteY70" fmla="*/ 0 h 556"/>
                <a:gd name="connsiteX71" fmla="*/ 580 w 1020"/>
                <a:gd name="connsiteY71" fmla="*/ 0 h 556"/>
                <a:gd name="connsiteX0" fmla="*/ 740 w 1004"/>
                <a:gd name="connsiteY0" fmla="*/ 34 h 556"/>
                <a:gd name="connsiteX1" fmla="*/ 764 w 1004"/>
                <a:gd name="connsiteY1" fmla="*/ 44 h 556"/>
                <a:gd name="connsiteX2" fmla="*/ 788 w 1004"/>
                <a:gd name="connsiteY2" fmla="*/ 54 h 556"/>
                <a:gd name="connsiteX3" fmla="*/ 812 w 1004"/>
                <a:gd name="connsiteY3" fmla="*/ 66 h 556"/>
                <a:gd name="connsiteX4" fmla="*/ 834 w 1004"/>
                <a:gd name="connsiteY4" fmla="*/ 80 h 556"/>
                <a:gd name="connsiteX5" fmla="*/ 858 w 1004"/>
                <a:gd name="connsiteY5" fmla="*/ 94 h 556"/>
                <a:gd name="connsiteX6" fmla="*/ 878 w 1004"/>
                <a:gd name="connsiteY6" fmla="*/ 110 h 556"/>
                <a:gd name="connsiteX7" fmla="*/ 900 w 1004"/>
                <a:gd name="connsiteY7" fmla="*/ 126 h 556"/>
                <a:gd name="connsiteX8" fmla="*/ 918 w 1004"/>
                <a:gd name="connsiteY8" fmla="*/ 142 h 556"/>
                <a:gd name="connsiteX9" fmla="*/ 938 w 1004"/>
                <a:gd name="connsiteY9" fmla="*/ 162 h 556"/>
                <a:gd name="connsiteX10" fmla="*/ 956 w 1004"/>
                <a:gd name="connsiteY10" fmla="*/ 180 h 556"/>
                <a:gd name="connsiteX11" fmla="*/ 974 w 1004"/>
                <a:gd name="connsiteY11" fmla="*/ 200 h 556"/>
                <a:gd name="connsiteX12" fmla="*/ 990 w 1004"/>
                <a:gd name="connsiteY12" fmla="*/ 222 h 556"/>
                <a:gd name="connsiteX13" fmla="*/ 1004 w 1004"/>
                <a:gd name="connsiteY13" fmla="*/ 242 h 556"/>
                <a:gd name="connsiteX14" fmla="*/ 580 w 1004"/>
                <a:gd name="connsiteY14" fmla="*/ 340 h 556"/>
                <a:gd name="connsiteX15" fmla="*/ 554 w 1004"/>
                <a:gd name="connsiteY15" fmla="*/ 340 h 556"/>
                <a:gd name="connsiteX16" fmla="*/ 554 w 1004"/>
                <a:gd name="connsiteY16" fmla="*/ 340 h 556"/>
                <a:gd name="connsiteX17" fmla="*/ 528 w 1004"/>
                <a:gd name="connsiteY17" fmla="*/ 340 h 556"/>
                <a:gd name="connsiteX18" fmla="*/ 502 w 1004"/>
                <a:gd name="connsiteY18" fmla="*/ 342 h 556"/>
                <a:gd name="connsiteX19" fmla="*/ 452 w 1004"/>
                <a:gd name="connsiteY19" fmla="*/ 350 h 556"/>
                <a:gd name="connsiteX20" fmla="*/ 402 w 1004"/>
                <a:gd name="connsiteY20" fmla="*/ 360 h 556"/>
                <a:gd name="connsiteX21" fmla="*/ 356 w 1004"/>
                <a:gd name="connsiteY21" fmla="*/ 374 h 556"/>
                <a:gd name="connsiteX22" fmla="*/ 310 w 1004"/>
                <a:gd name="connsiteY22" fmla="*/ 390 h 556"/>
                <a:gd name="connsiteX23" fmla="*/ 266 w 1004"/>
                <a:gd name="connsiteY23" fmla="*/ 408 h 556"/>
                <a:gd name="connsiteX24" fmla="*/ 226 w 1004"/>
                <a:gd name="connsiteY24" fmla="*/ 428 h 556"/>
                <a:gd name="connsiteX25" fmla="*/ 188 w 1004"/>
                <a:gd name="connsiteY25" fmla="*/ 448 h 556"/>
                <a:gd name="connsiteX26" fmla="*/ 120 w 1004"/>
                <a:gd name="connsiteY26" fmla="*/ 488 h 556"/>
                <a:gd name="connsiteX27" fmla="*/ 66 w 1004"/>
                <a:gd name="connsiteY27" fmla="*/ 522 h 556"/>
                <a:gd name="connsiteX28" fmla="*/ 26 w 1004"/>
                <a:gd name="connsiteY28" fmla="*/ 546 h 556"/>
                <a:gd name="connsiteX29" fmla="*/ 14 w 1004"/>
                <a:gd name="connsiteY29" fmla="*/ 554 h 556"/>
                <a:gd name="connsiteX30" fmla="*/ 4 w 1004"/>
                <a:gd name="connsiteY30" fmla="*/ 556 h 556"/>
                <a:gd name="connsiteX31" fmla="*/ 4 w 1004"/>
                <a:gd name="connsiteY31" fmla="*/ 556 h 556"/>
                <a:gd name="connsiteX32" fmla="*/ 2 w 1004"/>
                <a:gd name="connsiteY32" fmla="*/ 554 h 556"/>
                <a:gd name="connsiteX33" fmla="*/ 0 w 1004"/>
                <a:gd name="connsiteY33" fmla="*/ 552 h 556"/>
                <a:gd name="connsiteX34" fmla="*/ 0 w 1004"/>
                <a:gd name="connsiteY34" fmla="*/ 552 h 556"/>
                <a:gd name="connsiteX35" fmla="*/ 0 w 1004"/>
                <a:gd name="connsiteY35" fmla="*/ 550 h 556"/>
                <a:gd name="connsiteX36" fmla="*/ 0 w 1004"/>
                <a:gd name="connsiteY36" fmla="*/ 550 h 556"/>
                <a:gd name="connsiteX37" fmla="*/ 2 w 1004"/>
                <a:gd name="connsiteY37" fmla="*/ 522 h 556"/>
                <a:gd name="connsiteX38" fmla="*/ 4 w 1004"/>
                <a:gd name="connsiteY38" fmla="*/ 494 h 556"/>
                <a:gd name="connsiteX39" fmla="*/ 8 w 1004"/>
                <a:gd name="connsiteY39" fmla="*/ 466 h 556"/>
                <a:gd name="connsiteX40" fmla="*/ 14 w 1004"/>
                <a:gd name="connsiteY40" fmla="*/ 440 h 556"/>
                <a:gd name="connsiteX41" fmla="*/ 20 w 1004"/>
                <a:gd name="connsiteY41" fmla="*/ 412 h 556"/>
                <a:gd name="connsiteX42" fmla="*/ 28 w 1004"/>
                <a:gd name="connsiteY42" fmla="*/ 386 h 556"/>
                <a:gd name="connsiteX43" fmla="*/ 38 w 1004"/>
                <a:gd name="connsiteY43" fmla="*/ 362 h 556"/>
                <a:gd name="connsiteX44" fmla="*/ 48 w 1004"/>
                <a:gd name="connsiteY44" fmla="*/ 336 h 556"/>
                <a:gd name="connsiteX45" fmla="*/ 58 w 1004"/>
                <a:gd name="connsiteY45" fmla="*/ 312 h 556"/>
                <a:gd name="connsiteX46" fmla="*/ 70 w 1004"/>
                <a:gd name="connsiteY46" fmla="*/ 288 h 556"/>
                <a:gd name="connsiteX47" fmla="*/ 84 w 1004"/>
                <a:gd name="connsiteY47" fmla="*/ 266 h 556"/>
                <a:gd name="connsiteX48" fmla="*/ 98 w 1004"/>
                <a:gd name="connsiteY48" fmla="*/ 242 h 556"/>
                <a:gd name="connsiteX49" fmla="*/ 114 w 1004"/>
                <a:gd name="connsiteY49" fmla="*/ 222 h 556"/>
                <a:gd name="connsiteX50" fmla="*/ 130 w 1004"/>
                <a:gd name="connsiteY50" fmla="*/ 200 h 556"/>
                <a:gd name="connsiteX51" fmla="*/ 146 w 1004"/>
                <a:gd name="connsiteY51" fmla="*/ 180 h 556"/>
                <a:gd name="connsiteX52" fmla="*/ 164 w 1004"/>
                <a:gd name="connsiteY52" fmla="*/ 162 h 556"/>
                <a:gd name="connsiteX53" fmla="*/ 184 w 1004"/>
                <a:gd name="connsiteY53" fmla="*/ 144 h 556"/>
                <a:gd name="connsiteX54" fmla="*/ 204 w 1004"/>
                <a:gd name="connsiteY54" fmla="*/ 126 h 556"/>
                <a:gd name="connsiteX55" fmla="*/ 224 w 1004"/>
                <a:gd name="connsiteY55" fmla="*/ 110 h 556"/>
                <a:gd name="connsiteX56" fmla="*/ 246 w 1004"/>
                <a:gd name="connsiteY56" fmla="*/ 94 h 556"/>
                <a:gd name="connsiteX57" fmla="*/ 268 w 1004"/>
                <a:gd name="connsiteY57" fmla="*/ 80 h 556"/>
                <a:gd name="connsiteX58" fmla="*/ 290 w 1004"/>
                <a:gd name="connsiteY58" fmla="*/ 66 h 556"/>
                <a:gd name="connsiteX59" fmla="*/ 314 w 1004"/>
                <a:gd name="connsiteY59" fmla="*/ 54 h 556"/>
                <a:gd name="connsiteX60" fmla="*/ 338 w 1004"/>
                <a:gd name="connsiteY60" fmla="*/ 44 h 556"/>
                <a:gd name="connsiteX61" fmla="*/ 362 w 1004"/>
                <a:gd name="connsiteY61" fmla="*/ 34 h 556"/>
                <a:gd name="connsiteX62" fmla="*/ 388 w 1004"/>
                <a:gd name="connsiteY62" fmla="*/ 24 h 556"/>
                <a:gd name="connsiteX63" fmla="*/ 414 w 1004"/>
                <a:gd name="connsiteY63" fmla="*/ 18 h 556"/>
                <a:gd name="connsiteX64" fmla="*/ 440 w 1004"/>
                <a:gd name="connsiteY64" fmla="*/ 12 h 556"/>
                <a:gd name="connsiteX65" fmla="*/ 468 w 1004"/>
                <a:gd name="connsiteY65" fmla="*/ 6 h 556"/>
                <a:gd name="connsiteX66" fmla="*/ 494 w 1004"/>
                <a:gd name="connsiteY66" fmla="*/ 2 h 556"/>
                <a:gd name="connsiteX67" fmla="*/ 522 w 1004"/>
                <a:gd name="connsiteY67" fmla="*/ 0 h 556"/>
                <a:gd name="connsiteX68" fmla="*/ 550 w 1004"/>
                <a:gd name="connsiteY68" fmla="*/ 0 h 556"/>
                <a:gd name="connsiteX69" fmla="*/ 550 w 1004"/>
                <a:gd name="connsiteY69" fmla="*/ 0 h 556"/>
                <a:gd name="connsiteX70" fmla="*/ 580 w 1004"/>
                <a:gd name="connsiteY70" fmla="*/ 0 h 556"/>
                <a:gd name="connsiteX0" fmla="*/ 740 w 1056"/>
                <a:gd name="connsiteY0" fmla="*/ 34 h 556"/>
                <a:gd name="connsiteX1" fmla="*/ 764 w 1056"/>
                <a:gd name="connsiteY1" fmla="*/ 44 h 556"/>
                <a:gd name="connsiteX2" fmla="*/ 788 w 1056"/>
                <a:gd name="connsiteY2" fmla="*/ 54 h 556"/>
                <a:gd name="connsiteX3" fmla="*/ 812 w 1056"/>
                <a:gd name="connsiteY3" fmla="*/ 66 h 556"/>
                <a:gd name="connsiteX4" fmla="*/ 834 w 1056"/>
                <a:gd name="connsiteY4" fmla="*/ 80 h 556"/>
                <a:gd name="connsiteX5" fmla="*/ 858 w 1056"/>
                <a:gd name="connsiteY5" fmla="*/ 94 h 556"/>
                <a:gd name="connsiteX6" fmla="*/ 878 w 1056"/>
                <a:gd name="connsiteY6" fmla="*/ 110 h 556"/>
                <a:gd name="connsiteX7" fmla="*/ 900 w 1056"/>
                <a:gd name="connsiteY7" fmla="*/ 126 h 556"/>
                <a:gd name="connsiteX8" fmla="*/ 918 w 1056"/>
                <a:gd name="connsiteY8" fmla="*/ 142 h 556"/>
                <a:gd name="connsiteX9" fmla="*/ 938 w 1056"/>
                <a:gd name="connsiteY9" fmla="*/ 162 h 556"/>
                <a:gd name="connsiteX10" fmla="*/ 956 w 1056"/>
                <a:gd name="connsiteY10" fmla="*/ 180 h 556"/>
                <a:gd name="connsiteX11" fmla="*/ 974 w 1056"/>
                <a:gd name="connsiteY11" fmla="*/ 200 h 556"/>
                <a:gd name="connsiteX12" fmla="*/ 990 w 1056"/>
                <a:gd name="connsiteY12" fmla="*/ 222 h 556"/>
                <a:gd name="connsiteX13" fmla="*/ 580 w 1056"/>
                <a:gd name="connsiteY13" fmla="*/ 340 h 556"/>
                <a:gd name="connsiteX14" fmla="*/ 554 w 1056"/>
                <a:gd name="connsiteY14" fmla="*/ 340 h 556"/>
                <a:gd name="connsiteX15" fmla="*/ 554 w 1056"/>
                <a:gd name="connsiteY15" fmla="*/ 340 h 556"/>
                <a:gd name="connsiteX16" fmla="*/ 528 w 1056"/>
                <a:gd name="connsiteY16" fmla="*/ 340 h 556"/>
                <a:gd name="connsiteX17" fmla="*/ 502 w 1056"/>
                <a:gd name="connsiteY17" fmla="*/ 342 h 556"/>
                <a:gd name="connsiteX18" fmla="*/ 452 w 1056"/>
                <a:gd name="connsiteY18" fmla="*/ 350 h 556"/>
                <a:gd name="connsiteX19" fmla="*/ 402 w 1056"/>
                <a:gd name="connsiteY19" fmla="*/ 360 h 556"/>
                <a:gd name="connsiteX20" fmla="*/ 356 w 1056"/>
                <a:gd name="connsiteY20" fmla="*/ 374 h 556"/>
                <a:gd name="connsiteX21" fmla="*/ 310 w 1056"/>
                <a:gd name="connsiteY21" fmla="*/ 390 h 556"/>
                <a:gd name="connsiteX22" fmla="*/ 266 w 1056"/>
                <a:gd name="connsiteY22" fmla="*/ 408 h 556"/>
                <a:gd name="connsiteX23" fmla="*/ 226 w 1056"/>
                <a:gd name="connsiteY23" fmla="*/ 428 h 556"/>
                <a:gd name="connsiteX24" fmla="*/ 188 w 1056"/>
                <a:gd name="connsiteY24" fmla="*/ 448 h 556"/>
                <a:gd name="connsiteX25" fmla="*/ 120 w 1056"/>
                <a:gd name="connsiteY25" fmla="*/ 488 h 556"/>
                <a:gd name="connsiteX26" fmla="*/ 66 w 1056"/>
                <a:gd name="connsiteY26" fmla="*/ 522 h 556"/>
                <a:gd name="connsiteX27" fmla="*/ 26 w 1056"/>
                <a:gd name="connsiteY27" fmla="*/ 546 h 556"/>
                <a:gd name="connsiteX28" fmla="*/ 14 w 1056"/>
                <a:gd name="connsiteY28" fmla="*/ 554 h 556"/>
                <a:gd name="connsiteX29" fmla="*/ 4 w 1056"/>
                <a:gd name="connsiteY29" fmla="*/ 556 h 556"/>
                <a:gd name="connsiteX30" fmla="*/ 4 w 1056"/>
                <a:gd name="connsiteY30" fmla="*/ 556 h 556"/>
                <a:gd name="connsiteX31" fmla="*/ 2 w 1056"/>
                <a:gd name="connsiteY31" fmla="*/ 554 h 556"/>
                <a:gd name="connsiteX32" fmla="*/ 0 w 1056"/>
                <a:gd name="connsiteY32" fmla="*/ 552 h 556"/>
                <a:gd name="connsiteX33" fmla="*/ 0 w 1056"/>
                <a:gd name="connsiteY33" fmla="*/ 552 h 556"/>
                <a:gd name="connsiteX34" fmla="*/ 0 w 1056"/>
                <a:gd name="connsiteY34" fmla="*/ 550 h 556"/>
                <a:gd name="connsiteX35" fmla="*/ 0 w 1056"/>
                <a:gd name="connsiteY35" fmla="*/ 550 h 556"/>
                <a:gd name="connsiteX36" fmla="*/ 2 w 1056"/>
                <a:gd name="connsiteY36" fmla="*/ 522 h 556"/>
                <a:gd name="connsiteX37" fmla="*/ 4 w 1056"/>
                <a:gd name="connsiteY37" fmla="*/ 494 h 556"/>
                <a:gd name="connsiteX38" fmla="*/ 8 w 1056"/>
                <a:gd name="connsiteY38" fmla="*/ 466 h 556"/>
                <a:gd name="connsiteX39" fmla="*/ 14 w 1056"/>
                <a:gd name="connsiteY39" fmla="*/ 440 h 556"/>
                <a:gd name="connsiteX40" fmla="*/ 20 w 1056"/>
                <a:gd name="connsiteY40" fmla="*/ 412 h 556"/>
                <a:gd name="connsiteX41" fmla="*/ 28 w 1056"/>
                <a:gd name="connsiteY41" fmla="*/ 386 h 556"/>
                <a:gd name="connsiteX42" fmla="*/ 38 w 1056"/>
                <a:gd name="connsiteY42" fmla="*/ 362 h 556"/>
                <a:gd name="connsiteX43" fmla="*/ 48 w 1056"/>
                <a:gd name="connsiteY43" fmla="*/ 336 h 556"/>
                <a:gd name="connsiteX44" fmla="*/ 58 w 1056"/>
                <a:gd name="connsiteY44" fmla="*/ 312 h 556"/>
                <a:gd name="connsiteX45" fmla="*/ 70 w 1056"/>
                <a:gd name="connsiteY45" fmla="*/ 288 h 556"/>
                <a:gd name="connsiteX46" fmla="*/ 84 w 1056"/>
                <a:gd name="connsiteY46" fmla="*/ 266 h 556"/>
                <a:gd name="connsiteX47" fmla="*/ 98 w 1056"/>
                <a:gd name="connsiteY47" fmla="*/ 242 h 556"/>
                <a:gd name="connsiteX48" fmla="*/ 114 w 1056"/>
                <a:gd name="connsiteY48" fmla="*/ 222 h 556"/>
                <a:gd name="connsiteX49" fmla="*/ 130 w 1056"/>
                <a:gd name="connsiteY49" fmla="*/ 200 h 556"/>
                <a:gd name="connsiteX50" fmla="*/ 146 w 1056"/>
                <a:gd name="connsiteY50" fmla="*/ 180 h 556"/>
                <a:gd name="connsiteX51" fmla="*/ 164 w 1056"/>
                <a:gd name="connsiteY51" fmla="*/ 162 h 556"/>
                <a:gd name="connsiteX52" fmla="*/ 184 w 1056"/>
                <a:gd name="connsiteY52" fmla="*/ 144 h 556"/>
                <a:gd name="connsiteX53" fmla="*/ 204 w 1056"/>
                <a:gd name="connsiteY53" fmla="*/ 126 h 556"/>
                <a:gd name="connsiteX54" fmla="*/ 224 w 1056"/>
                <a:gd name="connsiteY54" fmla="*/ 110 h 556"/>
                <a:gd name="connsiteX55" fmla="*/ 246 w 1056"/>
                <a:gd name="connsiteY55" fmla="*/ 94 h 556"/>
                <a:gd name="connsiteX56" fmla="*/ 268 w 1056"/>
                <a:gd name="connsiteY56" fmla="*/ 80 h 556"/>
                <a:gd name="connsiteX57" fmla="*/ 290 w 1056"/>
                <a:gd name="connsiteY57" fmla="*/ 66 h 556"/>
                <a:gd name="connsiteX58" fmla="*/ 314 w 1056"/>
                <a:gd name="connsiteY58" fmla="*/ 54 h 556"/>
                <a:gd name="connsiteX59" fmla="*/ 338 w 1056"/>
                <a:gd name="connsiteY59" fmla="*/ 44 h 556"/>
                <a:gd name="connsiteX60" fmla="*/ 362 w 1056"/>
                <a:gd name="connsiteY60" fmla="*/ 34 h 556"/>
                <a:gd name="connsiteX61" fmla="*/ 388 w 1056"/>
                <a:gd name="connsiteY61" fmla="*/ 24 h 556"/>
                <a:gd name="connsiteX62" fmla="*/ 414 w 1056"/>
                <a:gd name="connsiteY62" fmla="*/ 18 h 556"/>
                <a:gd name="connsiteX63" fmla="*/ 440 w 1056"/>
                <a:gd name="connsiteY63" fmla="*/ 12 h 556"/>
                <a:gd name="connsiteX64" fmla="*/ 468 w 1056"/>
                <a:gd name="connsiteY64" fmla="*/ 6 h 556"/>
                <a:gd name="connsiteX65" fmla="*/ 494 w 1056"/>
                <a:gd name="connsiteY65" fmla="*/ 2 h 556"/>
                <a:gd name="connsiteX66" fmla="*/ 522 w 1056"/>
                <a:gd name="connsiteY66" fmla="*/ 0 h 556"/>
                <a:gd name="connsiteX67" fmla="*/ 550 w 1056"/>
                <a:gd name="connsiteY67" fmla="*/ 0 h 556"/>
                <a:gd name="connsiteX68" fmla="*/ 550 w 1056"/>
                <a:gd name="connsiteY68" fmla="*/ 0 h 556"/>
                <a:gd name="connsiteX69" fmla="*/ 580 w 1056"/>
                <a:gd name="connsiteY69" fmla="*/ 0 h 556"/>
                <a:gd name="connsiteX0" fmla="*/ 740 w 974"/>
                <a:gd name="connsiteY0" fmla="*/ 34 h 556"/>
                <a:gd name="connsiteX1" fmla="*/ 764 w 974"/>
                <a:gd name="connsiteY1" fmla="*/ 44 h 556"/>
                <a:gd name="connsiteX2" fmla="*/ 788 w 974"/>
                <a:gd name="connsiteY2" fmla="*/ 54 h 556"/>
                <a:gd name="connsiteX3" fmla="*/ 812 w 974"/>
                <a:gd name="connsiteY3" fmla="*/ 66 h 556"/>
                <a:gd name="connsiteX4" fmla="*/ 834 w 974"/>
                <a:gd name="connsiteY4" fmla="*/ 80 h 556"/>
                <a:gd name="connsiteX5" fmla="*/ 858 w 974"/>
                <a:gd name="connsiteY5" fmla="*/ 94 h 556"/>
                <a:gd name="connsiteX6" fmla="*/ 878 w 974"/>
                <a:gd name="connsiteY6" fmla="*/ 110 h 556"/>
                <a:gd name="connsiteX7" fmla="*/ 900 w 974"/>
                <a:gd name="connsiteY7" fmla="*/ 126 h 556"/>
                <a:gd name="connsiteX8" fmla="*/ 918 w 974"/>
                <a:gd name="connsiteY8" fmla="*/ 142 h 556"/>
                <a:gd name="connsiteX9" fmla="*/ 938 w 974"/>
                <a:gd name="connsiteY9" fmla="*/ 162 h 556"/>
                <a:gd name="connsiteX10" fmla="*/ 956 w 974"/>
                <a:gd name="connsiteY10" fmla="*/ 180 h 556"/>
                <a:gd name="connsiteX11" fmla="*/ 974 w 974"/>
                <a:gd name="connsiteY11" fmla="*/ 200 h 556"/>
                <a:gd name="connsiteX12" fmla="*/ 580 w 974"/>
                <a:gd name="connsiteY12" fmla="*/ 340 h 556"/>
                <a:gd name="connsiteX13" fmla="*/ 554 w 974"/>
                <a:gd name="connsiteY13" fmla="*/ 340 h 556"/>
                <a:gd name="connsiteX14" fmla="*/ 554 w 974"/>
                <a:gd name="connsiteY14" fmla="*/ 340 h 556"/>
                <a:gd name="connsiteX15" fmla="*/ 528 w 974"/>
                <a:gd name="connsiteY15" fmla="*/ 340 h 556"/>
                <a:gd name="connsiteX16" fmla="*/ 502 w 974"/>
                <a:gd name="connsiteY16" fmla="*/ 342 h 556"/>
                <a:gd name="connsiteX17" fmla="*/ 452 w 974"/>
                <a:gd name="connsiteY17" fmla="*/ 350 h 556"/>
                <a:gd name="connsiteX18" fmla="*/ 402 w 974"/>
                <a:gd name="connsiteY18" fmla="*/ 360 h 556"/>
                <a:gd name="connsiteX19" fmla="*/ 356 w 974"/>
                <a:gd name="connsiteY19" fmla="*/ 374 h 556"/>
                <a:gd name="connsiteX20" fmla="*/ 310 w 974"/>
                <a:gd name="connsiteY20" fmla="*/ 390 h 556"/>
                <a:gd name="connsiteX21" fmla="*/ 266 w 974"/>
                <a:gd name="connsiteY21" fmla="*/ 408 h 556"/>
                <a:gd name="connsiteX22" fmla="*/ 226 w 974"/>
                <a:gd name="connsiteY22" fmla="*/ 428 h 556"/>
                <a:gd name="connsiteX23" fmla="*/ 188 w 974"/>
                <a:gd name="connsiteY23" fmla="*/ 448 h 556"/>
                <a:gd name="connsiteX24" fmla="*/ 120 w 974"/>
                <a:gd name="connsiteY24" fmla="*/ 488 h 556"/>
                <a:gd name="connsiteX25" fmla="*/ 66 w 974"/>
                <a:gd name="connsiteY25" fmla="*/ 522 h 556"/>
                <a:gd name="connsiteX26" fmla="*/ 26 w 974"/>
                <a:gd name="connsiteY26" fmla="*/ 546 h 556"/>
                <a:gd name="connsiteX27" fmla="*/ 14 w 974"/>
                <a:gd name="connsiteY27" fmla="*/ 554 h 556"/>
                <a:gd name="connsiteX28" fmla="*/ 4 w 974"/>
                <a:gd name="connsiteY28" fmla="*/ 556 h 556"/>
                <a:gd name="connsiteX29" fmla="*/ 4 w 974"/>
                <a:gd name="connsiteY29" fmla="*/ 556 h 556"/>
                <a:gd name="connsiteX30" fmla="*/ 2 w 974"/>
                <a:gd name="connsiteY30" fmla="*/ 554 h 556"/>
                <a:gd name="connsiteX31" fmla="*/ 0 w 974"/>
                <a:gd name="connsiteY31" fmla="*/ 552 h 556"/>
                <a:gd name="connsiteX32" fmla="*/ 0 w 974"/>
                <a:gd name="connsiteY32" fmla="*/ 552 h 556"/>
                <a:gd name="connsiteX33" fmla="*/ 0 w 974"/>
                <a:gd name="connsiteY33" fmla="*/ 550 h 556"/>
                <a:gd name="connsiteX34" fmla="*/ 0 w 974"/>
                <a:gd name="connsiteY34" fmla="*/ 550 h 556"/>
                <a:gd name="connsiteX35" fmla="*/ 2 w 974"/>
                <a:gd name="connsiteY35" fmla="*/ 522 h 556"/>
                <a:gd name="connsiteX36" fmla="*/ 4 w 974"/>
                <a:gd name="connsiteY36" fmla="*/ 494 h 556"/>
                <a:gd name="connsiteX37" fmla="*/ 8 w 974"/>
                <a:gd name="connsiteY37" fmla="*/ 466 h 556"/>
                <a:gd name="connsiteX38" fmla="*/ 14 w 974"/>
                <a:gd name="connsiteY38" fmla="*/ 440 h 556"/>
                <a:gd name="connsiteX39" fmla="*/ 20 w 974"/>
                <a:gd name="connsiteY39" fmla="*/ 412 h 556"/>
                <a:gd name="connsiteX40" fmla="*/ 28 w 974"/>
                <a:gd name="connsiteY40" fmla="*/ 386 h 556"/>
                <a:gd name="connsiteX41" fmla="*/ 38 w 974"/>
                <a:gd name="connsiteY41" fmla="*/ 362 h 556"/>
                <a:gd name="connsiteX42" fmla="*/ 48 w 974"/>
                <a:gd name="connsiteY42" fmla="*/ 336 h 556"/>
                <a:gd name="connsiteX43" fmla="*/ 58 w 974"/>
                <a:gd name="connsiteY43" fmla="*/ 312 h 556"/>
                <a:gd name="connsiteX44" fmla="*/ 70 w 974"/>
                <a:gd name="connsiteY44" fmla="*/ 288 h 556"/>
                <a:gd name="connsiteX45" fmla="*/ 84 w 974"/>
                <a:gd name="connsiteY45" fmla="*/ 266 h 556"/>
                <a:gd name="connsiteX46" fmla="*/ 98 w 974"/>
                <a:gd name="connsiteY46" fmla="*/ 242 h 556"/>
                <a:gd name="connsiteX47" fmla="*/ 114 w 974"/>
                <a:gd name="connsiteY47" fmla="*/ 222 h 556"/>
                <a:gd name="connsiteX48" fmla="*/ 130 w 974"/>
                <a:gd name="connsiteY48" fmla="*/ 200 h 556"/>
                <a:gd name="connsiteX49" fmla="*/ 146 w 974"/>
                <a:gd name="connsiteY49" fmla="*/ 180 h 556"/>
                <a:gd name="connsiteX50" fmla="*/ 164 w 974"/>
                <a:gd name="connsiteY50" fmla="*/ 162 h 556"/>
                <a:gd name="connsiteX51" fmla="*/ 184 w 974"/>
                <a:gd name="connsiteY51" fmla="*/ 144 h 556"/>
                <a:gd name="connsiteX52" fmla="*/ 204 w 974"/>
                <a:gd name="connsiteY52" fmla="*/ 126 h 556"/>
                <a:gd name="connsiteX53" fmla="*/ 224 w 974"/>
                <a:gd name="connsiteY53" fmla="*/ 110 h 556"/>
                <a:gd name="connsiteX54" fmla="*/ 246 w 974"/>
                <a:gd name="connsiteY54" fmla="*/ 94 h 556"/>
                <a:gd name="connsiteX55" fmla="*/ 268 w 974"/>
                <a:gd name="connsiteY55" fmla="*/ 80 h 556"/>
                <a:gd name="connsiteX56" fmla="*/ 290 w 974"/>
                <a:gd name="connsiteY56" fmla="*/ 66 h 556"/>
                <a:gd name="connsiteX57" fmla="*/ 314 w 974"/>
                <a:gd name="connsiteY57" fmla="*/ 54 h 556"/>
                <a:gd name="connsiteX58" fmla="*/ 338 w 974"/>
                <a:gd name="connsiteY58" fmla="*/ 44 h 556"/>
                <a:gd name="connsiteX59" fmla="*/ 362 w 974"/>
                <a:gd name="connsiteY59" fmla="*/ 34 h 556"/>
                <a:gd name="connsiteX60" fmla="*/ 388 w 974"/>
                <a:gd name="connsiteY60" fmla="*/ 24 h 556"/>
                <a:gd name="connsiteX61" fmla="*/ 414 w 974"/>
                <a:gd name="connsiteY61" fmla="*/ 18 h 556"/>
                <a:gd name="connsiteX62" fmla="*/ 440 w 974"/>
                <a:gd name="connsiteY62" fmla="*/ 12 h 556"/>
                <a:gd name="connsiteX63" fmla="*/ 468 w 974"/>
                <a:gd name="connsiteY63" fmla="*/ 6 h 556"/>
                <a:gd name="connsiteX64" fmla="*/ 494 w 974"/>
                <a:gd name="connsiteY64" fmla="*/ 2 h 556"/>
                <a:gd name="connsiteX65" fmla="*/ 522 w 974"/>
                <a:gd name="connsiteY65" fmla="*/ 0 h 556"/>
                <a:gd name="connsiteX66" fmla="*/ 550 w 974"/>
                <a:gd name="connsiteY66" fmla="*/ 0 h 556"/>
                <a:gd name="connsiteX67" fmla="*/ 550 w 974"/>
                <a:gd name="connsiteY67" fmla="*/ 0 h 556"/>
                <a:gd name="connsiteX68" fmla="*/ 580 w 974"/>
                <a:gd name="connsiteY68" fmla="*/ 0 h 556"/>
                <a:gd name="connsiteX0" fmla="*/ 740 w 956"/>
                <a:gd name="connsiteY0" fmla="*/ 34 h 556"/>
                <a:gd name="connsiteX1" fmla="*/ 764 w 956"/>
                <a:gd name="connsiteY1" fmla="*/ 44 h 556"/>
                <a:gd name="connsiteX2" fmla="*/ 788 w 956"/>
                <a:gd name="connsiteY2" fmla="*/ 54 h 556"/>
                <a:gd name="connsiteX3" fmla="*/ 812 w 956"/>
                <a:gd name="connsiteY3" fmla="*/ 66 h 556"/>
                <a:gd name="connsiteX4" fmla="*/ 834 w 956"/>
                <a:gd name="connsiteY4" fmla="*/ 80 h 556"/>
                <a:gd name="connsiteX5" fmla="*/ 858 w 956"/>
                <a:gd name="connsiteY5" fmla="*/ 94 h 556"/>
                <a:gd name="connsiteX6" fmla="*/ 878 w 956"/>
                <a:gd name="connsiteY6" fmla="*/ 110 h 556"/>
                <a:gd name="connsiteX7" fmla="*/ 900 w 956"/>
                <a:gd name="connsiteY7" fmla="*/ 126 h 556"/>
                <a:gd name="connsiteX8" fmla="*/ 918 w 956"/>
                <a:gd name="connsiteY8" fmla="*/ 142 h 556"/>
                <a:gd name="connsiteX9" fmla="*/ 938 w 956"/>
                <a:gd name="connsiteY9" fmla="*/ 162 h 556"/>
                <a:gd name="connsiteX10" fmla="*/ 956 w 956"/>
                <a:gd name="connsiteY10" fmla="*/ 180 h 556"/>
                <a:gd name="connsiteX11" fmla="*/ 580 w 956"/>
                <a:gd name="connsiteY11" fmla="*/ 340 h 556"/>
                <a:gd name="connsiteX12" fmla="*/ 554 w 956"/>
                <a:gd name="connsiteY12" fmla="*/ 340 h 556"/>
                <a:gd name="connsiteX13" fmla="*/ 554 w 956"/>
                <a:gd name="connsiteY13" fmla="*/ 340 h 556"/>
                <a:gd name="connsiteX14" fmla="*/ 528 w 956"/>
                <a:gd name="connsiteY14" fmla="*/ 340 h 556"/>
                <a:gd name="connsiteX15" fmla="*/ 502 w 956"/>
                <a:gd name="connsiteY15" fmla="*/ 342 h 556"/>
                <a:gd name="connsiteX16" fmla="*/ 452 w 956"/>
                <a:gd name="connsiteY16" fmla="*/ 350 h 556"/>
                <a:gd name="connsiteX17" fmla="*/ 402 w 956"/>
                <a:gd name="connsiteY17" fmla="*/ 360 h 556"/>
                <a:gd name="connsiteX18" fmla="*/ 356 w 956"/>
                <a:gd name="connsiteY18" fmla="*/ 374 h 556"/>
                <a:gd name="connsiteX19" fmla="*/ 310 w 956"/>
                <a:gd name="connsiteY19" fmla="*/ 390 h 556"/>
                <a:gd name="connsiteX20" fmla="*/ 266 w 956"/>
                <a:gd name="connsiteY20" fmla="*/ 408 h 556"/>
                <a:gd name="connsiteX21" fmla="*/ 226 w 956"/>
                <a:gd name="connsiteY21" fmla="*/ 428 h 556"/>
                <a:gd name="connsiteX22" fmla="*/ 188 w 956"/>
                <a:gd name="connsiteY22" fmla="*/ 448 h 556"/>
                <a:gd name="connsiteX23" fmla="*/ 120 w 956"/>
                <a:gd name="connsiteY23" fmla="*/ 488 h 556"/>
                <a:gd name="connsiteX24" fmla="*/ 66 w 956"/>
                <a:gd name="connsiteY24" fmla="*/ 522 h 556"/>
                <a:gd name="connsiteX25" fmla="*/ 26 w 956"/>
                <a:gd name="connsiteY25" fmla="*/ 546 h 556"/>
                <a:gd name="connsiteX26" fmla="*/ 14 w 956"/>
                <a:gd name="connsiteY26" fmla="*/ 554 h 556"/>
                <a:gd name="connsiteX27" fmla="*/ 4 w 956"/>
                <a:gd name="connsiteY27" fmla="*/ 556 h 556"/>
                <a:gd name="connsiteX28" fmla="*/ 4 w 956"/>
                <a:gd name="connsiteY28" fmla="*/ 556 h 556"/>
                <a:gd name="connsiteX29" fmla="*/ 2 w 956"/>
                <a:gd name="connsiteY29" fmla="*/ 554 h 556"/>
                <a:gd name="connsiteX30" fmla="*/ 0 w 956"/>
                <a:gd name="connsiteY30" fmla="*/ 552 h 556"/>
                <a:gd name="connsiteX31" fmla="*/ 0 w 956"/>
                <a:gd name="connsiteY31" fmla="*/ 552 h 556"/>
                <a:gd name="connsiteX32" fmla="*/ 0 w 956"/>
                <a:gd name="connsiteY32" fmla="*/ 550 h 556"/>
                <a:gd name="connsiteX33" fmla="*/ 0 w 956"/>
                <a:gd name="connsiteY33" fmla="*/ 550 h 556"/>
                <a:gd name="connsiteX34" fmla="*/ 2 w 956"/>
                <a:gd name="connsiteY34" fmla="*/ 522 h 556"/>
                <a:gd name="connsiteX35" fmla="*/ 4 w 956"/>
                <a:gd name="connsiteY35" fmla="*/ 494 h 556"/>
                <a:gd name="connsiteX36" fmla="*/ 8 w 956"/>
                <a:gd name="connsiteY36" fmla="*/ 466 h 556"/>
                <a:gd name="connsiteX37" fmla="*/ 14 w 956"/>
                <a:gd name="connsiteY37" fmla="*/ 440 h 556"/>
                <a:gd name="connsiteX38" fmla="*/ 20 w 956"/>
                <a:gd name="connsiteY38" fmla="*/ 412 h 556"/>
                <a:gd name="connsiteX39" fmla="*/ 28 w 956"/>
                <a:gd name="connsiteY39" fmla="*/ 386 h 556"/>
                <a:gd name="connsiteX40" fmla="*/ 38 w 956"/>
                <a:gd name="connsiteY40" fmla="*/ 362 h 556"/>
                <a:gd name="connsiteX41" fmla="*/ 48 w 956"/>
                <a:gd name="connsiteY41" fmla="*/ 336 h 556"/>
                <a:gd name="connsiteX42" fmla="*/ 58 w 956"/>
                <a:gd name="connsiteY42" fmla="*/ 312 h 556"/>
                <a:gd name="connsiteX43" fmla="*/ 70 w 956"/>
                <a:gd name="connsiteY43" fmla="*/ 288 h 556"/>
                <a:gd name="connsiteX44" fmla="*/ 84 w 956"/>
                <a:gd name="connsiteY44" fmla="*/ 266 h 556"/>
                <a:gd name="connsiteX45" fmla="*/ 98 w 956"/>
                <a:gd name="connsiteY45" fmla="*/ 242 h 556"/>
                <a:gd name="connsiteX46" fmla="*/ 114 w 956"/>
                <a:gd name="connsiteY46" fmla="*/ 222 h 556"/>
                <a:gd name="connsiteX47" fmla="*/ 130 w 956"/>
                <a:gd name="connsiteY47" fmla="*/ 200 h 556"/>
                <a:gd name="connsiteX48" fmla="*/ 146 w 956"/>
                <a:gd name="connsiteY48" fmla="*/ 180 h 556"/>
                <a:gd name="connsiteX49" fmla="*/ 164 w 956"/>
                <a:gd name="connsiteY49" fmla="*/ 162 h 556"/>
                <a:gd name="connsiteX50" fmla="*/ 184 w 956"/>
                <a:gd name="connsiteY50" fmla="*/ 144 h 556"/>
                <a:gd name="connsiteX51" fmla="*/ 204 w 956"/>
                <a:gd name="connsiteY51" fmla="*/ 126 h 556"/>
                <a:gd name="connsiteX52" fmla="*/ 224 w 956"/>
                <a:gd name="connsiteY52" fmla="*/ 110 h 556"/>
                <a:gd name="connsiteX53" fmla="*/ 246 w 956"/>
                <a:gd name="connsiteY53" fmla="*/ 94 h 556"/>
                <a:gd name="connsiteX54" fmla="*/ 268 w 956"/>
                <a:gd name="connsiteY54" fmla="*/ 80 h 556"/>
                <a:gd name="connsiteX55" fmla="*/ 290 w 956"/>
                <a:gd name="connsiteY55" fmla="*/ 66 h 556"/>
                <a:gd name="connsiteX56" fmla="*/ 314 w 956"/>
                <a:gd name="connsiteY56" fmla="*/ 54 h 556"/>
                <a:gd name="connsiteX57" fmla="*/ 338 w 956"/>
                <a:gd name="connsiteY57" fmla="*/ 44 h 556"/>
                <a:gd name="connsiteX58" fmla="*/ 362 w 956"/>
                <a:gd name="connsiteY58" fmla="*/ 34 h 556"/>
                <a:gd name="connsiteX59" fmla="*/ 388 w 956"/>
                <a:gd name="connsiteY59" fmla="*/ 24 h 556"/>
                <a:gd name="connsiteX60" fmla="*/ 414 w 956"/>
                <a:gd name="connsiteY60" fmla="*/ 18 h 556"/>
                <a:gd name="connsiteX61" fmla="*/ 440 w 956"/>
                <a:gd name="connsiteY61" fmla="*/ 12 h 556"/>
                <a:gd name="connsiteX62" fmla="*/ 468 w 956"/>
                <a:gd name="connsiteY62" fmla="*/ 6 h 556"/>
                <a:gd name="connsiteX63" fmla="*/ 494 w 956"/>
                <a:gd name="connsiteY63" fmla="*/ 2 h 556"/>
                <a:gd name="connsiteX64" fmla="*/ 522 w 956"/>
                <a:gd name="connsiteY64" fmla="*/ 0 h 556"/>
                <a:gd name="connsiteX65" fmla="*/ 550 w 956"/>
                <a:gd name="connsiteY65" fmla="*/ 0 h 556"/>
                <a:gd name="connsiteX66" fmla="*/ 550 w 956"/>
                <a:gd name="connsiteY66" fmla="*/ 0 h 556"/>
                <a:gd name="connsiteX67" fmla="*/ 580 w 956"/>
                <a:gd name="connsiteY67" fmla="*/ 0 h 556"/>
                <a:gd name="connsiteX0" fmla="*/ 740 w 938"/>
                <a:gd name="connsiteY0" fmla="*/ 34 h 556"/>
                <a:gd name="connsiteX1" fmla="*/ 764 w 938"/>
                <a:gd name="connsiteY1" fmla="*/ 44 h 556"/>
                <a:gd name="connsiteX2" fmla="*/ 788 w 938"/>
                <a:gd name="connsiteY2" fmla="*/ 54 h 556"/>
                <a:gd name="connsiteX3" fmla="*/ 812 w 938"/>
                <a:gd name="connsiteY3" fmla="*/ 66 h 556"/>
                <a:gd name="connsiteX4" fmla="*/ 834 w 938"/>
                <a:gd name="connsiteY4" fmla="*/ 80 h 556"/>
                <a:gd name="connsiteX5" fmla="*/ 858 w 938"/>
                <a:gd name="connsiteY5" fmla="*/ 94 h 556"/>
                <a:gd name="connsiteX6" fmla="*/ 878 w 938"/>
                <a:gd name="connsiteY6" fmla="*/ 110 h 556"/>
                <a:gd name="connsiteX7" fmla="*/ 900 w 938"/>
                <a:gd name="connsiteY7" fmla="*/ 126 h 556"/>
                <a:gd name="connsiteX8" fmla="*/ 918 w 938"/>
                <a:gd name="connsiteY8" fmla="*/ 142 h 556"/>
                <a:gd name="connsiteX9" fmla="*/ 938 w 938"/>
                <a:gd name="connsiteY9" fmla="*/ 162 h 556"/>
                <a:gd name="connsiteX10" fmla="*/ 580 w 938"/>
                <a:gd name="connsiteY10" fmla="*/ 340 h 556"/>
                <a:gd name="connsiteX11" fmla="*/ 554 w 938"/>
                <a:gd name="connsiteY11" fmla="*/ 340 h 556"/>
                <a:gd name="connsiteX12" fmla="*/ 554 w 938"/>
                <a:gd name="connsiteY12" fmla="*/ 340 h 556"/>
                <a:gd name="connsiteX13" fmla="*/ 528 w 938"/>
                <a:gd name="connsiteY13" fmla="*/ 340 h 556"/>
                <a:gd name="connsiteX14" fmla="*/ 502 w 938"/>
                <a:gd name="connsiteY14" fmla="*/ 342 h 556"/>
                <a:gd name="connsiteX15" fmla="*/ 452 w 938"/>
                <a:gd name="connsiteY15" fmla="*/ 350 h 556"/>
                <a:gd name="connsiteX16" fmla="*/ 402 w 938"/>
                <a:gd name="connsiteY16" fmla="*/ 360 h 556"/>
                <a:gd name="connsiteX17" fmla="*/ 356 w 938"/>
                <a:gd name="connsiteY17" fmla="*/ 374 h 556"/>
                <a:gd name="connsiteX18" fmla="*/ 310 w 938"/>
                <a:gd name="connsiteY18" fmla="*/ 390 h 556"/>
                <a:gd name="connsiteX19" fmla="*/ 266 w 938"/>
                <a:gd name="connsiteY19" fmla="*/ 408 h 556"/>
                <a:gd name="connsiteX20" fmla="*/ 226 w 938"/>
                <a:gd name="connsiteY20" fmla="*/ 428 h 556"/>
                <a:gd name="connsiteX21" fmla="*/ 188 w 938"/>
                <a:gd name="connsiteY21" fmla="*/ 448 h 556"/>
                <a:gd name="connsiteX22" fmla="*/ 120 w 938"/>
                <a:gd name="connsiteY22" fmla="*/ 488 h 556"/>
                <a:gd name="connsiteX23" fmla="*/ 66 w 938"/>
                <a:gd name="connsiteY23" fmla="*/ 522 h 556"/>
                <a:gd name="connsiteX24" fmla="*/ 26 w 938"/>
                <a:gd name="connsiteY24" fmla="*/ 546 h 556"/>
                <a:gd name="connsiteX25" fmla="*/ 14 w 938"/>
                <a:gd name="connsiteY25" fmla="*/ 554 h 556"/>
                <a:gd name="connsiteX26" fmla="*/ 4 w 938"/>
                <a:gd name="connsiteY26" fmla="*/ 556 h 556"/>
                <a:gd name="connsiteX27" fmla="*/ 4 w 938"/>
                <a:gd name="connsiteY27" fmla="*/ 556 h 556"/>
                <a:gd name="connsiteX28" fmla="*/ 2 w 938"/>
                <a:gd name="connsiteY28" fmla="*/ 554 h 556"/>
                <a:gd name="connsiteX29" fmla="*/ 0 w 938"/>
                <a:gd name="connsiteY29" fmla="*/ 552 h 556"/>
                <a:gd name="connsiteX30" fmla="*/ 0 w 938"/>
                <a:gd name="connsiteY30" fmla="*/ 552 h 556"/>
                <a:gd name="connsiteX31" fmla="*/ 0 w 938"/>
                <a:gd name="connsiteY31" fmla="*/ 550 h 556"/>
                <a:gd name="connsiteX32" fmla="*/ 0 w 938"/>
                <a:gd name="connsiteY32" fmla="*/ 550 h 556"/>
                <a:gd name="connsiteX33" fmla="*/ 2 w 938"/>
                <a:gd name="connsiteY33" fmla="*/ 522 h 556"/>
                <a:gd name="connsiteX34" fmla="*/ 4 w 938"/>
                <a:gd name="connsiteY34" fmla="*/ 494 h 556"/>
                <a:gd name="connsiteX35" fmla="*/ 8 w 938"/>
                <a:gd name="connsiteY35" fmla="*/ 466 h 556"/>
                <a:gd name="connsiteX36" fmla="*/ 14 w 938"/>
                <a:gd name="connsiteY36" fmla="*/ 440 h 556"/>
                <a:gd name="connsiteX37" fmla="*/ 20 w 938"/>
                <a:gd name="connsiteY37" fmla="*/ 412 h 556"/>
                <a:gd name="connsiteX38" fmla="*/ 28 w 938"/>
                <a:gd name="connsiteY38" fmla="*/ 386 h 556"/>
                <a:gd name="connsiteX39" fmla="*/ 38 w 938"/>
                <a:gd name="connsiteY39" fmla="*/ 362 h 556"/>
                <a:gd name="connsiteX40" fmla="*/ 48 w 938"/>
                <a:gd name="connsiteY40" fmla="*/ 336 h 556"/>
                <a:gd name="connsiteX41" fmla="*/ 58 w 938"/>
                <a:gd name="connsiteY41" fmla="*/ 312 h 556"/>
                <a:gd name="connsiteX42" fmla="*/ 70 w 938"/>
                <a:gd name="connsiteY42" fmla="*/ 288 h 556"/>
                <a:gd name="connsiteX43" fmla="*/ 84 w 938"/>
                <a:gd name="connsiteY43" fmla="*/ 266 h 556"/>
                <a:gd name="connsiteX44" fmla="*/ 98 w 938"/>
                <a:gd name="connsiteY44" fmla="*/ 242 h 556"/>
                <a:gd name="connsiteX45" fmla="*/ 114 w 938"/>
                <a:gd name="connsiteY45" fmla="*/ 222 h 556"/>
                <a:gd name="connsiteX46" fmla="*/ 130 w 938"/>
                <a:gd name="connsiteY46" fmla="*/ 200 h 556"/>
                <a:gd name="connsiteX47" fmla="*/ 146 w 938"/>
                <a:gd name="connsiteY47" fmla="*/ 180 h 556"/>
                <a:gd name="connsiteX48" fmla="*/ 164 w 938"/>
                <a:gd name="connsiteY48" fmla="*/ 162 h 556"/>
                <a:gd name="connsiteX49" fmla="*/ 184 w 938"/>
                <a:gd name="connsiteY49" fmla="*/ 144 h 556"/>
                <a:gd name="connsiteX50" fmla="*/ 204 w 938"/>
                <a:gd name="connsiteY50" fmla="*/ 126 h 556"/>
                <a:gd name="connsiteX51" fmla="*/ 224 w 938"/>
                <a:gd name="connsiteY51" fmla="*/ 110 h 556"/>
                <a:gd name="connsiteX52" fmla="*/ 246 w 938"/>
                <a:gd name="connsiteY52" fmla="*/ 94 h 556"/>
                <a:gd name="connsiteX53" fmla="*/ 268 w 938"/>
                <a:gd name="connsiteY53" fmla="*/ 80 h 556"/>
                <a:gd name="connsiteX54" fmla="*/ 290 w 938"/>
                <a:gd name="connsiteY54" fmla="*/ 66 h 556"/>
                <a:gd name="connsiteX55" fmla="*/ 314 w 938"/>
                <a:gd name="connsiteY55" fmla="*/ 54 h 556"/>
                <a:gd name="connsiteX56" fmla="*/ 338 w 938"/>
                <a:gd name="connsiteY56" fmla="*/ 44 h 556"/>
                <a:gd name="connsiteX57" fmla="*/ 362 w 938"/>
                <a:gd name="connsiteY57" fmla="*/ 34 h 556"/>
                <a:gd name="connsiteX58" fmla="*/ 388 w 938"/>
                <a:gd name="connsiteY58" fmla="*/ 24 h 556"/>
                <a:gd name="connsiteX59" fmla="*/ 414 w 938"/>
                <a:gd name="connsiteY59" fmla="*/ 18 h 556"/>
                <a:gd name="connsiteX60" fmla="*/ 440 w 938"/>
                <a:gd name="connsiteY60" fmla="*/ 12 h 556"/>
                <a:gd name="connsiteX61" fmla="*/ 468 w 938"/>
                <a:gd name="connsiteY61" fmla="*/ 6 h 556"/>
                <a:gd name="connsiteX62" fmla="*/ 494 w 938"/>
                <a:gd name="connsiteY62" fmla="*/ 2 h 556"/>
                <a:gd name="connsiteX63" fmla="*/ 522 w 938"/>
                <a:gd name="connsiteY63" fmla="*/ 0 h 556"/>
                <a:gd name="connsiteX64" fmla="*/ 550 w 938"/>
                <a:gd name="connsiteY64" fmla="*/ 0 h 556"/>
                <a:gd name="connsiteX65" fmla="*/ 550 w 938"/>
                <a:gd name="connsiteY65" fmla="*/ 0 h 556"/>
                <a:gd name="connsiteX66" fmla="*/ 580 w 938"/>
                <a:gd name="connsiteY66" fmla="*/ 0 h 556"/>
                <a:gd name="connsiteX0" fmla="*/ 740 w 918"/>
                <a:gd name="connsiteY0" fmla="*/ 34 h 556"/>
                <a:gd name="connsiteX1" fmla="*/ 764 w 918"/>
                <a:gd name="connsiteY1" fmla="*/ 44 h 556"/>
                <a:gd name="connsiteX2" fmla="*/ 788 w 918"/>
                <a:gd name="connsiteY2" fmla="*/ 54 h 556"/>
                <a:gd name="connsiteX3" fmla="*/ 812 w 918"/>
                <a:gd name="connsiteY3" fmla="*/ 66 h 556"/>
                <a:gd name="connsiteX4" fmla="*/ 834 w 918"/>
                <a:gd name="connsiteY4" fmla="*/ 80 h 556"/>
                <a:gd name="connsiteX5" fmla="*/ 858 w 918"/>
                <a:gd name="connsiteY5" fmla="*/ 94 h 556"/>
                <a:gd name="connsiteX6" fmla="*/ 878 w 918"/>
                <a:gd name="connsiteY6" fmla="*/ 110 h 556"/>
                <a:gd name="connsiteX7" fmla="*/ 900 w 918"/>
                <a:gd name="connsiteY7" fmla="*/ 126 h 556"/>
                <a:gd name="connsiteX8" fmla="*/ 918 w 918"/>
                <a:gd name="connsiteY8" fmla="*/ 142 h 556"/>
                <a:gd name="connsiteX9" fmla="*/ 580 w 918"/>
                <a:gd name="connsiteY9" fmla="*/ 340 h 556"/>
                <a:gd name="connsiteX10" fmla="*/ 554 w 918"/>
                <a:gd name="connsiteY10" fmla="*/ 340 h 556"/>
                <a:gd name="connsiteX11" fmla="*/ 554 w 918"/>
                <a:gd name="connsiteY11" fmla="*/ 340 h 556"/>
                <a:gd name="connsiteX12" fmla="*/ 528 w 918"/>
                <a:gd name="connsiteY12" fmla="*/ 340 h 556"/>
                <a:gd name="connsiteX13" fmla="*/ 502 w 918"/>
                <a:gd name="connsiteY13" fmla="*/ 342 h 556"/>
                <a:gd name="connsiteX14" fmla="*/ 452 w 918"/>
                <a:gd name="connsiteY14" fmla="*/ 350 h 556"/>
                <a:gd name="connsiteX15" fmla="*/ 402 w 918"/>
                <a:gd name="connsiteY15" fmla="*/ 360 h 556"/>
                <a:gd name="connsiteX16" fmla="*/ 356 w 918"/>
                <a:gd name="connsiteY16" fmla="*/ 374 h 556"/>
                <a:gd name="connsiteX17" fmla="*/ 310 w 918"/>
                <a:gd name="connsiteY17" fmla="*/ 390 h 556"/>
                <a:gd name="connsiteX18" fmla="*/ 266 w 918"/>
                <a:gd name="connsiteY18" fmla="*/ 408 h 556"/>
                <a:gd name="connsiteX19" fmla="*/ 226 w 918"/>
                <a:gd name="connsiteY19" fmla="*/ 428 h 556"/>
                <a:gd name="connsiteX20" fmla="*/ 188 w 918"/>
                <a:gd name="connsiteY20" fmla="*/ 448 h 556"/>
                <a:gd name="connsiteX21" fmla="*/ 120 w 918"/>
                <a:gd name="connsiteY21" fmla="*/ 488 h 556"/>
                <a:gd name="connsiteX22" fmla="*/ 66 w 918"/>
                <a:gd name="connsiteY22" fmla="*/ 522 h 556"/>
                <a:gd name="connsiteX23" fmla="*/ 26 w 918"/>
                <a:gd name="connsiteY23" fmla="*/ 546 h 556"/>
                <a:gd name="connsiteX24" fmla="*/ 14 w 918"/>
                <a:gd name="connsiteY24" fmla="*/ 554 h 556"/>
                <a:gd name="connsiteX25" fmla="*/ 4 w 918"/>
                <a:gd name="connsiteY25" fmla="*/ 556 h 556"/>
                <a:gd name="connsiteX26" fmla="*/ 4 w 918"/>
                <a:gd name="connsiteY26" fmla="*/ 556 h 556"/>
                <a:gd name="connsiteX27" fmla="*/ 2 w 918"/>
                <a:gd name="connsiteY27" fmla="*/ 554 h 556"/>
                <a:gd name="connsiteX28" fmla="*/ 0 w 918"/>
                <a:gd name="connsiteY28" fmla="*/ 552 h 556"/>
                <a:gd name="connsiteX29" fmla="*/ 0 w 918"/>
                <a:gd name="connsiteY29" fmla="*/ 552 h 556"/>
                <a:gd name="connsiteX30" fmla="*/ 0 w 918"/>
                <a:gd name="connsiteY30" fmla="*/ 550 h 556"/>
                <a:gd name="connsiteX31" fmla="*/ 0 w 918"/>
                <a:gd name="connsiteY31" fmla="*/ 550 h 556"/>
                <a:gd name="connsiteX32" fmla="*/ 2 w 918"/>
                <a:gd name="connsiteY32" fmla="*/ 522 h 556"/>
                <a:gd name="connsiteX33" fmla="*/ 4 w 918"/>
                <a:gd name="connsiteY33" fmla="*/ 494 h 556"/>
                <a:gd name="connsiteX34" fmla="*/ 8 w 918"/>
                <a:gd name="connsiteY34" fmla="*/ 466 h 556"/>
                <a:gd name="connsiteX35" fmla="*/ 14 w 918"/>
                <a:gd name="connsiteY35" fmla="*/ 440 h 556"/>
                <a:gd name="connsiteX36" fmla="*/ 20 w 918"/>
                <a:gd name="connsiteY36" fmla="*/ 412 h 556"/>
                <a:gd name="connsiteX37" fmla="*/ 28 w 918"/>
                <a:gd name="connsiteY37" fmla="*/ 386 h 556"/>
                <a:gd name="connsiteX38" fmla="*/ 38 w 918"/>
                <a:gd name="connsiteY38" fmla="*/ 362 h 556"/>
                <a:gd name="connsiteX39" fmla="*/ 48 w 918"/>
                <a:gd name="connsiteY39" fmla="*/ 336 h 556"/>
                <a:gd name="connsiteX40" fmla="*/ 58 w 918"/>
                <a:gd name="connsiteY40" fmla="*/ 312 h 556"/>
                <a:gd name="connsiteX41" fmla="*/ 70 w 918"/>
                <a:gd name="connsiteY41" fmla="*/ 288 h 556"/>
                <a:gd name="connsiteX42" fmla="*/ 84 w 918"/>
                <a:gd name="connsiteY42" fmla="*/ 266 h 556"/>
                <a:gd name="connsiteX43" fmla="*/ 98 w 918"/>
                <a:gd name="connsiteY43" fmla="*/ 242 h 556"/>
                <a:gd name="connsiteX44" fmla="*/ 114 w 918"/>
                <a:gd name="connsiteY44" fmla="*/ 222 h 556"/>
                <a:gd name="connsiteX45" fmla="*/ 130 w 918"/>
                <a:gd name="connsiteY45" fmla="*/ 200 h 556"/>
                <a:gd name="connsiteX46" fmla="*/ 146 w 918"/>
                <a:gd name="connsiteY46" fmla="*/ 180 h 556"/>
                <a:gd name="connsiteX47" fmla="*/ 164 w 918"/>
                <a:gd name="connsiteY47" fmla="*/ 162 h 556"/>
                <a:gd name="connsiteX48" fmla="*/ 184 w 918"/>
                <a:gd name="connsiteY48" fmla="*/ 144 h 556"/>
                <a:gd name="connsiteX49" fmla="*/ 204 w 918"/>
                <a:gd name="connsiteY49" fmla="*/ 126 h 556"/>
                <a:gd name="connsiteX50" fmla="*/ 224 w 918"/>
                <a:gd name="connsiteY50" fmla="*/ 110 h 556"/>
                <a:gd name="connsiteX51" fmla="*/ 246 w 918"/>
                <a:gd name="connsiteY51" fmla="*/ 94 h 556"/>
                <a:gd name="connsiteX52" fmla="*/ 268 w 918"/>
                <a:gd name="connsiteY52" fmla="*/ 80 h 556"/>
                <a:gd name="connsiteX53" fmla="*/ 290 w 918"/>
                <a:gd name="connsiteY53" fmla="*/ 66 h 556"/>
                <a:gd name="connsiteX54" fmla="*/ 314 w 918"/>
                <a:gd name="connsiteY54" fmla="*/ 54 h 556"/>
                <a:gd name="connsiteX55" fmla="*/ 338 w 918"/>
                <a:gd name="connsiteY55" fmla="*/ 44 h 556"/>
                <a:gd name="connsiteX56" fmla="*/ 362 w 918"/>
                <a:gd name="connsiteY56" fmla="*/ 34 h 556"/>
                <a:gd name="connsiteX57" fmla="*/ 388 w 918"/>
                <a:gd name="connsiteY57" fmla="*/ 24 h 556"/>
                <a:gd name="connsiteX58" fmla="*/ 414 w 918"/>
                <a:gd name="connsiteY58" fmla="*/ 18 h 556"/>
                <a:gd name="connsiteX59" fmla="*/ 440 w 918"/>
                <a:gd name="connsiteY59" fmla="*/ 12 h 556"/>
                <a:gd name="connsiteX60" fmla="*/ 468 w 918"/>
                <a:gd name="connsiteY60" fmla="*/ 6 h 556"/>
                <a:gd name="connsiteX61" fmla="*/ 494 w 918"/>
                <a:gd name="connsiteY61" fmla="*/ 2 h 556"/>
                <a:gd name="connsiteX62" fmla="*/ 522 w 918"/>
                <a:gd name="connsiteY62" fmla="*/ 0 h 556"/>
                <a:gd name="connsiteX63" fmla="*/ 550 w 918"/>
                <a:gd name="connsiteY63" fmla="*/ 0 h 556"/>
                <a:gd name="connsiteX64" fmla="*/ 550 w 918"/>
                <a:gd name="connsiteY64" fmla="*/ 0 h 556"/>
                <a:gd name="connsiteX65" fmla="*/ 580 w 918"/>
                <a:gd name="connsiteY65" fmla="*/ 0 h 556"/>
                <a:gd name="connsiteX0" fmla="*/ 740 w 900"/>
                <a:gd name="connsiteY0" fmla="*/ 34 h 556"/>
                <a:gd name="connsiteX1" fmla="*/ 764 w 900"/>
                <a:gd name="connsiteY1" fmla="*/ 44 h 556"/>
                <a:gd name="connsiteX2" fmla="*/ 788 w 900"/>
                <a:gd name="connsiteY2" fmla="*/ 54 h 556"/>
                <a:gd name="connsiteX3" fmla="*/ 812 w 900"/>
                <a:gd name="connsiteY3" fmla="*/ 66 h 556"/>
                <a:gd name="connsiteX4" fmla="*/ 834 w 900"/>
                <a:gd name="connsiteY4" fmla="*/ 80 h 556"/>
                <a:gd name="connsiteX5" fmla="*/ 858 w 900"/>
                <a:gd name="connsiteY5" fmla="*/ 94 h 556"/>
                <a:gd name="connsiteX6" fmla="*/ 878 w 900"/>
                <a:gd name="connsiteY6" fmla="*/ 110 h 556"/>
                <a:gd name="connsiteX7" fmla="*/ 900 w 900"/>
                <a:gd name="connsiteY7" fmla="*/ 126 h 556"/>
                <a:gd name="connsiteX8" fmla="*/ 580 w 900"/>
                <a:gd name="connsiteY8" fmla="*/ 340 h 556"/>
                <a:gd name="connsiteX9" fmla="*/ 554 w 900"/>
                <a:gd name="connsiteY9" fmla="*/ 340 h 556"/>
                <a:gd name="connsiteX10" fmla="*/ 554 w 900"/>
                <a:gd name="connsiteY10" fmla="*/ 340 h 556"/>
                <a:gd name="connsiteX11" fmla="*/ 528 w 900"/>
                <a:gd name="connsiteY11" fmla="*/ 340 h 556"/>
                <a:gd name="connsiteX12" fmla="*/ 502 w 900"/>
                <a:gd name="connsiteY12" fmla="*/ 342 h 556"/>
                <a:gd name="connsiteX13" fmla="*/ 452 w 900"/>
                <a:gd name="connsiteY13" fmla="*/ 350 h 556"/>
                <a:gd name="connsiteX14" fmla="*/ 402 w 900"/>
                <a:gd name="connsiteY14" fmla="*/ 360 h 556"/>
                <a:gd name="connsiteX15" fmla="*/ 356 w 900"/>
                <a:gd name="connsiteY15" fmla="*/ 374 h 556"/>
                <a:gd name="connsiteX16" fmla="*/ 310 w 900"/>
                <a:gd name="connsiteY16" fmla="*/ 390 h 556"/>
                <a:gd name="connsiteX17" fmla="*/ 266 w 900"/>
                <a:gd name="connsiteY17" fmla="*/ 408 h 556"/>
                <a:gd name="connsiteX18" fmla="*/ 226 w 900"/>
                <a:gd name="connsiteY18" fmla="*/ 428 h 556"/>
                <a:gd name="connsiteX19" fmla="*/ 188 w 900"/>
                <a:gd name="connsiteY19" fmla="*/ 448 h 556"/>
                <a:gd name="connsiteX20" fmla="*/ 120 w 900"/>
                <a:gd name="connsiteY20" fmla="*/ 488 h 556"/>
                <a:gd name="connsiteX21" fmla="*/ 66 w 900"/>
                <a:gd name="connsiteY21" fmla="*/ 522 h 556"/>
                <a:gd name="connsiteX22" fmla="*/ 26 w 900"/>
                <a:gd name="connsiteY22" fmla="*/ 546 h 556"/>
                <a:gd name="connsiteX23" fmla="*/ 14 w 900"/>
                <a:gd name="connsiteY23" fmla="*/ 554 h 556"/>
                <a:gd name="connsiteX24" fmla="*/ 4 w 900"/>
                <a:gd name="connsiteY24" fmla="*/ 556 h 556"/>
                <a:gd name="connsiteX25" fmla="*/ 4 w 900"/>
                <a:gd name="connsiteY25" fmla="*/ 556 h 556"/>
                <a:gd name="connsiteX26" fmla="*/ 2 w 900"/>
                <a:gd name="connsiteY26" fmla="*/ 554 h 556"/>
                <a:gd name="connsiteX27" fmla="*/ 0 w 900"/>
                <a:gd name="connsiteY27" fmla="*/ 552 h 556"/>
                <a:gd name="connsiteX28" fmla="*/ 0 w 900"/>
                <a:gd name="connsiteY28" fmla="*/ 552 h 556"/>
                <a:gd name="connsiteX29" fmla="*/ 0 w 900"/>
                <a:gd name="connsiteY29" fmla="*/ 550 h 556"/>
                <a:gd name="connsiteX30" fmla="*/ 0 w 900"/>
                <a:gd name="connsiteY30" fmla="*/ 550 h 556"/>
                <a:gd name="connsiteX31" fmla="*/ 2 w 900"/>
                <a:gd name="connsiteY31" fmla="*/ 522 h 556"/>
                <a:gd name="connsiteX32" fmla="*/ 4 w 900"/>
                <a:gd name="connsiteY32" fmla="*/ 494 h 556"/>
                <a:gd name="connsiteX33" fmla="*/ 8 w 900"/>
                <a:gd name="connsiteY33" fmla="*/ 466 h 556"/>
                <a:gd name="connsiteX34" fmla="*/ 14 w 900"/>
                <a:gd name="connsiteY34" fmla="*/ 440 h 556"/>
                <a:gd name="connsiteX35" fmla="*/ 20 w 900"/>
                <a:gd name="connsiteY35" fmla="*/ 412 h 556"/>
                <a:gd name="connsiteX36" fmla="*/ 28 w 900"/>
                <a:gd name="connsiteY36" fmla="*/ 386 h 556"/>
                <a:gd name="connsiteX37" fmla="*/ 38 w 900"/>
                <a:gd name="connsiteY37" fmla="*/ 362 h 556"/>
                <a:gd name="connsiteX38" fmla="*/ 48 w 900"/>
                <a:gd name="connsiteY38" fmla="*/ 336 h 556"/>
                <a:gd name="connsiteX39" fmla="*/ 58 w 900"/>
                <a:gd name="connsiteY39" fmla="*/ 312 h 556"/>
                <a:gd name="connsiteX40" fmla="*/ 70 w 900"/>
                <a:gd name="connsiteY40" fmla="*/ 288 h 556"/>
                <a:gd name="connsiteX41" fmla="*/ 84 w 900"/>
                <a:gd name="connsiteY41" fmla="*/ 266 h 556"/>
                <a:gd name="connsiteX42" fmla="*/ 98 w 900"/>
                <a:gd name="connsiteY42" fmla="*/ 242 h 556"/>
                <a:gd name="connsiteX43" fmla="*/ 114 w 900"/>
                <a:gd name="connsiteY43" fmla="*/ 222 h 556"/>
                <a:gd name="connsiteX44" fmla="*/ 130 w 900"/>
                <a:gd name="connsiteY44" fmla="*/ 200 h 556"/>
                <a:gd name="connsiteX45" fmla="*/ 146 w 900"/>
                <a:gd name="connsiteY45" fmla="*/ 180 h 556"/>
                <a:gd name="connsiteX46" fmla="*/ 164 w 900"/>
                <a:gd name="connsiteY46" fmla="*/ 162 h 556"/>
                <a:gd name="connsiteX47" fmla="*/ 184 w 900"/>
                <a:gd name="connsiteY47" fmla="*/ 144 h 556"/>
                <a:gd name="connsiteX48" fmla="*/ 204 w 900"/>
                <a:gd name="connsiteY48" fmla="*/ 126 h 556"/>
                <a:gd name="connsiteX49" fmla="*/ 224 w 900"/>
                <a:gd name="connsiteY49" fmla="*/ 110 h 556"/>
                <a:gd name="connsiteX50" fmla="*/ 246 w 900"/>
                <a:gd name="connsiteY50" fmla="*/ 94 h 556"/>
                <a:gd name="connsiteX51" fmla="*/ 268 w 900"/>
                <a:gd name="connsiteY51" fmla="*/ 80 h 556"/>
                <a:gd name="connsiteX52" fmla="*/ 290 w 900"/>
                <a:gd name="connsiteY52" fmla="*/ 66 h 556"/>
                <a:gd name="connsiteX53" fmla="*/ 314 w 900"/>
                <a:gd name="connsiteY53" fmla="*/ 54 h 556"/>
                <a:gd name="connsiteX54" fmla="*/ 338 w 900"/>
                <a:gd name="connsiteY54" fmla="*/ 44 h 556"/>
                <a:gd name="connsiteX55" fmla="*/ 362 w 900"/>
                <a:gd name="connsiteY55" fmla="*/ 34 h 556"/>
                <a:gd name="connsiteX56" fmla="*/ 388 w 900"/>
                <a:gd name="connsiteY56" fmla="*/ 24 h 556"/>
                <a:gd name="connsiteX57" fmla="*/ 414 w 900"/>
                <a:gd name="connsiteY57" fmla="*/ 18 h 556"/>
                <a:gd name="connsiteX58" fmla="*/ 440 w 900"/>
                <a:gd name="connsiteY58" fmla="*/ 12 h 556"/>
                <a:gd name="connsiteX59" fmla="*/ 468 w 900"/>
                <a:gd name="connsiteY59" fmla="*/ 6 h 556"/>
                <a:gd name="connsiteX60" fmla="*/ 494 w 900"/>
                <a:gd name="connsiteY60" fmla="*/ 2 h 556"/>
                <a:gd name="connsiteX61" fmla="*/ 522 w 900"/>
                <a:gd name="connsiteY61" fmla="*/ 0 h 556"/>
                <a:gd name="connsiteX62" fmla="*/ 550 w 900"/>
                <a:gd name="connsiteY62" fmla="*/ 0 h 556"/>
                <a:gd name="connsiteX63" fmla="*/ 550 w 900"/>
                <a:gd name="connsiteY63" fmla="*/ 0 h 556"/>
                <a:gd name="connsiteX64" fmla="*/ 580 w 900"/>
                <a:gd name="connsiteY64" fmla="*/ 0 h 556"/>
                <a:gd name="connsiteX0" fmla="*/ 740 w 924"/>
                <a:gd name="connsiteY0" fmla="*/ 34 h 556"/>
                <a:gd name="connsiteX1" fmla="*/ 764 w 924"/>
                <a:gd name="connsiteY1" fmla="*/ 44 h 556"/>
                <a:gd name="connsiteX2" fmla="*/ 788 w 924"/>
                <a:gd name="connsiteY2" fmla="*/ 54 h 556"/>
                <a:gd name="connsiteX3" fmla="*/ 812 w 924"/>
                <a:gd name="connsiteY3" fmla="*/ 66 h 556"/>
                <a:gd name="connsiteX4" fmla="*/ 834 w 924"/>
                <a:gd name="connsiteY4" fmla="*/ 80 h 556"/>
                <a:gd name="connsiteX5" fmla="*/ 858 w 924"/>
                <a:gd name="connsiteY5" fmla="*/ 94 h 556"/>
                <a:gd name="connsiteX6" fmla="*/ 878 w 924"/>
                <a:gd name="connsiteY6" fmla="*/ 110 h 556"/>
                <a:gd name="connsiteX7" fmla="*/ 580 w 924"/>
                <a:gd name="connsiteY7" fmla="*/ 340 h 556"/>
                <a:gd name="connsiteX8" fmla="*/ 554 w 924"/>
                <a:gd name="connsiteY8" fmla="*/ 340 h 556"/>
                <a:gd name="connsiteX9" fmla="*/ 554 w 924"/>
                <a:gd name="connsiteY9" fmla="*/ 340 h 556"/>
                <a:gd name="connsiteX10" fmla="*/ 528 w 924"/>
                <a:gd name="connsiteY10" fmla="*/ 340 h 556"/>
                <a:gd name="connsiteX11" fmla="*/ 502 w 924"/>
                <a:gd name="connsiteY11" fmla="*/ 342 h 556"/>
                <a:gd name="connsiteX12" fmla="*/ 452 w 924"/>
                <a:gd name="connsiteY12" fmla="*/ 350 h 556"/>
                <a:gd name="connsiteX13" fmla="*/ 402 w 924"/>
                <a:gd name="connsiteY13" fmla="*/ 360 h 556"/>
                <a:gd name="connsiteX14" fmla="*/ 356 w 924"/>
                <a:gd name="connsiteY14" fmla="*/ 374 h 556"/>
                <a:gd name="connsiteX15" fmla="*/ 310 w 924"/>
                <a:gd name="connsiteY15" fmla="*/ 390 h 556"/>
                <a:gd name="connsiteX16" fmla="*/ 266 w 924"/>
                <a:gd name="connsiteY16" fmla="*/ 408 h 556"/>
                <a:gd name="connsiteX17" fmla="*/ 226 w 924"/>
                <a:gd name="connsiteY17" fmla="*/ 428 h 556"/>
                <a:gd name="connsiteX18" fmla="*/ 188 w 924"/>
                <a:gd name="connsiteY18" fmla="*/ 448 h 556"/>
                <a:gd name="connsiteX19" fmla="*/ 120 w 924"/>
                <a:gd name="connsiteY19" fmla="*/ 488 h 556"/>
                <a:gd name="connsiteX20" fmla="*/ 66 w 924"/>
                <a:gd name="connsiteY20" fmla="*/ 522 h 556"/>
                <a:gd name="connsiteX21" fmla="*/ 26 w 924"/>
                <a:gd name="connsiteY21" fmla="*/ 546 h 556"/>
                <a:gd name="connsiteX22" fmla="*/ 14 w 924"/>
                <a:gd name="connsiteY22" fmla="*/ 554 h 556"/>
                <a:gd name="connsiteX23" fmla="*/ 4 w 924"/>
                <a:gd name="connsiteY23" fmla="*/ 556 h 556"/>
                <a:gd name="connsiteX24" fmla="*/ 4 w 924"/>
                <a:gd name="connsiteY24" fmla="*/ 556 h 556"/>
                <a:gd name="connsiteX25" fmla="*/ 2 w 924"/>
                <a:gd name="connsiteY25" fmla="*/ 554 h 556"/>
                <a:gd name="connsiteX26" fmla="*/ 0 w 924"/>
                <a:gd name="connsiteY26" fmla="*/ 552 h 556"/>
                <a:gd name="connsiteX27" fmla="*/ 0 w 924"/>
                <a:gd name="connsiteY27" fmla="*/ 552 h 556"/>
                <a:gd name="connsiteX28" fmla="*/ 0 w 924"/>
                <a:gd name="connsiteY28" fmla="*/ 550 h 556"/>
                <a:gd name="connsiteX29" fmla="*/ 0 w 924"/>
                <a:gd name="connsiteY29" fmla="*/ 550 h 556"/>
                <a:gd name="connsiteX30" fmla="*/ 2 w 924"/>
                <a:gd name="connsiteY30" fmla="*/ 522 h 556"/>
                <a:gd name="connsiteX31" fmla="*/ 4 w 924"/>
                <a:gd name="connsiteY31" fmla="*/ 494 h 556"/>
                <a:gd name="connsiteX32" fmla="*/ 8 w 924"/>
                <a:gd name="connsiteY32" fmla="*/ 466 h 556"/>
                <a:gd name="connsiteX33" fmla="*/ 14 w 924"/>
                <a:gd name="connsiteY33" fmla="*/ 440 h 556"/>
                <a:gd name="connsiteX34" fmla="*/ 20 w 924"/>
                <a:gd name="connsiteY34" fmla="*/ 412 h 556"/>
                <a:gd name="connsiteX35" fmla="*/ 28 w 924"/>
                <a:gd name="connsiteY35" fmla="*/ 386 h 556"/>
                <a:gd name="connsiteX36" fmla="*/ 38 w 924"/>
                <a:gd name="connsiteY36" fmla="*/ 362 h 556"/>
                <a:gd name="connsiteX37" fmla="*/ 48 w 924"/>
                <a:gd name="connsiteY37" fmla="*/ 336 h 556"/>
                <a:gd name="connsiteX38" fmla="*/ 58 w 924"/>
                <a:gd name="connsiteY38" fmla="*/ 312 h 556"/>
                <a:gd name="connsiteX39" fmla="*/ 70 w 924"/>
                <a:gd name="connsiteY39" fmla="*/ 288 h 556"/>
                <a:gd name="connsiteX40" fmla="*/ 84 w 924"/>
                <a:gd name="connsiteY40" fmla="*/ 266 h 556"/>
                <a:gd name="connsiteX41" fmla="*/ 98 w 924"/>
                <a:gd name="connsiteY41" fmla="*/ 242 h 556"/>
                <a:gd name="connsiteX42" fmla="*/ 114 w 924"/>
                <a:gd name="connsiteY42" fmla="*/ 222 h 556"/>
                <a:gd name="connsiteX43" fmla="*/ 130 w 924"/>
                <a:gd name="connsiteY43" fmla="*/ 200 h 556"/>
                <a:gd name="connsiteX44" fmla="*/ 146 w 924"/>
                <a:gd name="connsiteY44" fmla="*/ 180 h 556"/>
                <a:gd name="connsiteX45" fmla="*/ 164 w 924"/>
                <a:gd name="connsiteY45" fmla="*/ 162 h 556"/>
                <a:gd name="connsiteX46" fmla="*/ 184 w 924"/>
                <a:gd name="connsiteY46" fmla="*/ 144 h 556"/>
                <a:gd name="connsiteX47" fmla="*/ 204 w 924"/>
                <a:gd name="connsiteY47" fmla="*/ 126 h 556"/>
                <a:gd name="connsiteX48" fmla="*/ 224 w 924"/>
                <a:gd name="connsiteY48" fmla="*/ 110 h 556"/>
                <a:gd name="connsiteX49" fmla="*/ 246 w 924"/>
                <a:gd name="connsiteY49" fmla="*/ 94 h 556"/>
                <a:gd name="connsiteX50" fmla="*/ 268 w 924"/>
                <a:gd name="connsiteY50" fmla="*/ 80 h 556"/>
                <a:gd name="connsiteX51" fmla="*/ 290 w 924"/>
                <a:gd name="connsiteY51" fmla="*/ 66 h 556"/>
                <a:gd name="connsiteX52" fmla="*/ 314 w 924"/>
                <a:gd name="connsiteY52" fmla="*/ 54 h 556"/>
                <a:gd name="connsiteX53" fmla="*/ 338 w 924"/>
                <a:gd name="connsiteY53" fmla="*/ 44 h 556"/>
                <a:gd name="connsiteX54" fmla="*/ 362 w 924"/>
                <a:gd name="connsiteY54" fmla="*/ 34 h 556"/>
                <a:gd name="connsiteX55" fmla="*/ 388 w 924"/>
                <a:gd name="connsiteY55" fmla="*/ 24 h 556"/>
                <a:gd name="connsiteX56" fmla="*/ 414 w 924"/>
                <a:gd name="connsiteY56" fmla="*/ 18 h 556"/>
                <a:gd name="connsiteX57" fmla="*/ 440 w 924"/>
                <a:gd name="connsiteY57" fmla="*/ 12 h 556"/>
                <a:gd name="connsiteX58" fmla="*/ 468 w 924"/>
                <a:gd name="connsiteY58" fmla="*/ 6 h 556"/>
                <a:gd name="connsiteX59" fmla="*/ 494 w 924"/>
                <a:gd name="connsiteY59" fmla="*/ 2 h 556"/>
                <a:gd name="connsiteX60" fmla="*/ 522 w 924"/>
                <a:gd name="connsiteY60" fmla="*/ 0 h 556"/>
                <a:gd name="connsiteX61" fmla="*/ 550 w 924"/>
                <a:gd name="connsiteY61" fmla="*/ 0 h 556"/>
                <a:gd name="connsiteX62" fmla="*/ 550 w 924"/>
                <a:gd name="connsiteY62" fmla="*/ 0 h 556"/>
                <a:gd name="connsiteX63" fmla="*/ 580 w 924"/>
                <a:gd name="connsiteY63" fmla="*/ 0 h 556"/>
                <a:gd name="connsiteX0" fmla="*/ 740 w 858"/>
                <a:gd name="connsiteY0" fmla="*/ 34 h 556"/>
                <a:gd name="connsiteX1" fmla="*/ 764 w 858"/>
                <a:gd name="connsiteY1" fmla="*/ 44 h 556"/>
                <a:gd name="connsiteX2" fmla="*/ 788 w 858"/>
                <a:gd name="connsiteY2" fmla="*/ 54 h 556"/>
                <a:gd name="connsiteX3" fmla="*/ 812 w 858"/>
                <a:gd name="connsiteY3" fmla="*/ 66 h 556"/>
                <a:gd name="connsiteX4" fmla="*/ 834 w 858"/>
                <a:gd name="connsiteY4" fmla="*/ 80 h 556"/>
                <a:gd name="connsiteX5" fmla="*/ 858 w 858"/>
                <a:gd name="connsiteY5" fmla="*/ 94 h 556"/>
                <a:gd name="connsiteX6" fmla="*/ 580 w 858"/>
                <a:gd name="connsiteY6" fmla="*/ 340 h 556"/>
                <a:gd name="connsiteX7" fmla="*/ 554 w 858"/>
                <a:gd name="connsiteY7" fmla="*/ 340 h 556"/>
                <a:gd name="connsiteX8" fmla="*/ 554 w 858"/>
                <a:gd name="connsiteY8" fmla="*/ 340 h 556"/>
                <a:gd name="connsiteX9" fmla="*/ 528 w 858"/>
                <a:gd name="connsiteY9" fmla="*/ 340 h 556"/>
                <a:gd name="connsiteX10" fmla="*/ 502 w 858"/>
                <a:gd name="connsiteY10" fmla="*/ 342 h 556"/>
                <a:gd name="connsiteX11" fmla="*/ 452 w 858"/>
                <a:gd name="connsiteY11" fmla="*/ 350 h 556"/>
                <a:gd name="connsiteX12" fmla="*/ 402 w 858"/>
                <a:gd name="connsiteY12" fmla="*/ 360 h 556"/>
                <a:gd name="connsiteX13" fmla="*/ 356 w 858"/>
                <a:gd name="connsiteY13" fmla="*/ 374 h 556"/>
                <a:gd name="connsiteX14" fmla="*/ 310 w 858"/>
                <a:gd name="connsiteY14" fmla="*/ 390 h 556"/>
                <a:gd name="connsiteX15" fmla="*/ 266 w 858"/>
                <a:gd name="connsiteY15" fmla="*/ 408 h 556"/>
                <a:gd name="connsiteX16" fmla="*/ 226 w 858"/>
                <a:gd name="connsiteY16" fmla="*/ 428 h 556"/>
                <a:gd name="connsiteX17" fmla="*/ 188 w 858"/>
                <a:gd name="connsiteY17" fmla="*/ 448 h 556"/>
                <a:gd name="connsiteX18" fmla="*/ 120 w 858"/>
                <a:gd name="connsiteY18" fmla="*/ 488 h 556"/>
                <a:gd name="connsiteX19" fmla="*/ 66 w 858"/>
                <a:gd name="connsiteY19" fmla="*/ 522 h 556"/>
                <a:gd name="connsiteX20" fmla="*/ 26 w 858"/>
                <a:gd name="connsiteY20" fmla="*/ 546 h 556"/>
                <a:gd name="connsiteX21" fmla="*/ 14 w 858"/>
                <a:gd name="connsiteY21" fmla="*/ 554 h 556"/>
                <a:gd name="connsiteX22" fmla="*/ 4 w 858"/>
                <a:gd name="connsiteY22" fmla="*/ 556 h 556"/>
                <a:gd name="connsiteX23" fmla="*/ 4 w 858"/>
                <a:gd name="connsiteY23" fmla="*/ 556 h 556"/>
                <a:gd name="connsiteX24" fmla="*/ 2 w 858"/>
                <a:gd name="connsiteY24" fmla="*/ 554 h 556"/>
                <a:gd name="connsiteX25" fmla="*/ 0 w 858"/>
                <a:gd name="connsiteY25" fmla="*/ 552 h 556"/>
                <a:gd name="connsiteX26" fmla="*/ 0 w 858"/>
                <a:gd name="connsiteY26" fmla="*/ 552 h 556"/>
                <a:gd name="connsiteX27" fmla="*/ 0 w 858"/>
                <a:gd name="connsiteY27" fmla="*/ 550 h 556"/>
                <a:gd name="connsiteX28" fmla="*/ 0 w 858"/>
                <a:gd name="connsiteY28" fmla="*/ 550 h 556"/>
                <a:gd name="connsiteX29" fmla="*/ 2 w 858"/>
                <a:gd name="connsiteY29" fmla="*/ 522 h 556"/>
                <a:gd name="connsiteX30" fmla="*/ 4 w 858"/>
                <a:gd name="connsiteY30" fmla="*/ 494 h 556"/>
                <a:gd name="connsiteX31" fmla="*/ 8 w 858"/>
                <a:gd name="connsiteY31" fmla="*/ 466 h 556"/>
                <a:gd name="connsiteX32" fmla="*/ 14 w 858"/>
                <a:gd name="connsiteY32" fmla="*/ 440 h 556"/>
                <a:gd name="connsiteX33" fmla="*/ 20 w 858"/>
                <a:gd name="connsiteY33" fmla="*/ 412 h 556"/>
                <a:gd name="connsiteX34" fmla="*/ 28 w 858"/>
                <a:gd name="connsiteY34" fmla="*/ 386 h 556"/>
                <a:gd name="connsiteX35" fmla="*/ 38 w 858"/>
                <a:gd name="connsiteY35" fmla="*/ 362 h 556"/>
                <a:gd name="connsiteX36" fmla="*/ 48 w 858"/>
                <a:gd name="connsiteY36" fmla="*/ 336 h 556"/>
                <a:gd name="connsiteX37" fmla="*/ 58 w 858"/>
                <a:gd name="connsiteY37" fmla="*/ 312 h 556"/>
                <a:gd name="connsiteX38" fmla="*/ 70 w 858"/>
                <a:gd name="connsiteY38" fmla="*/ 288 h 556"/>
                <a:gd name="connsiteX39" fmla="*/ 84 w 858"/>
                <a:gd name="connsiteY39" fmla="*/ 266 h 556"/>
                <a:gd name="connsiteX40" fmla="*/ 98 w 858"/>
                <a:gd name="connsiteY40" fmla="*/ 242 h 556"/>
                <a:gd name="connsiteX41" fmla="*/ 114 w 858"/>
                <a:gd name="connsiteY41" fmla="*/ 222 h 556"/>
                <a:gd name="connsiteX42" fmla="*/ 130 w 858"/>
                <a:gd name="connsiteY42" fmla="*/ 200 h 556"/>
                <a:gd name="connsiteX43" fmla="*/ 146 w 858"/>
                <a:gd name="connsiteY43" fmla="*/ 180 h 556"/>
                <a:gd name="connsiteX44" fmla="*/ 164 w 858"/>
                <a:gd name="connsiteY44" fmla="*/ 162 h 556"/>
                <a:gd name="connsiteX45" fmla="*/ 184 w 858"/>
                <a:gd name="connsiteY45" fmla="*/ 144 h 556"/>
                <a:gd name="connsiteX46" fmla="*/ 204 w 858"/>
                <a:gd name="connsiteY46" fmla="*/ 126 h 556"/>
                <a:gd name="connsiteX47" fmla="*/ 224 w 858"/>
                <a:gd name="connsiteY47" fmla="*/ 110 h 556"/>
                <a:gd name="connsiteX48" fmla="*/ 246 w 858"/>
                <a:gd name="connsiteY48" fmla="*/ 94 h 556"/>
                <a:gd name="connsiteX49" fmla="*/ 268 w 858"/>
                <a:gd name="connsiteY49" fmla="*/ 80 h 556"/>
                <a:gd name="connsiteX50" fmla="*/ 290 w 858"/>
                <a:gd name="connsiteY50" fmla="*/ 66 h 556"/>
                <a:gd name="connsiteX51" fmla="*/ 314 w 858"/>
                <a:gd name="connsiteY51" fmla="*/ 54 h 556"/>
                <a:gd name="connsiteX52" fmla="*/ 338 w 858"/>
                <a:gd name="connsiteY52" fmla="*/ 44 h 556"/>
                <a:gd name="connsiteX53" fmla="*/ 362 w 858"/>
                <a:gd name="connsiteY53" fmla="*/ 34 h 556"/>
                <a:gd name="connsiteX54" fmla="*/ 388 w 858"/>
                <a:gd name="connsiteY54" fmla="*/ 24 h 556"/>
                <a:gd name="connsiteX55" fmla="*/ 414 w 858"/>
                <a:gd name="connsiteY55" fmla="*/ 18 h 556"/>
                <a:gd name="connsiteX56" fmla="*/ 440 w 858"/>
                <a:gd name="connsiteY56" fmla="*/ 12 h 556"/>
                <a:gd name="connsiteX57" fmla="*/ 468 w 858"/>
                <a:gd name="connsiteY57" fmla="*/ 6 h 556"/>
                <a:gd name="connsiteX58" fmla="*/ 494 w 858"/>
                <a:gd name="connsiteY58" fmla="*/ 2 h 556"/>
                <a:gd name="connsiteX59" fmla="*/ 522 w 858"/>
                <a:gd name="connsiteY59" fmla="*/ 0 h 556"/>
                <a:gd name="connsiteX60" fmla="*/ 550 w 858"/>
                <a:gd name="connsiteY60" fmla="*/ 0 h 556"/>
                <a:gd name="connsiteX61" fmla="*/ 550 w 858"/>
                <a:gd name="connsiteY61" fmla="*/ 0 h 556"/>
                <a:gd name="connsiteX62" fmla="*/ 580 w 858"/>
                <a:gd name="connsiteY62" fmla="*/ 0 h 556"/>
                <a:gd name="connsiteX0" fmla="*/ 740 w 834"/>
                <a:gd name="connsiteY0" fmla="*/ 34 h 556"/>
                <a:gd name="connsiteX1" fmla="*/ 764 w 834"/>
                <a:gd name="connsiteY1" fmla="*/ 44 h 556"/>
                <a:gd name="connsiteX2" fmla="*/ 788 w 834"/>
                <a:gd name="connsiteY2" fmla="*/ 54 h 556"/>
                <a:gd name="connsiteX3" fmla="*/ 812 w 834"/>
                <a:gd name="connsiteY3" fmla="*/ 66 h 556"/>
                <a:gd name="connsiteX4" fmla="*/ 834 w 834"/>
                <a:gd name="connsiteY4" fmla="*/ 80 h 556"/>
                <a:gd name="connsiteX5" fmla="*/ 580 w 834"/>
                <a:gd name="connsiteY5" fmla="*/ 340 h 556"/>
                <a:gd name="connsiteX6" fmla="*/ 554 w 834"/>
                <a:gd name="connsiteY6" fmla="*/ 340 h 556"/>
                <a:gd name="connsiteX7" fmla="*/ 554 w 834"/>
                <a:gd name="connsiteY7" fmla="*/ 340 h 556"/>
                <a:gd name="connsiteX8" fmla="*/ 528 w 834"/>
                <a:gd name="connsiteY8" fmla="*/ 340 h 556"/>
                <a:gd name="connsiteX9" fmla="*/ 502 w 834"/>
                <a:gd name="connsiteY9" fmla="*/ 342 h 556"/>
                <a:gd name="connsiteX10" fmla="*/ 452 w 834"/>
                <a:gd name="connsiteY10" fmla="*/ 350 h 556"/>
                <a:gd name="connsiteX11" fmla="*/ 402 w 834"/>
                <a:gd name="connsiteY11" fmla="*/ 360 h 556"/>
                <a:gd name="connsiteX12" fmla="*/ 356 w 834"/>
                <a:gd name="connsiteY12" fmla="*/ 374 h 556"/>
                <a:gd name="connsiteX13" fmla="*/ 310 w 834"/>
                <a:gd name="connsiteY13" fmla="*/ 390 h 556"/>
                <a:gd name="connsiteX14" fmla="*/ 266 w 834"/>
                <a:gd name="connsiteY14" fmla="*/ 408 h 556"/>
                <a:gd name="connsiteX15" fmla="*/ 226 w 834"/>
                <a:gd name="connsiteY15" fmla="*/ 428 h 556"/>
                <a:gd name="connsiteX16" fmla="*/ 188 w 834"/>
                <a:gd name="connsiteY16" fmla="*/ 448 h 556"/>
                <a:gd name="connsiteX17" fmla="*/ 120 w 834"/>
                <a:gd name="connsiteY17" fmla="*/ 488 h 556"/>
                <a:gd name="connsiteX18" fmla="*/ 66 w 834"/>
                <a:gd name="connsiteY18" fmla="*/ 522 h 556"/>
                <a:gd name="connsiteX19" fmla="*/ 26 w 834"/>
                <a:gd name="connsiteY19" fmla="*/ 546 h 556"/>
                <a:gd name="connsiteX20" fmla="*/ 14 w 834"/>
                <a:gd name="connsiteY20" fmla="*/ 554 h 556"/>
                <a:gd name="connsiteX21" fmla="*/ 4 w 834"/>
                <a:gd name="connsiteY21" fmla="*/ 556 h 556"/>
                <a:gd name="connsiteX22" fmla="*/ 4 w 834"/>
                <a:gd name="connsiteY22" fmla="*/ 556 h 556"/>
                <a:gd name="connsiteX23" fmla="*/ 2 w 834"/>
                <a:gd name="connsiteY23" fmla="*/ 554 h 556"/>
                <a:gd name="connsiteX24" fmla="*/ 0 w 834"/>
                <a:gd name="connsiteY24" fmla="*/ 552 h 556"/>
                <a:gd name="connsiteX25" fmla="*/ 0 w 834"/>
                <a:gd name="connsiteY25" fmla="*/ 552 h 556"/>
                <a:gd name="connsiteX26" fmla="*/ 0 w 834"/>
                <a:gd name="connsiteY26" fmla="*/ 550 h 556"/>
                <a:gd name="connsiteX27" fmla="*/ 0 w 834"/>
                <a:gd name="connsiteY27" fmla="*/ 550 h 556"/>
                <a:gd name="connsiteX28" fmla="*/ 2 w 834"/>
                <a:gd name="connsiteY28" fmla="*/ 522 h 556"/>
                <a:gd name="connsiteX29" fmla="*/ 4 w 834"/>
                <a:gd name="connsiteY29" fmla="*/ 494 h 556"/>
                <a:gd name="connsiteX30" fmla="*/ 8 w 834"/>
                <a:gd name="connsiteY30" fmla="*/ 466 h 556"/>
                <a:gd name="connsiteX31" fmla="*/ 14 w 834"/>
                <a:gd name="connsiteY31" fmla="*/ 440 h 556"/>
                <a:gd name="connsiteX32" fmla="*/ 20 w 834"/>
                <a:gd name="connsiteY32" fmla="*/ 412 h 556"/>
                <a:gd name="connsiteX33" fmla="*/ 28 w 834"/>
                <a:gd name="connsiteY33" fmla="*/ 386 h 556"/>
                <a:gd name="connsiteX34" fmla="*/ 38 w 834"/>
                <a:gd name="connsiteY34" fmla="*/ 362 h 556"/>
                <a:gd name="connsiteX35" fmla="*/ 48 w 834"/>
                <a:gd name="connsiteY35" fmla="*/ 336 h 556"/>
                <a:gd name="connsiteX36" fmla="*/ 58 w 834"/>
                <a:gd name="connsiteY36" fmla="*/ 312 h 556"/>
                <a:gd name="connsiteX37" fmla="*/ 70 w 834"/>
                <a:gd name="connsiteY37" fmla="*/ 288 h 556"/>
                <a:gd name="connsiteX38" fmla="*/ 84 w 834"/>
                <a:gd name="connsiteY38" fmla="*/ 266 h 556"/>
                <a:gd name="connsiteX39" fmla="*/ 98 w 834"/>
                <a:gd name="connsiteY39" fmla="*/ 242 h 556"/>
                <a:gd name="connsiteX40" fmla="*/ 114 w 834"/>
                <a:gd name="connsiteY40" fmla="*/ 222 h 556"/>
                <a:gd name="connsiteX41" fmla="*/ 130 w 834"/>
                <a:gd name="connsiteY41" fmla="*/ 200 h 556"/>
                <a:gd name="connsiteX42" fmla="*/ 146 w 834"/>
                <a:gd name="connsiteY42" fmla="*/ 180 h 556"/>
                <a:gd name="connsiteX43" fmla="*/ 164 w 834"/>
                <a:gd name="connsiteY43" fmla="*/ 162 h 556"/>
                <a:gd name="connsiteX44" fmla="*/ 184 w 834"/>
                <a:gd name="connsiteY44" fmla="*/ 144 h 556"/>
                <a:gd name="connsiteX45" fmla="*/ 204 w 834"/>
                <a:gd name="connsiteY45" fmla="*/ 126 h 556"/>
                <a:gd name="connsiteX46" fmla="*/ 224 w 834"/>
                <a:gd name="connsiteY46" fmla="*/ 110 h 556"/>
                <a:gd name="connsiteX47" fmla="*/ 246 w 834"/>
                <a:gd name="connsiteY47" fmla="*/ 94 h 556"/>
                <a:gd name="connsiteX48" fmla="*/ 268 w 834"/>
                <a:gd name="connsiteY48" fmla="*/ 80 h 556"/>
                <a:gd name="connsiteX49" fmla="*/ 290 w 834"/>
                <a:gd name="connsiteY49" fmla="*/ 66 h 556"/>
                <a:gd name="connsiteX50" fmla="*/ 314 w 834"/>
                <a:gd name="connsiteY50" fmla="*/ 54 h 556"/>
                <a:gd name="connsiteX51" fmla="*/ 338 w 834"/>
                <a:gd name="connsiteY51" fmla="*/ 44 h 556"/>
                <a:gd name="connsiteX52" fmla="*/ 362 w 834"/>
                <a:gd name="connsiteY52" fmla="*/ 34 h 556"/>
                <a:gd name="connsiteX53" fmla="*/ 388 w 834"/>
                <a:gd name="connsiteY53" fmla="*/ 24 h 556"/>
                <a:gd name="connsiteX54" fmla="*/ 414 w 834"/>
                <a:gd name="connsiteY54" fmla="*/ 18 h 556"/>
                <a:gd name="connsiteX55" fmla="*/ 440 w 834"/>
                <a:gd name="connsiteY55" fmla="*/ 12 h 556"/>
                <a:gd name="connsiteX56" fmla="*/ 468 w 834"/>
                <a:gd name="connsiteY56" fmla="*/ 6 h 556"/>
                <a:gd name="connsiteX57" fmla="*/ 494 w 834"/>
                <a:gd name="connsiteY57" fmla="*/ 2 h 556"/>
                <a:gd name="connsiteX58" fmla="*/ 522 w 834"/>
                <a:gd name="connsiteY58" fmla="*/ 0 h 556"/>
                <a:gd name="connsiteX59" fmla="*/ 550 w 834"/>
                <a:gd name="connsiteY59" fmla="*/ 0 h 556"/>
                <a:gd name="connsiteX60" fmla="*/ 550 w 834"/>
                <a:gd name="connsiteY60" fmla="*/ 0 h 556"/>
                <a:gd name="connsiteX61" fmla="*/ 580 w 834"/>
                <a:gd name="connsiteY61" fmla="*/ 0 h 556"/>
                <a:gd name="connsiteX0" fmla="*/ 740 w 812"/>
                <a:gd name="connsiteY0" fmla="*/ 34 h 556"/>
                <a:gd name="connsiteX1" fmla="*/ 764 w 812"/>
                <a:gd name="connsiteY1" fmla="*/ 44 h 556"/>
                <a:gd name="connsiteX2" fmla="*/ 788 w 812"/>
                <a:gd name="connsiteY2" fmla="*/ 54 h 556"/>
                <a:gd name="connsiteX3" fmla="*/ 812 w 812"/>
                <a:gd name="connsiteY3" fmla="*/ 66 h 556"/>
                <a:gd name="connsiteX4" fmla="*/ 580 w 812"/>
                <a:gd name="connsiteY4" fmla="*/ 340 h 556"/>
                <a:gd name="connsiteX5" fmla="*/ 554 w 812"/>
                <a:gd name="connsiteY5" fmla="*/ 340 h 556"/>
                <a:gd name="connsiteX6" fmla="*/ 554 w 812"/>
                <a:gd name="connsiteY6" fmla="*/ 340 h 556"/>
                <a:gd name="connsiteX7" fmla="*/ 528 w 812"/>
                <a:gd name="connsiteY7" fmla="*/ 340 h 556"/>
                <a:gd name="connsiteX8" fmla="*/ 502 w 812"/>
                <a:gd name="connsiteY8" fmla="*/ 342 h 556"/>
                <a:gd name="connsiteX9" fmla="*/ 452 w 812"/>
                <a:gd name="connsiteY9" fmla="*/ 350 h 556"/>
                <a:gd name="connsiteX10" fmla="*/ 402 w 812"/>
                <a:gd name="connsiteY10" fmla="*/ 360 h 556"/>
                <a:gd name="connsiteX11" fmla="*/ 356 w 812"/>
                <a:gd name="connsiteY11" fmla="*/ 374 h 556"/>
                <a:gd name="connsiteX12" fmla="*/ 310 w 812"/>
                <a:gd name="connsiteY12" fmla="*/ 390 h 556"/>
                <a:gd name="connsiteX13" fmla="*/ 266 w 812"/>
                <a:gd name="connsiteY13" fmla="*/ 408 h 556"/>
                <a:gd name="connsiteX14" fmla="*/ 226 w 812"/>
                <a:gd name="connsiteY14" fmla="*/ 428 h 556"/>
                <a:gd name="connsiteX15" fmla="*/ 188 w 812"/>
                <a:gd name="connsiteY15" fmla="*/ 448 h 556"/>
                <a:gd name="connsiteX16" fmla="*/ 120 w 812"/>
                <a:gd name="connsiteY16" fmla="*/ 488 h 556"/>
                <a:gd name="connsiteX17" fmla="*/ 66 w 812"/>
                <a:gd name="connsiteY17" fmla="*/ 522 h 556"/>
                <a:gd name="connsiteX18" fmla="*/ 26 w 812"/>
                <a:gd name="connsiteY18" fmla="*/ 546 h 556"/>
                <a:gd name="connsiteX19" fmla="*/ 14 w 812"/>
                <a:gd name="connsiteY19" fmla="*/ 554 h 556"/>
                <a:gd name="connsiteX20" fmla="*/ 4 w 812"/>
                <a:gd name="connsiteY20" fmla="*/ 556 h 556"/>
                <a:gd name="connsiteX21" fmla="*/ 4 w 812"/>
                <a:gd name="connsiteY21" fmla="*/ 556 h 556"/>
                <a:gd name="connsiteX22" fmla="*/ 2 w 812"/>
                <a:gd name="connsiteY22" fmla="*/ 554 h 556"/>
                <a:gd name="connsiteX23" fmla="*/ 0 w 812"/>
                <a:gd name="connsiteY23" fmla="*/ 552 h 556"/>
                <a:gd name="connsiteX24" fmla="*/ 0 w 812"/>
                <a:gd name="connsiteY24" fmla="*/ 552 h 556"/>
                <a:gd name="connsiteX25" fmla="*/ 0 w 812"/>
                <a:gd name="connsiteY25" fmla="*/ 550 h 556"/>
                <a:gd name="connsiteX26" fmla="*/ 0 w 812"/>
                <a:gd name="connsiteY26" fmla="*/ 550 h 556"/>
                <a:gd name="connsiteX27" fmla="*/ 2 w 812"/>
                <a:gd name="connsiteY27" fmla="*/ 522 h 556"/>
                <a:gd name="connsiteX28" fmla="*/ 4 w 812"/>
                <a:gd name="connsiteY28" fmla="*/ 494 h 556"/>
                <a:gd name="connsiteX29" fmla="*/ 8 w 812"/>
                <a:gd name="connsiteY29" fmla="*/ 466 h 556"/>
                <a:gd name="connsiteX30" fmla="*/ 14 w 812"/>
                <a:gd name="connsiteY30" fmla="*/ 440 h 556"/>
                <a:gd name="connsiteX31" fmla="*/ 20 w 812"/>
                <a:gd name="connsiteY31" fmla="*/ 412 h 556"/>
                <a:gd name="connsiteX32" fmla="*/ 28 w 812"/>
                <a:gd name="connsiteY32" fmla="*/ 386 h 556"/>
                <a:gd name="connsiteX33" fmla="*/ 38 w 812"/>
                <a:gd name="connsiteY33" fmla="*/ 362 h 556"/>
                <a:gd name="connsiteX34" fmla="*/ 48 w 812"/>
                <a:gd name="connsiteY34" fmla="*/ 336 h 556"/>
                <a:gd name="connsiteX35" fmla="*/ 58 w 812"/>
                <a:gd name="connsiteY35" fmla="*/ 312 h 556"/>
                <a:gd name="connsiteX36" fmla="*/ 70 w 812"/>
                <a:gd name="connsiteY36" fmla="*/ 288 h 556"/>
                <a:gd name="connsiteX37" fmla="*/ 84 w 812"/>
                <a:gd name="connsiteY37" fmla="*/ 266 h 556"/>
                <a:gd name="connsiteX38" fmla="*/ 98 w 812"/>
                <a:gd name="connsiteY38" fmla="*/ 242 h 556"/>
                <a:gd name="connsiteX39" fmla="*/ 114 w 812"/>
                <a:gd name="connsiteY39" fmla="*/ 222 h 556"/>
                <a:gd name="connsiteX40" fmla="*/ 130 w 812"/>
                <a:gd name="connsiteY40" fmla="*/ 200 h 556"/>
                <a:gd name="connsiteX41" fmla="*/ 146 w 812"/>
                <a:gd name="connsiteY41" fmla="*/ 180 h 556"/>
                <a:gd name="connsiteX42" fmla="*/ 164 w 812"/>
                <a:gd name="connsiteY42" fmla="*/ 162 h 556"/>
                <a:gd name="connsiteX43" fmla="*/ 184 w 812"/>
                <a:gd name="connsiteY43" fmla="*/ 144 h 556"/>
                <a:gd name="connsiteX44" fmla="*/ 204 w 812"/>
                <a:gd name="connsiteY44" fmla="*/ 126 h 556"/>
                <a:gd name="connsiteX45" fmla="*/ 224 w 812"/>
                <a:gd name="connsiteY45" fmla="*/ 110 h 556"/>
                <a:gd name="connsiteX46" fmla="*/ 246 w 812"/>
                <a:gd name="connsiteY46" fmla="*/ 94 h 556"/>
                <a:gd name="connsiteX47" fmla="*/ 268 w 812"/>
                <a:gd name="connsiteY47" fmla="*/ 80 h 556"/>
                <a:gd name="connsiteX48" fmla="*/ 290 w 812"/>
                <a:gd name="connsiteY48" fmla="*/ 66 h 556"/>
                <a:gd name="connsiteX49" fmla="*/ 314 w 812"/>
                <a:gd name="connsiteY49" fmla="*/ 54 h 556"/>
                <a:gd name="connsiteX50" fmla="*/ 338 w 812"/>
                <a:gd name="connsiteY50" fmla="*/ 44 h 556"/>
                <a:gd name="connsiteX51" fmla="*/ 362 w 812"/>
                <a:gd name="connsiteY51" fmla="*/ 34 h 556"/>
                <a:gd name="connsiteX52" fmla="*/ 388 w 812"/>
                <a:gd name="connsiteY52" fmla="*/ 24 h 556"/>
                <a:gd name="connsiteX53" fmla="*/ 414 w 812"/>
                <a:gd name="connsiteY53" fmla="*/ 18 h 556"/>
                <a:gd name="connsiteX54" fmla="*/ 440 w 812"/>
                <a:gd name="connsiteY54" fmla="*/ 12 h 556"/>
                <a:gd name="connsiteX55" fmla="*/ 468 w 812"/>
                <a:gd name="connsiteY55" fmla="*/ 6 h 556"/>
                <a:gd name="connsiteX56" fmla="*/ 494 w 812"/>
                <a:gd name="connsiteY56" fmla="*/ 2 h 556"/>
                <a:gd name="connsiteX57" fmla="*/ 522 w 812"/>
                <a:gd name="connsiteY57" fmla="*/ 0 h 556"/>
                <a:gd name="connsiteX58" fmla="*/ 550 w 812"/>
                <a:gd name="connsiteY58" fmla="*/ 0 h 556"/>
                <a:gd name="connsiteX59" fmla="*/ 550 w 812"/>
                <a:gd name="connsiteY59" fmla="*/ 0 h 556"/>
                <a:gd name="connsiteX60" fmla="*/ 580 w 812"/>
                <a:gd name="connsiteY60" fmla="*/ 0 h 556"/>
                <a:gd name="connsiteX0" fmla="*/ 740 w 788"/>
                <a:gd name="connsiteY0" fmla="*/ 34 h 556"/>
                <a:gd name="connsiteX1" fmla="*/ 764 w 788"/>
                <a:gd name="connsiteY1" fmla="*/ 44 h 556"/>
                <a:gd name="connsiteX2" fmla="*/ 788 w 788"/>
                <a:gd name="connsiteY2" fmla="*/ 54 h 556"/>
                <a:gd name="connsiteX3" fmla="*/ 580 w 788"/>
                <a:gd name="connsiteY3" fmla="*/ 340 h 556"/>
                <a:gd name="connsiteX4" fmla="*/ 554 w 788"/>
                <a:gd name="connsiteY4" fmla="*/ 340 h 556"/>
                <a:gd name="connsiteX5" fmla="*/ 554 w 788"/>
                <a:gd name="connsiteY5" fmla="*/ 340 h 556"/>
                <a:gd name="connsiteX6" fmla="*/ 528 w 788"/>
                <a:gd name="connsiteY6" fmla="*/ 340 h 556"/>
                <a:gd name="connsiteX7" fmla="*/ 502 w 788"/>
                <a:gd name="connsiteY7" fmla="*/ 342 h 556"/>
                <a:gd name="connsiteX8" fmla="*/ 452 w 788"/>
                <a:gd name="connsiteY8" fmla="*/ 350 h 556"/>
                <a:gd name="connsiteX9" fmla="*/ 402 w 788"/>
                <a:gd name="connsiteY9" fmla="*/ 360 h 556"/>
                <a:gd name="connsiteX10" fmla="*/ 356 w 788"/>
                <a:gd name="connsiteY10" fmla="*/ 374 h 556"/>
                <a:gd name="connsiteX11" fmla="*/ 310 w 788"/>
                <a:gd name="connsiteY11" fmla="*/ 390 h 556"/>
                <a:gd name="connsiteX12" fmla="*/ 266 w 788"/>
                <a:gd name="connsiteY12" fmla="*/ 408 h 556"/>
                <a:gd name="connsiteX13" fmla="*/ 226 w 788"/>
                <a:gd name="connsiteY13" fmla="*/ 428 h 556"/>
                <a:gd name="connsiteX14" fmla="*/ 188 w 788"/>
                <a:gd name="connsiteY14" fmla="*/ 448 h 556"/>
                <a:gd name="connsiteX15" fmla="*/ 120 w 788"/>
                <a:gd name="connsiteY15" fmla="*/ 488 h 556"/>
                <a:gd name="connsiteX16" fmla="*/ 66 w 788"/>
                <a:gd name="connsiteY16" fmla="*/ 522 h 556"/>
                <a:gd name="connsiteX17" fmla="*/ 26 w 788"/>
                <a:gd name="connsiteY17" fmla="*/ 546 h 556"/>
                <a:gd name="connsiteX18" fmla="*/ 14 w 788"/>
                <a:gd name="connsiteY18" fmla="*/ 554 h 556"/>
                <a:gd name="connsiteX19" fmla="*/ 4 w 788"/>
                <a:gd name="connsiteY19" fmla="*/ 556 h 556"/>
                <a:gd name="connsiteX20" fmla="*/ 4 w 788"/>
                <a:gd name="connsiteY20" fmla="*/ 556 h 556"/>
                <a:gd name="connsiteX21" fmla="*/ 2 w 788"/>
                <a:gd name="connsiteY21" fmla="*/ 554 h 556"/>
                <a:gd name="connsiteX22" fmla="*/ 0 w 788"/>
                <a:gd name="connsiteY22" fmla="*/ 552 h 556"/>
                <a:gd name="connsiteX23" fmla="*/ 0 w 788"/>
                <a:gd name="connsiteY23" fmla="*/ 552 h 556"/>
                <a:gd name="connsiteX24" fmla="*/ 0 w 788"/>
                <a:gd name="connsiteY24" fmla="*/ 550 h 556"/>
                <a:gd name="connsiteX25" fmla="*/ 0 w 788"/>
                <a:gd name="connsiteY25" fmla="*/ 550 h 556"/>
                <a:gd name="connsiteX26" fmla="*/ 2 w 788"/>
                <a:gd name="connsiteY26" fmla="*/ 522 h 556"/>
                <a:gd name="connsiteX27" fmla="*/ 4 w 788"/>
                <a:gd name="connsiteY27" fmla="*/ 494 h 556"/>
                <a:gd name="connsiteX28" fmla="*/ 8 w 788"/>
                <a:gd name="connsiteY28" fmla="*/ 466 h 556"/>
                <a:gd name="connsiteX29" fmla="*/ 14 w 788"/>
                <a:gd name="connsiteY29" fmla="*/ 440 h 556"/>
                <a:gd name="connsiteX30" fmla="*/ 20 w 788"/>
                <a:gd name="connsiteY30" fmla="*/ 412 h 556"/>
                <a:gd name="connsiteX31" fmla="*/ 28 w 788"/>
                <a:gd name="connsiteY31" fmla="*/ 386 h 556"/>
                <a:gd name="connsiteX32" fmla="*/ 38 w 788"/>
                <a:gd name="connsiteY32" fmla="*/ 362 h 556"/>
                <a:gd name="connsiteX33" fmla="*/ 48 w 788"/>
                <a:gd name="connsiteY33" fmla="*/ 336 h 556"/>
                <a:gd name="connsiteX34" fmla="*/ 58 w 788"/>
                <a:gd name="connsiteY34" fmla="*/ 312 h 556"/>
                <a:gd name="connsiteX35" fmla="*/ 70 w 788"/>
                <a:gd name="connsiteY35" fmla="*/ 288 h 556"/>
                <a:gd name="connsiteX36" fmla="*/ 84 w 788"/>
                <a:gd name="connsiteY36" fmla="*/ 266 h 556"/>
                <a:gd name="connsiteX37" fmla="*/ 98 w 788"/>
                <a:gd name="connsiteY37" fmla="*/ 242 h 556"/>
                <a:gd name="connsiteX38" fmla="*/ 114 w 788"/>
                <a:gd name="connsiteY38" fmla="*/ 222 h 556"/>
                <a:gd name="connsiteX39" fmla="*/ 130 w 788"/>
                <a:gd name="connsiteY39" fmla="*/ 200 h 556"/>
                <a:gd name="connsiteX40" fmla="*/ 146 w 788"/>
                <a:gd name="connsiteY40" fmla="*/ 180 h 556"/>
                <a:gd name="connsiteX41" fmla="*/ 164 w 788"/>
                <a:gd name="connsiteY41" fmla="*/ 162 h 556"/>
                <a:gd name="connsiteX42" fmla="*/ 184 w 788"/>
                <a:gd name="connsiteY42" fmla="*/ 144 h 556"/>
                <a:gd name="connsiteX43" fmla="*/ 204 w 788"/>
                <a:gd name="connsiteY43" fmla="*/ 126 h 556"/>
                <a:gd name="connsiteX44" fmla="*/ 224 w 788"/>
                <a:gd name="connsiteY44" fmla="*/ 110 h 556"/>
                <a:gd name="connsiteX45" fmla="*/ 246 w 788"/>
                <a:gd name="connsiteY45" fmla="*/ 94 h 556"/>
                <a:gd name="connsiteX46" fmla="*/ 268 w 788"/>
                <a:gd name="connsiteY46" fmla="*/ 80 h 556"/>
                <a:gd name="connsiteX47" fmla="*/ 290 w 788"/>
                <a:gd name="connsiteY47" fmla="*/ 66 h 556"/>
                <a:gd name="connsiteX48" fmla="*/ 314 w 788"/>
                <a:gd name="connsiteY48" fmla="*/ 54 h 556"/>
                <a:gd name="connsiteX49" fmla="*/ 338 w 788"/>
                <a:gd name="connsiteY49" fmla="*/ 44 h 556"/>
                <a:gd name="connsiteX50" fmla="*/ 362 w 788"/>
                <a:gd name="connsiteY50" fmla="*/ 34 h 556"/>
                <a:gd name="connsiteX51" fmla="*/ 388 w 788"/>
                <a:gd name="connsiteY51" fmla="*/ 24 h 556"/>
                <a:gd name="connsiteX52" fmla="*/ 414 w 788"/>
                <a:gd name="connsiteY52" fmla="*/ 18 h 556"/>
                <a:gd name="connsiteX53" fmla="*/ 440 w 788"/>
                <a:gd name="connsiteY53" fmla="*/ 12 h 556"/>
                <a:gd name="connsiteX54" fmla="*/ 468 w 788"/>
                <a:gd name="connsiteY54" fmla="*/ 6 h 556"/>
                <a:gd name="connsiteX55" fmla="*/ 494 w 788"/>
                <a:gd name="connsiteY55" fmla="*/ 2 h 556"/>
                <a:gd name="connsiteX56" fmla="*/ 522 w 788"/>
                <a:gd name="connsiteY56" fmla="*/ 0 h 556"/>
                <a:gd name="connsiteX57" fmla="*/ 550 w 788"/>
                <a:gd name="connsiteY57" fmla="*/ 0 h 556"/>
                <a:gd name="connsiteX58" fmla="*/ 550 w 788"/>
                <a:gd name="connsiteY58" fmla="*/ 0 h 556"/>
                <a:gd name="connsiteX59" fmla="*/ 580 w 788"/>
                <a:gd name="connsiteY59" fmla="*/ 0 h 556"/>
                <a:gd name="connsiteX0" fmla="*/ 740 w 791"/>
                <a:gd name="connsiteY0" fmla="*/ 41 h 563"/>
                <a:gd name="connsiteX1" fmla="*/ 764 w 791"/>
                <a:gd name="connsiteY1" fmla="*/ 51 h 563"/>
                <a:gd name="connsiteX2" fmla="*/ 580 w 791"/>
                <a:gd name="connsiteY2" fmla="*/ 347 h 563"/>
                <a:gd name="connsiteX3" fmla="*/ 554 w 791"/>
                <a:gd name="connsiteY3" fmla="*/ 347 h 563"/>
                <a:gd name="connsiteX4" fmla="*/ 554 w 791"/>
                <a:gd name="connsiteY4" fmla="*/ 347 h 563"/>
                <a:gd name="connsiteX5" fmla="*/ 528 w 791"/>
                <a:gd name="connsiteY5" fmla="*/ 347 h 563"/>
                <a:gd name="connsiteX6" fmla="*/ 502 w 791"/>
                <a:gd name="connsiteY6" fmla="*/ 349 h 563"/>
                <a:gd name="connsiteX7" fmla="*/ 452 w 791"/>
                <a:gd name="connsiteY7" fmla="*/ 357 h 563"/>
                <a:gd name="connsiteX8" fmla="*/ 402 w 791"/>
                <a:gd name="connsiteY8" fmla="*/ 367 h 563"/>
                <a:gd name="connsiteX9" fmla="*/ 356 w 791"/>
                <a:gd name="connsiteY9" fmla="*/ 381 h 563"/>
                <a:gd name="connsiteX10" fmla="*/ 310 w 791"/>
                <a:gd name="connsiteY10" fmla="*/ 397 h 563"/>
                <a:gd name="connsiteX11" fmla="*/ 266 w 791"/>
                <a:gd name="connsiteY11" fmla="*/ 415 h 563"/>
                <a:gd name="connsiteX12" fmla="*/ 226 w 791"/>
                <a:gd name="connsiteY12" fmla="*/ 435 h 563"/>
                <a:gd name="connsiteX13" fmla="*/ 188 w 791"/>
                <a:gd name="connsiteY13" fmla="*/ 455 h 563"/>
                <a:gd name="connsiteX14" fmla="*/ 120 w 791"/>
                <a:gd name="connsiteY14" fmla="*/ 495 h 563"/>
                <a:gd name="connsiteX15" fmla="*/ 66 w 791"/>
                <a:gd name="connsiteY15" fmla="*/ 529 h 563"/>
                <a:gd name="connsiteX16" fmla="*/ 26 w 791"/>
                <a:gd name="connsiteY16" fmla="*/ 553 h 563"/>
                <a:gd name="connsiteX17" fmla="*/ 14 w 791"/>
                <a:gd name="connsiteY17" fmla="*/ 561 h 563"/>
                <a:gd name="connsiteX18" fmla="*/ 4 w 791"/>
                <a:gd name="connsiteY18" fmla="*/ 563 h 563"/>
                <a:gd name="connsiteX19" fmla="*/ 4 w 791"/>
                <a:gd name="connsiteY19" fmla="*/ 563 h 563"/>
                <a:gd name="connsiteX20" fmla="*/ 2 w 791"/>
                <a:gd name="connsiteY20" fmla="*/ 561 h 563"/>
                <a:gd name="connsiteX21" fmla="*/ 0 w 791"/>
                <a:gd name="connsiteY21" fmla="*/ 559 h 563"/>
                <a:gd name="connsiteX22" fmla="*/ 0 w 791"/>
                <a:gd name="connsiteY22" fmla="*/ 559 h 563"/>
                <a:gd name="connsiteX23" fmla="*/ 0 w 791"/>
                <a:gd name="connsiteY23" fmla="*/ 557 h 563"/>
                <a:gd name="connsiteX24" fmla="*/ 0 w 791"/>
                <a:gd name="connsiteY24" fmla="*/ 557 h 563"/>
                <a:gd name="connsiteX25" fmla="*/ 2 w 791"/>
                <a:gd name="connsiteY25" fmla="*/ 529 h 563"/>
                <a:gd name="connsiteX26" fmla="*/ 4 w 791"/>
                <a:gd name="connsiteY26" fmla="*/ 501 h 563"/>
                <a:gd name="connsiteX27" fmla="*/ 8 w 791"/>
                <a:gd name="connsiteY27" fmla="*/ 473 h 563"/>
                <a:gd name="connsiteX28" fmla="*/ 14 w 791"/>
                <a:gd name="connsiteY28" fmla="*/ 447 h 563"/>
                <a:gd name="connsiteX29" fmla="*/ 20 w 791"/>
                <a:gd name="connsiteY29" fmla="*/ 419 h 563"/>
                <a:gd name="connsiteX30" fmla="*/ 28 w 791"/>
                <a:gd name="connsiteY30" fmla="*/ 393 h 563"/>
                <a:gd name="connsiteX31" fmla="*/ 38 w 791"/>
                <a:gd name="connsiteY31" fmla="*/ 369 h 563"/>
                <a:gd name="connsiteX32" fmla="*/ 48 w 791"/>
                <a:gd name="connsiteY32" fmla="*/ 343 h 563"/>
                <a:gd name="connsiteX33" fmla="*/ 58 w 791"/>
                <a:gd name="connsiteY33" fmla="*/ 319 h 563"/>
                <a:gd name="connsiteX34" fmla="*/ 70 w 791"/>
                <a:gd name="connsiteY34" fmla="*/ 295 h 563"/>
                <a:gd name="connsiteX35" fmla="*/ 84 w 791"/>
                <a:gd name="connsiteY35" fmla="*/ 273 h 563"/>
                <a:gd name="connsiteX36" fmla="*/ 98 w 791"/>
                <a:gd name="connsiteY36" fmla="*/ 249 h 563"/>
                <a:gd name="connsiteX37" fmla="*/ 114 w 791"/>
                <a:gd name="connsiteY37" fmla="*/ 229 h 563"/>
                <a:gd name="connsiteX38" fmla="*/ 130 w 791"/>
                <a:gd name="connsiteY38" fmla="*/ 207 h 563"/>
                <a:gd name="connsiteX39" fmla="*/ 146 w 791"/>
                <a:gd name="connsiteY39" fmla="*/ 187 h 563"/>
                <a:gd name="connsiteX40" fmla="*/ 164 w 791"/>
                <a:gd name="connsiteY40" fmla="*/ 169 h 563"/>
                <a:gd name="connsiteX41" fmla="*/ 184 w 791"/>
                <a:gd name="connsiteY41" fmla="*/ 151 h 563"/>
                <a:gd name="connsiteX42" fmla="*/ 204 w 791"/>
                <a:gd name="connsiteY42" fmla="*/ 133 h 563"/>
                <a:gd name="connsiteX43" fmla="*/ 224 w 791"/>
                <a:gd name="connsiteY43" fmla="*/ 117 h 563"/>
                <a:gd name="connsiteX44" fmla="*/ 246 w 791"/>
                <a:gd name="connsiteY44" fmla="*/ 101 h 563"/>
                <a:gd name="connsiteX45" fmla="*/ 268 w 791"/>
                <a:gd name="connsiteY45" fmla="*/ 87 h 563"/>
                <a:gd name="connsiteX46" fmla="*/ 290 w 791"/>
                <a:gd name="connsiteY46" fmla="*/ 73 h 563"/>
                <a:gd name="connsiteX47" fmla="*/ 314 w 791"/>
                <a:gd name="connsiteY47" fmla="*/ 61 h 563"/>
                <a:gd name="connsiteX48" fmla="*/ 338 w 791"/>
                <a:gd name="connsiteY48" fmla="*/ 51 h 563"/>
                <a:gd name="connsiteX49" fmla="*/ 362 w 791"/>
                <a:gd name="connsiteY49" fmla="*/ 41 h 563"/>
                <a:gd name="connsiteX50" fmla="*/ 388 w 791"/>
                <a:gd name="connsiteY50" fmla="*/ 31 h 563"/>
                <a:gd name="connsiteX51" fmla="*/ 414 w 791"/>
                <a:gd name="connsiteY51" fmla="*/ 25 h 563"/>
                <a:gd name="connsiteX52" fmla="*/ 440 w 791"/>
                <a:gd name="connsiteY52" fmla="*/ 19 h 563"/>
                <a:gd name="connsiteX53" fmla="*/ 468 w 791"/>
                <a:gd name="connsiteY53" fmla="*/ 13 h 563"/>
                <a:gd name="connsiteX54" fmla="*/ 494 w 791"/>
                <a:gd name="connsiteY54" fmla="*/ 9 h 563"/>
                <a:gd name="connsiteX55" fmla="*/ 522 w 791"/>
                <a:gd name="connsiteY55" fmla="*/ 7 h 563"/>
                <a:gd name="connsiteX56" fmla="*/ 550 w 791"/>
                <a:gd name="connsiteY56" fmla="*/ 7 h 563"/>
                <a:gd name="connsiteX57" fmla="*/ 550 w 791"/>
                <a:gd name="connsiteY57" fmla="*/ 7 h 563"/>
                <a:gd name="connsiteX58" fmla="*/ 580 w 791"/>
                <a:gd name="connsiteY58" fmla="*/ 7 h 563"/>
                <a:gd name="connsiteX0" fmla="*/ 740 w 740"/>
                <a:gd name="connsiteY0" fmla="*/ 34 h 556"/>
                <a:gd name="connsiteX1" fmla="*/ 580 w 740"/>
                <a:gd name="connsiteY1" fmla="*/ 340 h 556"/>
                <a:gd name="connsiteX2" fmla="*/ 554 w 740"/>
                <a:gd name="connsiteY2" fmla="*/ 340 h 556"/>
                <a:gd name="connsiteX3" fmla="*/ 554 w 740"/>
                <a:gd name="connsiteY3" fmla="*/ 340 h 556"/>
                <a:gd name="connsiteX4" fmla="*/ 528 w 740"/>
                <a:gd name="connsiteY4" fmla="*/ 340 h 556"/>
                <a:gd name="connsiteX5" fmla="*/ 502 w 740"/>
                <a:gd name="connsiteY5" fmla="*/ 342 h 556"/>
                <a:gd name="connsiteX6" fmla="*/ 452 w 740"/>
                <a:gd name="connsiteY6" fmla="*/ 350 h 556"/>
                <a:gd name="connsiteX7" fmla="*/ 402 w 740"/>
                <a:gd name="connsiteY7" fmla="*/ 360 h 556"/>
                <a:gd name="connsiteX8" fmla="*/ 356 w 740"/>
                <a:gd name="connsiteY8" fmla="*/ 374 h 556"/>
                <a:gd name="connsiteX9" fmla="*/ 310 w 740"/>
                <a:gd name="connsiteY9" fmla="*/ 390 h 556"/>
                <a:gd name="connsiteX10" fmla="*/ 266 w 740"/>
                <a:gd name="connsiteY10" fmla="*/ 408 h 556"/>
                <a:gd name="connsiteX11" fmla="*/ 226 w 740"/>
                <a:gd name="connsiteY11" fmla="*/ 428 h 556"/>
                <a:gd name="connsiteX12" fmla="*/ 188 w 740"/>
                <a:gd name="connsiteY12" fmla="*/ 448 h 556"/>
                <a:gd name="connsiteX13" fmla="*/ 120 w 740"/>
                <a:gd name="connsiteY13" fmla="*/ 488 h 556"/>
                <a:gd name="connsiteX14" fmla="*/ 66 w 740"/>
                <a:gd name="connsiteY14" fmla="*/ 522 h 556"/>
                <a:gd name="connsiteX15" fmla="*/ 26 w 740"/>
                <a:gd name="connsiteY15" fmla="*/ 546 h 556"/>
                <a:gd name="connsiteX16" fmla="*/ 14 w 740"/>
                <a:gd name="connsiteY16" fmla="*/ 554 h 556"/>
                <a:gd name="connsiteX17" fmla="*/ 4 w 740"/>
                <a:gd name="connsiteY17" fmla="*/ 556 h 556"/>
                <a:gd name="connsiteX18" fmla="*/ 4 w 740"/>
                <a:gd name="connsiteY18" fmla="*/ 556 h 556"/>
                <a:gd name="connsiteX19" fmla="*/ 2 w 740"/>
                <a:gd name="connsiteY19" fmla="*/ 554 h 556"/>
                <a:gd name="connsiteX20" fmla="*/ 0 w 740"/>
                <a:gd name="connsiteY20" fmla="*/ 552 h 556"/>
                <a:gd name="connsiteX21" fmla="*/ 0 w 740"/>
                <a:gd name="connsiteY21" fmla="*/ 552 h 556"/>
                <a:gd name="connsiteX22" fmla="*/ 0 w 740"/>
                <a:gd name="connsiteY22" fmla="*/ 550 h 556"/>
                <a:gd name="connsiteX23" fmla="*/ 0 w 740"/>
                <a:gd name="connsiteY23" fmla="*/ 550 h 556"/>
                <a:gd name="connsiteX24" fmla="*/ 2 w 740"/>
                <a:gd name="connsiteY24" fmla="*/ 522 h 556"/>
                <a:gd name="connsiteX25" fmla="*/ 4 w 740"/>
                <a:gd name="connsiteY25" fmla="*/ 494 h 556"/>
                <a:gd name="connsiteX26" fmla="*/ 8 w 740"/>
                <a:gd name="connsiteY26" fmla="*/ 466 h 556"/>
                <a:gd name="connsiteX27" fmla="*/ 14 w 740"/>
                <a:gd name="connsiteY27" fmla="*/ 440 h 556"/>
                <a:gd name="connsiteX28" fmla="*/ 20 w 740"/>
                <a:gd name="connsiteY28" fmla="*/ 412 h 556"/>
                <a:gd name="connsiteX29" fmla="*/ 28 w 740"/>
                <a:gd name="connsiteY29" fmla="*/ 386 h 556"/>
                <a:gd name="connsiteX30" fmla="*/ 38 w 740"/>
                <a:gd name="connsiteY30" fmla="*/ 362 h 556"/>
                <a:gd name="connsiteX31" fmla="*/ 48 w 740"/>
                <a:gd name="connsiteY31" fmla="*/ 336 h 556"/>
                <a:gd name="connsiteX32" fmla="*/ 58 w 740"/>
                <a:gd name="connsiteY32" fmla="*/ 312 h 556"/>
                <a:gd name="connsiteX33" fmla="*/ 70 w 740"/>
                <a:gd name="connsiteY33" fmla="*/ 288 h 556"/>
                <a:gd name="connsiteX34" fmla="*/ 84 w 740"/>
                <a:gd name="connsiteY34" fmla="*/ 266 h 556"/>
                <a:gd name="connsiteX35" fmla="*/ 98 w 740"/>
                <a:gd name="connsiteY35" fmla="*/ 242 h 556"/>
                <a:gd name="connsiteX36" fmla="*/ 114 w 740"/>
                <a:gd name="connsiteY36" fmla="*/ 222 h 556"/>
                <a:gd name="connsiteX37" fmla="*/ 130 w 740"/>
                <a:gd name="connsiteY37" fmla="*/ 200 h 556"/>
                <a:gd name="connsiteX38" fmla="*/ 146 w 740"/>
                <a:gd name="connsiteY38" fmla="*/ 180 h 556"/>
                <a:gd name="connsiteX39" fmla="*/ 164 w 740"/>
                <a:gd name="connsiteY39" fmla="*/ 162 h 556"/>
                <a:gd name="connsiteX40" fmla="*/ 184 w 740"/>
                <a:gd name="connsiteY40" fmla="*/ 144 h 556"/>
                <a:gd name="connsiteX41" fmla="*/ 204 w 740"/>
                <a:gd name="connsiteY41" fmla="*/ 126 h 556"/>
                <a:gd name="connsiteX42" fmla="*/ 224 w 740"/>
                <a:gd name="connsiteY42" fmla="*/ 110 h 556"/>
                <a:gd name="connsiteX43" fmla="*/ 246 w 740"/>
                <a:gd name="connsiteY43" fmla="*/ 94 h 556"/>
                <a:gd name="connsiteX44" fmla="*/ 268 w 740"/>
                <a:gd name="connsiteY44" fmla="*/ 80 h 556"/>
                <a:gd name="connsiteX45" fmla="*/ 290 w 740"/>
                <a:gd name="connsiteY45" fmla="*/ 66 h 556"/>
                <a:gd name="connsiteX46" fmla="*/ 314 w 740"/>
                <a:gd name="connsiteY46" fmla="*/ 54 h 556"/>
                <a:gd name="connsiteX47" fmla="*/ 338 w 740"/>
                <a:gd name="connsiteY47" fmla="*/ 44 h 556"/>
                <a:gd name="connsiteX48" fmla="*/ 362 w 740"/>
                <a:gd name="connsiteY48" fmla="*/ 34 h 556"/>
                <a:gd name="connsiteX49" fmla="*/ 388 w 740"/>
                <a:gd name="connsiteY49" fmla="*/ 24 h 556"/>
                <a:gd name="connsiteX50" fmla="*/ 414 w 740"/>
                <a:gd name="connsiteY50" fmla="*/ 18 h 556"/>
                <a:gd name="connsiteX51" fmla="*/ 440 w 740"/>
                <a:gd name="connsiteY51" fmla="*/ 12 h 556"/>
                <a:gd name="connsiteX52" fmla="*/ 468 w 740"/>
                <a:gd name="connsiteY52" fmla="*/ 6 h 556"/>
                <a:gd name="connsiteX53" fmla="*/ 494 w 740"/>
                <a:gd name="connsiteY53" fmla="*/ 2 h 556"/>
                <a:gd name="connsiteX54" fmla="*/ 522 w 740"/>
                <a:gd name="connsiteY54" fmla="*/ 0 h 556"/>
                <a:gd name="connsiteX55" fmla="*/ 550 w 740"/>
                <a:gd name="connsiteY55" fmla="*/ 0 h 556"/>
                <a:gd name="connsiteX56" fmla="*/ 550 w 740"/>
                <a:gd name="connsiteY56" fmla="*/ 0 h 556"/>
                <a:gd name="connsiteX57" fmla="*/ 580 w 740"/>
                <a:gd name="connsiteY57" fmla="*/ 0 h 556"/>
                <a:gd name="connsiteX0" fmla="*/ 580 w 580"/>
                <a:gd name="connsiteY0" fmla="*/ 340 h 556"/>
                <a:gd name="connsiteX1" fmla="*/ 554 w 580"/>
                <a:gd name="connsiteY1" fmla="*/ 340 h 556"/>
                <a:gd name="connsiteX2" fmla="*/ 554 w 580"/>
                <a:gd name="connsiteY2" fmla="*/ 340 h 556"/>
                <a:gd name="connsiteX3" fmla="*/ 528 w 580"/>
                <a:gd name="connsiteY3" fmla="*/ 340 h 556"/>
                <a:gd name="connsiteX4" fmla="*/ 502 w 580"/>
                <a:gd name="connsiteY4" fmla="*/ 342 h 556"/>
                <a:gd name="connsiteX5" fmla="*/ 452 w 580"/>
                <a:gd name="connsiteY5" fmla="*/ 350 h 556"/>
                <a:gd name="connsiteX6" fmla="*/ 402 w 580"/>
                <a:gd name="connsiteY6" fmla="*/ 360 h 556"/>
                <a:gd name="connsiteX7" fmla="*/ 356 w 580"/>
                <a:gd name="connsiteY7" fmla="*/ 374 h 556"/>
                <a:gd name="connsiteX8" fmla="*/ 310 w 580"/>
                <a:gd name="connsiteY8" fmla="*/ 390 h 556"/>
                <a:gd name="connsiteX9" fmla="*/ 266 w 580"/>
                <a:gd name="connsiteY9" fmla="*/ 408 h 556"/>
                <a:gd name="connsiteX10" fmla="*/ 226 w 580"/>
                <a:gd name="connsiteY10" fmla="*/ 428 h 556"/>
                <a:gd name="connsiteX11" fmla="*/ 188 w 580"/>
                <a:gd name="connsiteY11" fmla="*/ 448 h 556"/>
                <a:gd name="connsiteX12" fmla="*/ 120 w 580"/>
                <a:gd name="connsiteY12" fmla="*/ 488 h 556"/>
                <a:gd name="connsiteX13" fmla="*/ 66 w 580"/>
                <a:gd name="connsiteY13" fmla="*/ 522 h 556"/>
                <a:gd name="connsiteX14" fmla="*/ 26 w 580"/>
                <a:gd name="connsiteY14" fmla="*/ 546 h 556"/>
                <a:gd name="connsiteX15" fmla="*/ 14 w 580"/>
                <a:gd name="connsiteY15" fmla="*/ 554 h 556"/>
                <a:gd name="connsiteX16" fmla="*/ 4 w 580"/>
                <a:gd name="connsiteY16" fmla="*/ 556 h 556"/>
                <a:gd name="connsiteX17" fmla="*/ 4 w 580"/>
                <a:gd name="connsiteY17" fmla="*/ 556 h 556"/>
                <a:gd name="connsiteX18" fmla="*/ 2 w 580"/>
                <a:gd name="connsiteY18" fmla="*/ 554 h 556"/>
                <a:gd name="connsiteX19" fmla="*/ 0 w 580"/>
                <a:gd name="connsiteY19" fmla="*/ 552 h 556"/>
                <a:gd name="connsiteX20" fmla="*/ 0 w 580"/>
                <a:gd name="connsiteY20" fmla="*/ 552 h 556"/>
                <a:gd name="connsiteX21" fmla="*/ 0 w 580"/>
                <a:gd name="connsiteY21" fmla="*/ 550 h 556"/>
                <a:gd name="connsiteX22" fmla="*/ 0 w 580"/>
                <a:gd name="connsiteY22" fmla="*/ 550 h 556"/>
                <a:gd name="connsiteX23" fmla="*/ 2 w 580"/>
                <a:gd name="connsiteY23" fmla="*/ 522 h 556"/>
                <a:gd name="connsiteX24" fmla="*/ 4 w 580"/>
                <a:gd name="connsiteY24" fmla="*/ 494 h 556"/>
                <a:gd name="connsiteX25" fmla="*/ 8 w 580"/>
                <a:gd name="connsiteY25" fmla="*/ 466 h 556"/>
                <a:gd name="connsiteX26" fmla="*/ 14 w 580"/>
                <a:gd name="connsiteY26" fmla="*/ 440 h 556"/>
                <a:gd name="connsiteX27" fmla="*/ 20 w 580"/>
                <a:gd name="connsiteY27" fmla="*/ 412 h 556"/>
                <a:gd name="connsiteX28" fmla="*/ 28 w 580"/>
                <a:gd name="connsiteY28" fmla="*/ 386 h 556"/>
                <a:gd name="connsiteX29" fmla="*/ 38 w 580"/>
                <a:gd name="connsiteY29" fmla="*/ 362 h 556"/>
                <a:gd name="connsiteX30" fmla="*/ 48 w 580"/>
                <a:gd name="connsiteY30" fmla="*/ 336 h 556"/>
                <a:gd name="connsiteX31" fmla="*/ 58 w 580"/>
                <a:gd name="connsiteY31" fmla="*/ 312 h 556"/>
                <a:gd name="connsiteX32" fmla="*/ 70 w 580"/>
                <a:gd name="connsiteY32" fmla="*/ 288 h 556"/>
                <a:gd name="connsiteX33" fmla="*/ 84 w 580"/>
                <a:gd name="connsiteY33" fmla="*/ 266 h 556"/>
                <a:gd name="connsiteX34" fmla="*/ 98 w 580"/>
                <a:gd name="connsiteY34" fmla="*/ 242 h 556"/>
                <a:gd name="connsiteX35" fmla="*/ 114 w 580"/>
                <a:gd name="connsiteY35" fmla="*/ 222 h 556"/>
                <a:gd name="connsiteX36" fmla="*/ 130 w 580"/>
                <a:gd name="connsiteY36" fmla="*/ 200 h 556"/>
                <a:gd name="connsiteX37" fmla="*/ 146 w 580"/>
                <a:gd name="connsiteY37" fmla="*/ 180 h 556"/>
                <a:gd name="connsiteX38" fmla="*/ 164 w 580"/>
                <a:gd name="connsiteY38" fmla="*/ 162 h 556"/>
                <a:gd name="connsiteX39" fmla="*/ 184 w 580"/>
                <a:gd name="connsiteY39" fmla="*/ 144 h 556"/>
                <a:gd name="connsiteX40" fmla="*/ 204 w 580"/>
                <a:gd name="connsiteY40" fmla="*/ 126 h 556"/>
                <a:gd name="connsiteX41" fmla="*/ 224 w 580"/>
                <a:gd name="connsiteY41" fmla="*/ 110 h 556"/>
                <a:gd name="connsiteX42" fmla="*/ 246 w 580"/>
                <a:gd name="connsiteY42" fmla="*/ 94 h 556"/>
                <a:gd name="connsiteX43" fmla="*/ 268 w 580"/>
                <a:gd name="connsiteY43" fmla="*/ 80 h 556"/>
                <a:gd name="connsiteX44" fmla="*/ 290 w 580"/>
                <a:gd name="connsiteY44" fmla="*/ 66 h 556"/>
                <a:gd name="connsiteX45" fmla="*/ 314 w 580"/>
                <a:gd name="connsiteY45" fmla="*/ 54 h 556"/>
                <a:gd name="connsiteX46" fmla="*/ 338 w 580"/>
                <a:gd name="connsiteY46" fmla="*/ 44 h 556"/>
                <a:gd name="connsiteX47" fmla="*/ 362 w 580"/>
                <a:gd name="connsiteY47" fmla="*/ 34 h 556"/>
                <a:gd name="connsiteX48" fmla="*/ 388 w 580"/>
                <a:gd name="connsiteY48" fmla="*/ 24 h 556"/>
                <a:gd name="connsiteX49" fmla="*/ 414 w 580"/>
                <a:gd name="connsiteY49" fmla="*/ 18 h 556"/>
                <a:gd name="connsiteX50" fmla="*/ 440 w 580"/>
                <a:gd name="connsiteY50" fmla="*/ 12 h 556"/>
                <a:gd name="connsiteX51" fmla="*/ 468 w 580"/>
                <a:gd name="connsiteY51" fmla="*/ 6 h 556"/>
                <a:gd name="connsiteX52" fmla="*/ 494 w 580"/>
                <a:gd name="connsiteY52" fmla="*/ 2 h 556"/>
                <a:gd name="connsiteX53" fmla="*/ 522 w 580"/>
                <a:gd name="connsiteY53" fmla="*/ 0 h 556"/>
                <a:gd name="connsiteX54" fmla="*/ 550 w 580"/>
                <a:gd name="connsiteY54" fmla="*/ 0 h 556"/>
                <a:gd name="connsiteX55" fmla="*/ 550 w 580"/>
                <a:gd name="connsiteY55" fmla="*/ 0 h 556"/>
                <a:gd name="connsiteX56" fmla="*/ 580 w 580"/>
                <a:gd name="connsiteY56" fmla="*/ 0 h 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0" h="556">
                  <a:moveTo>
                    <a:pt x="580" y="340"/>
                  </a:moveTo>
                  <a:lnTo>
                    <a:pt x="554" y="340"/>
                  </a:lnTo>
                  <a:lnTo>
                    <a:pt x="554" y="340"/>
                  </a:lnTo>
                  <a:lnTo>
                    <a:pt x="528" y="340"/>
                  </a:lnTo>
                  <a:cubicBezTo>
                    <a:pt x="519" y="341"/>
                    <a:pt x="511" y="341"/>
                    <a:pt x="502" y="342"/>
                  </a:cubicBezTo>
                  <a:cubicBezTo>
                    <a:pt x="485" y="345"/>
                    <a:pt x="469" y="347"/>
                    <a:pt x="452" y="350"/>
                  </a:cubicBezTo>
                  <a:cubicBezTo>
                    <a:pt x="435" y="353"/>
                    <a:pt x="419" y="357"/>
                    <a:pt x="402" y="360"/>
                  </a:cubicBezTo>
                  <a:cubicBezTo>
                    <a:pt x="387" y="365"/>
                    <a:pt x="371" y="369"/>
                    <a:pt x="356" y="374"/>
                  </a:cubicBezTo>
                  <a:cubicBezTo>
                    <a:pt x="341" y="379"/>
                    <a:pt x="325" y="385"/>
                    <a:pt x="310" y="390"/>
                  </a:cubicBezTo>
                  <a:lnTo>
                    <a:pt x="266" y="408"/>
                  </a:lnTo>
                  <a:cubicBezTo>
                    <a:pt x="253" y="415"/>
                    <a:pt x="239" y="421"/>
                    <a:pt x="226" y="428"/>
                  </a:cubicBezTo>
                  <a:cubicBezTo>
                    <a:pt x="213" y="435"/>
                    <a:pt x="201" y="441"/>
                    <a:pt x="188" y="448"/>
                  </a:cubicBezTo>
                  <a:cubicBezTo>
                    <a:pt x="165" y="461"/>
                    <a:pt x="143" y="475"/>
                    <a:pt x="120" y="488"/>
                  </a:cubicBezTo>
                  <a:cubicBezTo>
                    <a:pt x="102" y="499"/>
                    <a:pt x="84" y="511"/>
                    <a:pt x="66" y="522"/>
                  </a:cubicBezTo>
                  <a:cubicBezTo>
                    <a:pt x="53" y="530"/>
                    <a:pt x="39" y="538"/>
                    <a:pt x="26" y="546"/>
                  </a:cubicBezTo>
                  <a:cubicBezTo>
                    <a:pt x="22" y="549"/>
                    <a:pt x="18" y="551"/>
                    <a:pt x="14" y="554"/>
                  </a:cubicBezTo>
                  <a:cubicBezTo>
                    <a:pt x="11" y="555"/>
                    <a:pt x="7" y="555"/>
                    <a:pt x="4" y="556"/>
                  </a:cubicBezTo>
                  <a:lnTo>
                    <a:pt x="4" y="556"/>
                  </a:lnTo>
                  <a:lnTo>
                    <a:pt x="2" y="554"/>
                  </a:lnTo>
                  <a:lnTo>
                    <a:pt x="0" y="552"/>
                  </a:lnTo>
                  <a:lnTo>
                    <a:pt x="0" y="552"/>
                  </a:lnTo>
                  <a:lnTo>
                    <a:pt x="0" y="550"/>
                  </a:lnTo>
                  <a:lnTo>
                    <a:pt x="0" y="550"/>
                  </a:lnTo>
                  <a:cubicBezTo>
                    <a:pt x="1" y="541"/>
                    <a:pt x="1" y="531"/>
                    <a:pt x="2" y="522"/>
                  </a:cubicBezTo>
                  <a:cubicBezTo>
                    <a:pt x="3" y="513"/>
                    <a:pt x="3" y="503"/>
                    <a:pt x="4" y="494"/>
                  </a:cubicBezTo>
                  <a:cubicBezTo>
                    <a:pt x="5" y="485"/>
                    <a:pt x="7" y="475"/>
                    <a:pt x="8" y="466"/>
                  </a:cubicBezTo>
                  <a:cubicBezTo>
                    <a:pt x="10" y="457"/>
                    <a:pt x="12" y="449"/>
                    <a:pt x="14" y="440"/>
                  </a:cubicBezTo>
                  <a:cubicBezTo>
                    <a:pt x="16" y="431"/>
                    <a:pt x="18" y="421"/>
                    <a:pt x="20" y="412"/>
                  </a:cubicBezTo>
                  <a:cubicBezTo>
                    <a:pt x="23" y="403"/>
                    <a:pt x="25" y="395"/>
                    <a:pt x="28" y="386"/>
                  </a:cubicBezTo>
                  <a:cubicBezTo>
                    <a:pt x="31" y="378"/>
                    <a:pt x="35" y="370"/>
                    <a:pt x="38" y="362"/>
                  </a:cubicBezTo>
                  <a:cubicBezTo>
                    <a:pt x="41" y="353"/>
                    <a:pt x="45" y="345"/>
                    <a:pt x="48" y="336"/>
                  </a:cubicBezTo>
                  <a:cubicBezTo>
                    <a:pt x="51" y="328"/>
                    <a:pt x="55" y="320"/>
                    <a:pt x="58" y="312"/>
                  </a:cubicBezTo>
                  <a:lnTo>
                    <a:pt x="70" y="288"/>
                  </a:lnTo>
                  <a:cubicBezTo>
                    <a:pt x="75" y="281"/>
                    <a:pt x="79" y="273"/>
                    <a:pt x="84" y="266"/>
                  </a:cubicBezTo>
                  <a:cubicBezTo>
                    <a:pt x="89" y="258"/>
                    <a:pt x="93" y="250"/>
                    <a:pt x="98" y="242"/>
                  </a:cubicBezTo>
                  <a:cubicBezTo>
                    <a:pt x="103" y="235"/>
                    <a:pt x="109" y="229"/>
                    <a:pt x="114" y="222"/>
                  </a:cubicBezTo>
                  <a:cubicBezTo>
                    <a:pt x="119" y="215"/>
                    <a:pt x="125" y="207"/>
                    <a:pt x="130" y="200"/>
                  </a:cubicBezTo>
                  <a:cubicBezTo>
                    <a:pt x="135" y="193"/>
                    <a:pt x="141" y="187"/>
                    <a:pt x="146" y="180"/>
                  </a:cubicBezTo>
                  <a:lnTo>
                    <a:pt x="164" y="162"/>
                  </a:lnTo>
                  <a:cubicBezTo>
                    <a:pt x="171" y="156"/>
                    <a:pt x="177" y="150"/>
                    <a:pt x="184" y="144"/>
                  </a:cubicBezTo>
                  <a:cubicBezTo>
                    <a:pt x="191" y="138"/>
                    <a:pt x="197" y="132"/>
                    <a:pt x="204" y="126"/>
                  </a:cubicBezTo>
                  <a:cubicBezTo>
                    <a:pt x="211" y="121"/>
                    <a:pt x="217" y="115"/>
                    <a:pt x="224" y="110"/>
                  </a:cubicBezTo>
                  <a:cubicBezTo>
                    <a:pt x="231" y="105"/>
                    <a:pt x="239" y="99"/>
                    <a:pt x="246" y="94"/>
                  </a:cubicBezTo>
                  <a:cubicBezTo>
                    <a:pt x="253" y="89"/>
                    <a:pt x="261" y="85"/>
                    <a:pt x="268" y="80"/>
                  </a:cubicBezTo>
                  <a:cubicBezTo>
                    <a:pt x="275" y="75"/>
                    <a:pt x="283" y="71"/>
                    <a:pt x="290" y="66"/>
                  </a:cubicBezTo>
                  <a:lnTo>
                    <a:pt x="314" y="54"/>
                  </a:lnTo>
                  <a:cubicBezTo>
                    <a:pt x="322" y="51"/>
                    <a:pt x="330" y="47"/>
                    <a:pt x="338" y="44"/>
                  </a:cubicBezTo>
                  <a:cubicBezTo>
                    <a:pt x="346" y="41"/>
                    <a:pt x="354" y="37"/>
                    <a:pt x="362" y="34"/>
                  </a:cubicBezTo>
                  <a:cubicBezTo>
                    <a:pt x="371" y="31"/>
                    <a:pt x="379" y="27"/>
                    <a:pt x="388" y="24"/>
                  </a:cubicBezTo>
                  <a:lnTo>
                    <a:pt x="414" y="18"/>
                  </a:lnTo>
                  <a:lnTo>
                    <a:pt x="440" y="12"/>
                  </a:lnTo>
                  <a:lnTo>
                    <a:pt x="468" y="6"/>
                  </a:lnTo>
                  <a:cubicBezTo>
                    <a:pt x="477" y="5"/>
                    <a:pt x="485" y="3"/>
                    <a:pt x="494" y="2"/>
                  </a:cubicBezTo>
                  <a:cubicBezTo>
                    <a:pt x="503" y="1"/>
                    <a:pt x="513" y="1"/>
                    <a:pt x="522" y="0"/>
                  </a:cubicBezTo>
                  <a:lnTo>
                    <a:pt x="550" y="0"/>
                  </a:lnTo>
                  <a:lnTo>
                    <a:pt x="550" y="0"/>
                  </a:lnTo>
                  <a:lnTo>
                    <a:pt x="580" y="0"/>
                  </a:lnTo>
                </a:path>
              </a:pathLst>
            </a:custGeom>
            <a:gradFill flip="none" rotWithShape="1">
              <a:gsLst>
                <a:gs pos="0">
                  <a:schemeClr val="bg1">
                    <a:alpha val="32000"/>
                  </a:schemeClr>
                </a:gs>
                <a:gs pos="0">
                  <a:schemeClr val="bg1">
                    <a:alpha val="32000"/>
                  </a:schemeClr>
                </a:gs>
                <a:gs pos="100000">
                  <a:schemeClr val="bg1">
                    <a:alpha val="32000"/>
                  </a:schemeClr>
                </a:gs>
              </a:gsLst>
              <a:lin ang="5400000" scaled="0"/>
              <a:tileRect/>
            </a:gradFill>
            <a:ln w="9525">
              <a:noFill/>
              <a:round/>
              <a:headEnd/>
              <a:tailEnd/>
            </a:ln>
            <a:effectLst>
              <a:softEdge rad="152400"/>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solidFill>
                  <a:srgbClr val="00467F"/>
                </a:solidFill>
                <a:latin typeface="Calibri" pitchFamily="34" charset="0"/>
                <a:cs typeface="+mn-cs"/>
              </a:endParaRPr>
            </a:p>
          </p:txBody>
        </p:sp>
        <p:sp>
          <p:nvSpPr>
            <p:cNvPr id="36" name="Block Arc 35"/>
            <p:cNvSpPr/>
            <p:nvPr/>
          </p:nvSpPr>
          <p:spPr>
            <a:xfrm rot="17527859">
              <a:off x="5979319" y="3625056"/>
              <a:ext cx="6586538" cy="6588125"/>
            </a:xfrm>
            <a:prstGeom prst="blockArc">
              <a:avLst>
                <a:gd name="adj1" fmla="val 14888237"/>
                <a:gd name="adj2" fmla="val 20180955"/>
                <a:gd name="adj3" fmla="val 5515"/>
              </a:avLst>
            </a:prstGeom>
            <a:gradFill>
              <a:gsLst>
                <a:gs pos="0">
                  <a:schemeClr val="tx1">
                    <a:lumMod val="65000"/>
                    <a:lumOff val="35000"/>
                  </a:schemeClr>
                </a:gs>
                <a:gs pos="100000">
                  <a:schemeClr val="bg1">
                    <a:lumMod val="7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467F"/>
                </a:solidFill>
                <a:ea typeface="ＭＳ Ｐゴシック" pitchFamily="34" charset="-128"/>
              </a:endParaRPr>
            </a:p>
          </p:txBody>
        </p:sp>
      </p:grpSp>
      <p:sp>
        <p:nvSpPr>
          <p:cNvPr id="47114" name="TextBox 42"/>
          <p:cNvSpPr txBox="1">
            <a:spLocks noChangeArrowheads="1"/>
          </p:cNvSpPr>
          <p:nvPr/>
        </p:nvSpPr>
        <p:spPr bwMode="auto">
          <a:xfrm>
            <a:off x="1219200" y="2782888"/>
            <a:ext cx="541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solidFill>
                  <a:srgbClr val="595959"/>
                </a:solidFill>
                <a:latin typeface="Arial" charset="0"/>
                <a:ea typeface="ＭＳ Ｐゴシック" pitchFamily="34" charset="-128"/>
              </a:rPr>
              <a:t>Covers all the information people need to know in order to change:</a:t>
            </a:r>
          </a:p>
        </p:txBody>
      </p:sp>
      <p:sp>
        <p:nvSpPr>
          <p:cNvPr id="47115" name="Title 1"/>
          <p:cNvSpPr>
            <a:spLocks noGrp="1"/>
          </p:cNvSpPr>
          <p:nvPr>
            <p:ph type="title"/>
          </p:nvPr>
        </p:nvSpPr>
        <p:spPr/>
        <p:txBody>
          <a:bodyPr/>
          <a:lstStyle/>
          <a:p>
            <a:pPr eaLnBrk="1" hangingPunct="1"/>
            <a:r>
              <a:rPr lang="en-US" smtClean="0">
                <a:latin typeface="Arial" charset="0"/>
                <a:cs typeface="Arial" charset="0"/>
              </a:rPr>
              <a:t>Four Fundamental Needs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anim calcmode="lin" valueType="num">
                                      <p:cBhvr>
                                        <p:cTn id="8" dur="600" fill="hold"/>
                                        <p:tgtEl>
                                          <p:spTgt spid="6"/>
                                        </p:tgtEl>
                                        <p:attrNameLst>
                                          <p:attrName>ppt_x</p:attrName>
                                        </p:attrNameLst>
                                      </p:cBhvr>
                                      <p:tavLst>
                                        <p:tav tm="0">
                                          <p:val>
                                            <p:strVal val="#ppt_x"/>
                                          </p:val>
                                        </p:tav>
                                        <p:tav tm="100000">
                                          <p:val>
                                            <p:strVal val="#ppt_x"/>
                                          </p:val>
                                        </p:tav>
                                      </p:tavLst>
                                    </p:anim>
                                    <p:anim calcmode="lin" valueType="num">
                                      <p:cBhvr>
                                        <p:cTn id="9" dur="6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6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600"/>
                                        <p:tgtEl>
                                          <p:spTgt spid="4"/>
                                        </p:tgtEl>
                                      </p:cBhvr>
                                    </p:animEffect>
                                    <p:anim calcmode="lin" valueType="num">
                                      <p:cBhvr>
                                        <p:cTn id="14" dur="600" fill="hold"/>
                                        <p:tgtEl>
                                          <p:spTgt spid="4"/>
                                        </p:tgtEl>
                                        <p:attrNameLst>
                                          <p:attrName>ppt_x</p:attrName>
                                        </p:attrNameLst>
                                      </p:cBhvr>
                                      <p:tavLst>
                                        <p:tav tm="0">
                                          <p:val>
                                            <p:strVal val="#ppt_x"/>
                                          </p:val>
                                        </p:tav>
                                        <p:tav tm="100000">
                                          <p:val>
                                            <p:strVal val="#ppt_x"/>
                                          </p:val>
                                        </p:tav>
                                      </p:tavLst>
                                    </p:anim>
                                    <p:anim calcmode="lin" valueType="num">
                                      <p:cBhvr>
                                        <p:cTn id="15" dur="6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200"/>
                            </p:stCondLst>
                            <p:childTnLst>
                              <p:par>
                                <p:cTn id="17" presetID="56" presetClass="path" presetSubtype="0" accel="50000" decel="50000" fill="hold" nodeType="afterEffect">
                                  <p:stCondLst>
                                    <p:cond delay="0"/>
                                  </p:stCondLst>
                                  <p:childTnLst>
                                    <p:animMotion origin="layout" path="M -4.44444E-6 -3.7037E-6 L -0.44479 -0.50926 " pathEditMode="relative" rAng="0" ptsTypes="AA">
                                      <p:cBhvr>
                                        <p:cTn id="18" dur="500" fill="hold"/>
                                        <p:tgtEl>
                                          <p:spTgt spid="3"/>
                                        </p:tgtEl>
                                        <p:attrNameLst>
                                          <p:attrName>ppt_x</p:attrName>
                                          <p:attrName>ppt_y</p:attrName>
                                        </p:attrNameLst>
                                      </p:cBhvr>
                                      <p:rCtr x="-22240" y="-25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4114800"/>
            <a:ext cx="9144000"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38" name="Rounded Rectangle 37"/>
          <p:cNvSpPr/>
          <p:nvPr/>
        </p:nvSpPr>
        <p:spPr>
          <a:xfrm rot="20974781">
            <a:off x="777016" y="1453216"/>
            <a:ext cx="7315200" cy="3886200"/>
          </a:xfrm>
          <a:prstGeom prst="roundRect">
            <a:avLst>
              <a:gd name="adj" fmla="val 2698"/>
            </a:avLst>
          </a:prstGeom>
          <a:gradFill flip="none" rotWithShape="1">
            <a:gsLst>
              <a:gs pos="0">
                <a:schemeClr val="bg1"/>
              </a:gs>
              <a:gs pos="100000">
                <a:schemeClr val="bg1">
                  <a:lumMod val="95000"/>
                </a:schemeClr>
              </a:gs>
              <a:gs pos="5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sp>
        <p:nvSpPr>
          <p:cNvPr id="39" name="Rounded Rectangle 38"/>
          <p:cNvSpPr/>
          <p:nvPr/>
        </p:nvSpPr>
        <p:spPr>
          <a:xfrm rot="816124">
            <a:off x="707178" y="1966500"/>
            <a:ext cx="7315200" cy="3886200"/>
          </a:xfrm>
          <a:prstGeom prst="roundRect">
            <a:avLst>
              <a:gd name="adj" fmla="val 2698"/>
            </a:avLst>
          </a:prstGeom>
          <a:gradFill flip="none" rotWithShape="1">
            <a:gsLst>
              <a:gs pos="0">
                <a:schemeClr val="bg1"/>
              </a:gs>
              <a:gs pos="100000">
                <a:schemeClr val="bg1">
                  <a:lumMod val="95000"/>
                </a:schemeClr>
              </a:gs>
              <a:gs pos="5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grpSp>
        <p:nvGrpSpPr>
          <p:cNvPr id="48133" name="Group 18"/>
          <p:cNvGrpSpPr>
            <a:grpSpLocks/>
          </p:cNvGrpSpPr>
          <p:nvPr/>
        </p:nvGrpSpPr>
        <p:grpSpPr bwMode="auto">
          <a:xfrm>
            <a:off x="914400" y="1744663"/>
            <a:ext cx="7315200" cy="3886200"/>
            <a:chOff x="914400" y="1744807"/>
            <a:chExt cx="7315200" cy="3886200"/>
          </a:xfrm>
        </p:grpSpPr>
        <p:sp>
          <p:nvSpPr>
            <p:cNvPr id="51" name="Rounded Rectangle 50"/>
            <p:cNvSpPr/>
            <p:nvPr/>
          </p:nvSpPr>
          <p:spPr>
            <a:xfrm>
              <a:off x="914400" y="1744807"/>
              <a:ext cx="7315200" cy="3886200"/>
            </a:xfrm>
            <a:prstGeom prst="roundRect">
              <a:avLst>
                <a:gd name="adj" fmla="val 2698"/>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outerShdw blurRad="50800" dir="16200000">
                <a:schemeClr val="bg1">
                  <a:lumMod val="85000"/>
                  <a:alpha val="43000"/>
                </a:scheme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sp>
          <p:nvSpPr>
            <p:cNvPr id="48152" name="TextBox 42"/>
            <p:cNvSpPr txBox="1">
              <a:spLocks noChangeArrowheads="1"/>
            </p:cNvSpPr>
            <p:nvPr/>
          </p:nvSpPr>
          <p:spPr bwMode="auto">
            <a:xfrm>
              <a:off x="1219200" y="3236293"/>
              <a:ext cx="54102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a:solidFill>
                    <a:srgbClr val="595959"/>
                  </a:solidFill>
                  <a:latin typeface="Arial" charset="0"/>
                  <a:ea typeface="ＭＳ Ｐゴシック" pitchFamily="34" charset="-128"/>
                </a:rPr>
                <a:t>New technologies</a:t>
              </a:r>
            </a:p>
            <a:p>
              <a:pPr eaLnBrk="1" hangingPunct="1">
                <a:buFont typeface="Arial" charset="0"/>
                <a:buChar char="•"/>
              </a:pPr>
              <a:r>
                <a:rPr lang="en-US">
                  <a:solidFill>
                    <a:srgbClr val="595959"/>
                  </a:solidFill>
                  <a:latin typeface="Arial" charset="0"/>
                  <a:ea typeface="ＭＳ Ｐゴシック" pitchFamily="34" charset="-128"/>
                </a:rPr>
                <a:t>New processes and procedures</a:t>
              </a:r>
            </a:p>
            <a:p>
              <a:pPr eaLnBrk="1" hangingPunct="1">
                <a:buFont typeface="Arial" charset="0"/>
                <a:buChar char="•"/>
              </a:pPr>
              <a:endParaRPr lang="en-GB" sz="1400">
                <a:solidFill>
                  <a:srgbClr val="595959"/>
                </a:solidFill>
                <a:latin typeface="Arial" charset="0"/>
                <a:ea typeface="ＭＳ Ｐゴシック" pitchFamily="34" charset="-128"/>
              </a:endParaRPr>
            </a:p>
            <a:p>
              <a:pPr eaLnBrk="1" hangingPunct="1">
                <a:buFont typeface="Wingdings" pitchFamily="2" charset="2"/>
                <a:buChar char="ü"/>
              </a:pPr>
              <a:endParaRPr lang="en-GB" sz="1100">
                <a:solidFill>
                  <a:srgbClr val="404040"/>
                </a:solidFill>
                <a:latin typeface="Arial" charset="0"/>
                <a:ea typeface="ＭＳ Ｐゴシック" pitchFamily="34" charset="-128"/>
              </a:endParaRPr>
            </a:p>
          </p:txBody>
        </p:sp>
        <p:sp>
          <p:nvSpPr>
            <p:cNvPr id="48153" name="TextBox 43"/>
            <p:cNvSpPr txBox="1">
              <a:spLocks noChangeArrowheads="1"/>
            </p:cNvSpPr>
            <p:nvPr/>
          </p:nvSpPr>
          <p:spPr bwMode="auto">
            <a:xfrm>
              <a:off x="1219200" y="2049463"/>
              <a:ext cx="28051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b="1">
                  <a:solidFill>
                    <a:srgbClr val="A5E913"/>
                  </a:solidFill>
                  <a:latin typeface="Arial Narrow Bold" pitchFamily="34" charset="0"/>
                  <a:ea typeface="ＭＳ Ｐゴシック" pitchFamily="34" charset="-128"/>
                </a:rPr>
                <a:t>SKILLS</a:t>
              </a:r>
            </a:p>
            <a:p>
              <a:pPr eaLnBrk="1" hangingPunct="1">
                <a:buFont typeface="Wingdings" pitchFamily="2" charset="2"/>
                <a:buChar char="ü"/>
              </a:pPr>
              <a:endParaRPr lang="en-GB" sz="1100">
                <a:solidFill>
                  <a:srgbClr val="404040"/>
                </a:solidFill>
                <a:ea typeface="ＭＳ Ｐゴシック" pitchFamily="34" charset="-128"/>
              </a:endParaRPr>
            </a:p>
          </p:txBody>
        </p:sp>
      </p:grpSp>
      <p:grpSp>
        <p:nvGrpSpPr>
          <p:cNvPr id="3" name="Group 24"/>
          <p:cNvGrpSpPr>
            <a:grpSpLocks/>
          </p:cNvGrpSpPr>
          <p:nvPr/>
        </p:nvGrpSpPr>
        <p:grpSpPr bwMode="auto">
          <a:xfrm rot="-5400000">
            <a:off x="9151144" y="-1421607"/>
            <a:ext cx="1341438" cy="1355725"/>
            <a:chOff x="9337114" y="6891389"/>
            <a:chExt cx="1340448" cy="1355749"/>
          </a:xfrm>
        </p:grpSpPr>
        <p:sp>
          <p:nvSpPr>
            <p:cNvPr id="48149" name="Right Triangle 36"/>
            <p:cNvSpPr>
              <a:spLocks noChangeArrowheads="1"/>
            </p:cNvSpPr>
            <p:nvPr/>
          </p:nvSpPr>
          <p:spPr bwMode="auto">
            <a:xfrm rot="5192797">
              <a:off x="9531801" y="7101375"/>
              <a:ext cx="1141432" cy="1143743"/>
            </a:xfrm>
            <a:prstGeom prst="rtTriangle">
              <a:avLst/>
            </a:prstGeom>
            <a:solidFill>
              <a:srgbClr val="A6A6A6"/>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endParaRPr>
            </a:p>
          </p:txBody>
        </p:sp>
        <p:sp>
          <p:nvSpPr>
            <p:cNvPr id="48150" name="Right Triangle 23"/>
            <p:cNvSpPr>
              <a:spLocks noChangeArrowheads="1"/>
            </p:cNvSpPr>
            <p:nvPr/>
          </p:nvSpPr>
          <p:spPr bwMode="auto">
            <a:xfrm rot="5192797">
              <a:off x="9338269" y="6887058"/>
              <a:ext cx="1141433" cy="1143743"/>
            </a:xfrm>
            <a:prstGeom prst="rtTriangle">
              <a:avLst/>
            </a:prstGeom>
            <a:solidFill>
              <a:srgbClr val="88C10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endParaRPr>
            </a:p>
          </p:txBody>
        </p:sp>
      </p:grpSp>
      <p:grpSp>
        <p:nvGrpSpPr>
          <p:cNvPr id="4" name="Group 22"/>
          <p:cNvGrpSpPr>
            <a:grpSpLocks/>
          </p:cNvGrpSpPr>
          <p:nvPr/>
        </p:nvGrpSpPr>
        <p:grpSpPr bwMode="auto">
          <a:xfrm>
            <a:off x="5911850" y="-3422650"/>
            <a:ext cx="6588125" cy="6588125"/>
            <a:chOff x="5911850" y="-3422650"/>
            <a:chExt cx="6588125" cy="6588125"/>
          </a:xfrm>
        </p:grpSpPr>
        <p:sp>
          <p:nvSpPr>
            <p:cNvPr id="25" name="Freeform 24"/>
            <p:cNvSpPr>
              <a:spLocks noChangeArrowheads="1"/>
            </p:cNvSpPr>
            <p:nvPr/>
          </p:nvSpPr>
          <p:spPr bwMode="auto">
            <a:xfrm rot="16200000">
              <a:off x="6292850" y="-111125"/>
              <a:ext cx="2852738" cy="2979738"/>
            </a:xfrm>
            <a:custGeom>
              <a:avLst/>
              <a:gdLst>
                <a:gd name="T0" fmla="*/ 2851917 w 2854103"/>
                <a:gd name="T1" fmla="*/ 157019 h 2978657"/>
                <a:gd name="T2" fmla="*/ 2850289 w 2854103"/>
                <a:gd name="T3" fmla="*/ 156081 h 2978657"/>
                <a:gd name="T4" fmla="*/ 2829034 w 2854103"/>
                <a:gd name="T5" fmla="*/ 1093508 h 2978657"/>
                <a:gd name="T6" fmla="*/ 2794712 w 2854103"/>
                <a:gd name="T7" fmla="*/ 2933750 h 2978657"/>
                <a:gd name="T8" fmla="*/ 0 w 2854103"/>
                <a:gd name="T9" fmla="*/ 2933750 h 2978657"/>
                <a:gd name="T10" fmla="*/ 34322 w 2854103"/>
                <a:gd name="T11" fmla="*/ 2453190 h 2978657"/>
                <a:gd name="T12" fmla="*/ 205933 w 2854103"/>
                <a:gd name="T13" fmla="*/ 1858210 h 2978657"/>
                <a:gd name="T14" fmla="*/ 514833 w 2854103"/>
                <a:gd name="T15" fmla="*/ 1308998 h 2978657"/>
                <a:gd name="T16" fmla="*/ 926699 w 2854103"/>
                <a:gd name="T17" fmla="*/ 839879 h 2978657"/>
                <a:gd name="T18" fmla="*/ 1258480 w 2854103"/>
                <a:gd name="T19" fmla="*/ 553831 h 2978657"/>
                <a:gd name="T20" fmla="*/ 1624583 w 2854103"/>
                <a:gd name="T21" fmla="*/ 324993 h 2978657"/>
                <a:gd name="T22" fmla="*/ 2150856 w 2854103"/>
                <a:gd name="T23" fmla="*/ 141922 h 2978657"/>
                <a:gd name="T24" fmla="*/ 2848741 w 2854103"/>
                <a:gd name="T25" fmla="*/ 16061 h 2978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4103"/>
                <a:gd name="T40" fmla="*/ 0 h 2978657"/>
                <a:gd name="T41" fmla="*/ 2854103 w 2854103"/>
                <a:gd name="T42" fmla="*/ 2978657 h 29786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4103" h="2978657">
                  <a:moveTo>
                    <a:pt x="2851917" y="157019"/>
                  </a:moveTo>
                  <a:cubicBezTo>
                    <a:pt x="2851117" y="156863"/>
                    <a:pt x="2854103" y="0"/>
                    <a:pt x="2850289" y="156081"/>
                  </a:cubicBezTo>
                  <a:cubicBezTo>
                    <a:pt x="2846475" y="312162"/>
                    <a:pt x="2837768" y="630563"/>
                    <a:pt x="2829034" y="1093508"/>
                  </a:cubicBezTo>
                  <a:cubicBezTo>
                    <a:pt x="2820029" y="1579789"/>
                    <a:pt x="2791538" y="2689179"/>
                    <a:pt x="2794712" y="2933750"/>
                  </a:cubicBezTo>
                  <a:cubicBezTo>
                    <a:pt x="2383159" y="2956634"/>
                    <a:pt x="1056436" y="2978657"/>
                    <a:pt x="0" y="2933750"/>
                  </a:cubicBezTo>
                  <a:cubicBezTo>
                    <a:pt x="0" y="2656761"/>
                    <a:pt x="0" y="2632447"/>
                    <a:pt x="34322" y="2453190"/>
                  </a:cubicBezTo>
                  <a:cubicBezTo>
                    <a:pt x="68644" y="2273933"/>
                    <a:pt x="125848" y="2048908"/>
                    <a:pt x="205933" y="1858210"/>
                  </a:cubicBezTo>
                  <a:cubicBezTo>
                    <a:pt x="286018" y="1667512"/>
                    <a:pt x="394705" y="1478720"/>
                    <a:pt x="514833" y="1308998"/>
                  </a:cubicBezTo>
                  <a:cubicBezTo>
                    <a:pt x="634961" y="1139276"/>
                    <a:pt x="802758" y="965740"/>
                    <a:pt x="926699" y="839879"/>
                  </a:cubicBezTo>
                  <a:cubicBezTo>
                    <a:pt x="1050640" y="714018"/>
                    <a:pt x="1142166" y="639645"/>
                    <a:pt x="1258480" y="553831"/>
                  </a:cubicBezTo>
                  <a:cubicBezTo>
                    <a:pt x="1374794" y="468017"/>
                    <a:pt x="1475854" y="393644"/>
                    <a:pt x="1624583" y="324993"/>
                  </a:cubicBezTo>
                  <a:cubicBezTo>
                    <a:pt x="1773312" y="256342"/>
                    <a:pt x="1946830" y="193411"/>
                    <a:pt x="2150856" y="141922"/>
                  </a:cubicBezTo>
                  <a:cubicBezTo>
                    <a:pt x="2354882" y="90433"/>
                    <a:pt x="2728613" y="38945"/>
                    <a:pt x="2848741" y="16061"/>
                  </a:cubicBezTo>
                </a:path>
              </a:pathLst>
            </a:custGeom>
            <a:gradFill rotWithShape="1">
              <a:gsLst>
                <a:gs pos="0">
                  <a:schemeClr val="tx1"/>
                </a:gs>
                <a:gs pos="100000">
                  <a:schemeClr val="tx1">
                    <a:lumMod val="20000"/>
                    <a:lumOff val="80000"/>
                  </a:schemeClr>
                </a:gs>
              </a:gsLst>
              <a:lin ang="5400000"/>
            </a:gra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rgbClr val="FFFFFF"/>
                </a:solidFill>
                <a:latin typeface="+mn-lt"/>
                <a:cs typeface="+mn-cs"/>
              </a:endParaRPr>
            </a:p>
          </p:txBody>
        </p:sp>
        <p:sp>
          <p:nvSpPr>
            <p:cNvPr id="26" name="Freeform 41"/>
            <p:cNvSpPr>
              <a:spLocks/>
            </p:cNvSpPr>
            <p:nvPr/>
          </p:nvSpPr>
          <p:spPr bwMode="auto">
            <a:xfrm rot="16200000">
              <a:off x="6055277" y="110613"/>
              <a:ext cx="2140974" cy="1600200"/>
            </a:xfrm>
            <a:custGeom>
              <a:avLst/>
              <a:gdLst>
                <a:gd name="connsiteX0" fmla="*/ 1094 w 1102"/>
                <a:gd name="connsiteY0" fmla="*/ 560 h 560"/>
                <a:gd name="connsiteX1" fmla="*/ 1094 w 1102"/>
                <a:gd name="connsiteY1" fmla="*/ 560 h 560"/>
                <a:gd name="connsiteX2" fmla="*/ 1084 w 1102"/>
                <a:gd name="connsiteY2" fmla="*/ 558 h 560"/>
                <a:gd name="connsiteX3" fmla="*/ 1070 w 1102"/>
                <a:gd name="connsiteY3" fmla="*/ 552 h 560"/>
                <a:gd name="connsiteX4" fmla="*/ 1030 w 1102"/>
                <a:gd name="connsiteY4" fmla="*/ 526 h 560"/>
                <a:gd name="connsiteX5" fmla="*/ 976 w 1102"/>
                <a:gd name="connsiteY5" fmla="*/ 490 h 560"/>
                <a:gd name="connsiteX6" fmla="*/ 910 w 1102"/>
                <a:gd name="connsiteY6" fmla="*/ 450 h 560"/>
                <a:gd name="connsiteX7" fmla="*/ 872 w 1102"/>
                <a:gd name="connsiteY7" fmla="*/ 430 h 560"/>
                <a:gd name="connsiteX8" fmla="*/ 832 w 1102"/>
                <a:gd name="connsiteY8" fmla="*/ 410 h 560"/>
                <a:gd name="connsiteX9" fmla="*/ 790 w 1102"/>
                <a:gd name="connsiteY9" fmla="*/ 392 h 560"/>
                <a:gd name="connsiteX10" fmla="*/ 746 w 1102"/>
                <a:gd name="connsiteY10" fmla="*/ 374 h 560"/>
                <a:gd name="connsiteX11" fmla="*/ 702 w 1102"/>
                <a:gd name="connsiteY11" fmla="*/ 360 h 560"/>
                <a:gd name="connsiteX12" fmla="*/ 654 w 1102"/>
                <a:gd name="connsiteY12" fmla="*/ 350 h 560"/>
                <a:gd name="connsiteX13" fmla="*/ 604 w 1102"/>
                <a:gd name="connsiteY13" fmla="*/ 342 h 560"/>
                <a:gd name="connsiteX14" fmla="*/ 580 w 1102"/>
                <a:gd name="connsiteY14" fmla="*/ 340 h 560"/>
                <a:gd name="connsiteX15" fmla="*/ 554 w 1102"/>
                <a:gd name="connsiteY15" fmla="*/ 340 h 560"/>
                <a:gd name="connsiteX16" fmla="*/ 554 w 1102"/>
                <a:gd name="connsiteY16" fmla="*/ 340 h 560"/>
                <a:gd name="connsiteX17" fmla="*/ 528 w 1102"/>
                <a:gd name="connsiteY17" fmla="*/ 340 h 560"/>
                <a:gd name="connsiteX18" fmla="*/ 502 w 1102"/>
                <a:gd name="connsiteY18" fmla="*/ 342 h 560"/>
                <a:gd name="connsiteX19" fmla="*/ 452 w 1102"/>
                <a:gd name="connsiteY19" fmla="*/ 350 h 560"/>
                <a:gd name="connsiteX20" fmla="*/ 402 w 1102"/>
                <a:gd name="connsiteY20" fmla="*/ 360 h 560"/>
                <a:gd name="connsiteX21" fmla="*/ 356 w 1102"/>
                <a:gd name="connsiteY21" fmla="*/ 374 h 560"/>
                <a:gd name="connsiteX22" fmla="*/ 310 w 1102"/>
                <a:gd name="connsiteY22" fmla="*/ 390 h 560"/>
                <a:gd name="connsiteX23" fmla="*/ 266 w 1102"/>
                <a:gd name="connsiteY23" fmla="*/ 408 h 560"/>
                <a:gd name="connsiteX24" fmla="*/ 226 w 1102"/>
                <a:gd name="connsiteY24" fmla="*/ 428 h 560"/>
                <a:gd name="connsiteX25" fmla="*/ 188 w 1102"/>
                <a:gd name="connsiteY25" fmla="*/ 448 h 560"/>
                <a:gd name="connsiteX26" fmla="*/ 120 w 1102"/>
                <a:gd name="connsiteY26" fmla="*/ 488 h 560"/>
                <a:gd name="connsiteX27" fmla="*/ 66 w 1102"/>
                <a:gd name="connsiteY27" fmla="*/ 522 h 560"/>
                <a:gd name="connsiteX28" fmla="*/ 26 w 1102"/>
                <a:gd name="connsiteY28" fmla="*/ 546 h 560"/>
                <a:gd name="connsiteX29" fmla="*/ 14 w 1102"/>
                <a:gd name="connsiteY29" fmla="*/ 554 h 560"/>
                <a:gd name="connsiteX30" fmla="*/ 4 w 1102"/>
                <a:gd name="connsiteY30" fmla="*/ 556 h 560"/>
                <a:gd name="connsiteX31" fmla="*/ 4 w 1102"/>
                <a:gd name="connsiteY31" fmla="*/ 556 h 560"/>
                <a:gd name="connsiteX32" fmla="*/ 2 w 1102"/>
                <a:gd name="connsiteY32" fmla="*/ 554 h 560"/>
                <a:gd name="connsiteX33" fmla="*/ 0 w 1102"/>
                <a:gd name="connsiteY33" fmla="*/ 552 h 560"/>
                <a:gd name="connsiteX34" fmla="*/ 0 w 1102"/>
                <a:gd name="connsiteY34" fmla="*/ 552 h 560"/>
                <a:gd name="connsiteX35" fmla="*/ 0 w 1102"/>
                <a:gd name="connsiteY35" fmla="*/ 550 h 560"/>
                <a:gd name="connsiteX36" fmla="*/ 0 w 1102"/>
                <a:gd name="connsiteY36" fmla="*/ 550 h 560"/>
                <a:gd name="connsiteX37" fmla="*/ 2 w 1102"/>
                <a:gd name="connsiteY37" fmla="*/ 522 h 560"/>
                <a:gd name="connsiteX38" fmla="*/ 4 w 1102"/>
                <a:gd name="connsiteY38" fmla="*/ 494 h 560"/>
                <a:gd name="connsiteX39" fmla="*/ 8 w 1102"/>
                <a:gd name="connsiteY39" fmla="*/ 466 h 560"/>
                <a:gd name="connsiteX40" fmla="*/ 14 w 1102"/>
                <a:gd name="connsiteY40" fmla="*/ 440 h 560"/>
                <a:gd name="connsiteX41" fmla="*/ 20 w 1102"/>
                <a:gd name="connsiteY41" fmla="*/ 412 h 560"/>
                <a:gd name="connsiteX42" fmla="*/ 28 w 1102"/>
                <a:gd name="connsiteY42" fmla="*/ 386 h 560"/>
                <a:gd name="connsiteX43" fmla="*/ 38 w 1102"/>
                <a:gd name="connsiteY43" fmla="*/ 362 h 560"/>
                <a:gd name="connsiteX44" fmla="*/ 48 w 1102"/>
                <a:gd name="connsiteY44" fmla="*/ 336 h 560"/>
                <a:gd name="connsiteX45" fmla="*/ 58 w 1102"/>
                <a:gd name="connsiteY45" fmla="*/ 312 h 560"/>
                <a:gd name="connsiteX46" fmla="*/ 70 w 1102"/>
                <a:gd name="connsiteY46" fmla="*/ 288 h 560"/>
                <a:gd name="connsiteX47" fmla="*/ 84 w 1102"/>
                <a:gd name="connsiteY47" fmla="*/ 266 h 560"/>
                <a:gd name="connsiteX48" fmla="*/ 98 w 1102"/>
                <a:gd name="connsiteY48" fmla="*/ 242 h 560"/>
                <a:gd name="connsiteX49" fmla="*/ 114 w 1102"/>
                <a:gd name="connsiteY49" fmla="*/ 222 h 560"/>
                <a:gd name="connsiteX50" fmla="*/ 130 w 1102"/>
                <a:gd name="connsiteY50" fmla="*/ 200 h 560"/>
                <a:gd name="connsiteX51" fmla="*/ 146 w 1102"/>
                <a:gd name="connsiteY51" fmla="*/ 180 h 560"/>
                <a:gd name="connsiteX52" fmla="*/ 164 w 1102"/>
                <a:gd name="connsiteY52" fmla="*/ 162 h 560"/>
                <a:gd name="connsiteX53" fmla="*/ 184 w 1102"/>
                <a:gd name="connsiteY53" fmla="*/ 144 h 560"/>
                <a:gd name="connsiteX54" fmla="*/ 204 w 1102"/>
                <a:gd name="connsiteY54" fmla="*/ 126 h 560"/>
                <a:gd name="connsiteX55" fmla="*/ 224 w 1102"/>
                <a:gd name="connsiteY55" fmla="*/ 110 h 560"/>
                <a:gd name="connsiteX56" fmla="*/ 246 w 1102"/>
                <a:gd name="connsiteY56" fmla="*/ 94 h 560"/>
                <a:gd name="connsiteX57" fmla="*/ 268 w 1102"/>
                <a:gd name="connsiteY57" fmla="*/ 80 h 560"/>
                <a:gd name="connsiteX58" fmla="*/ 290 w 1102"/>
                <a:gd name="connsiteY58" fmla="*/ 66 h 560"/>
                <a:gd name="connsiteX59" fmla="*/ 314 w 1102"/>
                <a:gd name="connsiteY59" fmla="*/ 54 h 560"/>
                <a:gd name="connsiteX60" fmla="*/ 338 w 1102"/>
                <a:gd name="connsiteY60" fmla="*/ 44 h 560"/>
                <a:gd name="connsiteX61" fmla="*/ 362 w 1102"/>
                <a:gd name="connsiteY61" fmla="*/ 34 h 560"/>
                <a:gd name="connsiteX62" fmla="*/ 388 w 1102"/>
                <a:gd name="connsiteY62" fmla="*/ 24 h 560"/>
                <a:gd name="connsiteX63" fmla="*/ 414 w 1102"/>
                <a:gd name="connsiteY63" fmla="*/ 18 h 560"/>
                <a:gd name="connsiteX64" fmla="*/ 440 w 1102"/>
                <a:gd name="connsiteY64" fmla="*/ 12 h 560"/>
                <a:gd name="connsiteX65" fmla="*/ 468 w 1102"/>
                <a:gd name="connsiteY65" fmla="*/ 6 h 560"/>
                <a:gd name="connsiteX66" fmla="*/ 494 w 1102"/>
                <a:gd name="connsiteY66" fmla="*/ 2 h 560"/>
                <a:gd name="connsiteX67" fmla="*/ 522 w 1102"/>
                <a:gd name="connsiteY67" fmla="*/ 0 h 560"/>
                <a:gd name="connsiteX68" fmla="*/ 550 w 1102"/>
                <a:gd name="connsiteY68" fmla="*/ 0 h 560"/>
                <a:gd name="connsiteX69" fmla="*/ 550 w 1102"/>
                <a:gd name="connsiteY69" fmla="*/ 0 h 560"/>
                <a:gd name="connsiteX70" fmla="*/ 580 w 1102"/>
                <a:gd name="connsiteY70" fmla="*/ 0 h 560"/>
                <a:gd name="connsiteX71" fmla="*/ 634 w 1102"/>
                <a:gd name="connsiteY71" fmla="*/ 6 h 560"/>
                <a:gd name="connsiteX72" fmla="*/ 662 w 1102"/>
                <a:gd name="connsiteY72" fmla="*/ 12 h 560"/>
                <a:gd name="connsiteX73" fmla="*/ 688 w 1102"/>
                <a:gd name="connsiteY73" fmla="*/ 18 h 560"/>
                <a:gd name="connsiteX74" fmla="*/ 714 w 1102"/>
                <a:gd name="connsiteY74" fmla="*/ 24 h 560"/>
                <a:gd name="connsiteX75" fmla="*/ 740 w 1102"/>
                <a:gd name="connsiteY75" fmla="*/ 34 h 560"/>
                <a:gd name="connsiteX76" fmla="*/ 764 w 1102"/>
                <a:gd name="connsiteY76" fmla="*/ 44 h 560"/>
                <a:gd name="connsiteX77" fmla="*/ 788 w 1102"/>
                <a:gd name="connsiteY77" fmla="*/ 54 h 560"/>
                <a:gd name="connsiteX78" fmla="*/ 812 w 1102"/>
                <a:gd name="connsiteY78" fmla="*/ 66 h 560"/>
                <a:gd name="connsiteX79" fmla="*/ 834 w 1102"/>
                <a:gd name="connsiteY79" fmla="*/ 80 h 560"/>
                <a:gd name="connsiteX80" fmla="*/ 858 w 1102"/>
                <a:gd name="connsiteY80" fmla="*/ 94 h 560"/>
                <a:gd name="connsiteX81" fmla="*/ 878 w 1102"/>
                <a:gd name="connsiteY81" fmla="*/ 110 h 560"/>
                <a:gd name="connsiteX82" fmla="*/ 900 w 1102"/>
                <a:gd name="connsiteY82" fmla="*/ 126 h 560"/>
                <a:gd name="connsiteX83" fmla="*/ 918 w 1102"/>
                <a:gd name="connsiteY83" fmla="*/ 142 h 560"/>
                <a:gd name="connsiteX84" fmla="*/ 938 w 1102"/>
                <a:gd name="connsiteY84" fmla="*/ 162 h 560"/>
                <a:gd name="connsiteX85" fmla="*/ 956 w 1102"/>
                <a:gd name="connsiteY85" fmla="*/ 180 h 560"/>
                <a:gd name="connsiteX86" fmla="*/ 974 w 1102"/>
                <a:gd name="connsiteY86" fmla="*/ 200 h 560"/>
                <a:gd name="connsiteX87" fmla="*/ 990 w 1102"/>
                <a:gd name="connsiteY87" fmla="*/ 222 h 560"/>
                <a:gd name="connsiteX88" fmla="*/ 1004 w 1102"/>
                <a:gd name="connsiteY88" fmla="*/ 242 h 560"/>
                <a:gd name="connsiteX89" fmla="*/ 1020 w 1102"/>
                <a:gd name="connsiteY89" fmla="*/ 266 h 560"/>
                <a:gd name="connsiteX90" fmla="*/ 1032 w 1102"/>
                <a:gd name="connsiteY90" fmla="*/ 288 h 560"/>
                <a:gd name="connsiteX91" fmla="*/ 1044 w 1102"/>
                <a:gd name="connsiteY91" fmla="*/ 312 h 560"/>
                <a:gd name="connsiteX92" fmla="*/ 1056 w 1102"/>
                <a:gd name="connsiteY92" fmla="*/ 336 h 560"/>
                <a:gd name="connsiteX93" fmla="*/ 1066 w 1102"/>
                <a:gd name="connsiteY93" fmla="*/ 362 h 560"/>
                <a:gd name="connsiteX94" fmla="*/ 1074 w 1102"/>
                <a:gd name="connsiteY94" fmla="*/ 386 h 560"/>
                <a:gd name="connsiteX95" fmla="*/ 1082 w 1102"/>
                <a:gd name="connsiteY95" fmla="*/ 412 h 560"/>
                <a:gd name="connsiteX96" fmla="*/ 1088 w 1102"/>
                <a:gd name="connsiteY96" fmla="*/ 440 h 560"/>
                <a:gd name="connsiteX97" fmla="*/ 1094 w 1102"/>
                <a:gd name="connsiteY97" fmla="*/ 466 h 560"/>
                <a:gd name="connsiteX98" fmla="*/ 1098 w 1102"/>
                <a:gd name="connsiteY98" fmla="*/ 494 h 560"/>
                <a:gd name="connsiteX99" fmla="*/ 1100 w 1102"/>
                <a:gd name="connsiteY99" fmla="*/ 522 h 560"/>
                <a:gd name="connsiteX100" fmla="*/ 1102 w 1102"/>
                <a:gd name="connsiteY100" fmla="*/ 550 h 560"/>
                <a:gd name="connsiteX101" fmla="*/ 1102 w 1102"/>
                <a:gd name="connsiteY101" fmla="*/ 550 h 560"/>
                <a:gd name="connsiteX102" fmla="*/ 1102 w 1102"/>
                <a:gd name="connsiteY102" fmla="*/ 552 h 560"/>
                <a:gd name="connsiteX103" fmla="*/ 1102 w 1102"/>
                <a:gd name="connsiteY103" fmla="*/ 552 h 560"/>
                <a:gd name="connsiteX104" fmla="*/ 1100 w 1102"/>
                <a:gd name="connsiteY104" fmla="*/ 556 h 560"/>
                <a:gd name="connsiteX105" fmla="*/ 1100 w 1102"/>
                <a:gd name="connsiteY105" fmla="*/ 558 h 560"/>
                <a:gd name="connsiteX106" fmla="*/ 1098 w 1102"/>
                <a:gd name="connsiteY106" fmla="*/ 560 h 560"/>
                <a:gd name="connsiteX107" fmla="*/ 1094 w 1102"/>
                <a:gd name="connsiteY107" fmla="*/ 56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604 w 1102"/>
                <a:gd name="connsiteY48" fmla="*/ 342 h 560"/>
                <a:gd name="connsiteX49" fmla="*/ 580 w 1102"/>
                <a:gd name="connsiteY49" fmla="*/ 340 h 560"/>
                <a:gd name="connsiteX50" fmla="*/ 554 w 1102"/>
                <a:gd name="connsiteY50" fmla="*/ 340 h 560"/>
                <a:gd name="connsiteX51" fmla="*/ 554 w 1102"/>
                <a:gd name="connsiteY51" fmla="*/ 340 h 560"/>
                <a:gd name="connsiteX52" fmla="*/ 528 w 1102"/>
                <a:gd name="connsiteY52" fmla="*/ 340 h 560"/>
                <a:gd name="connsiteX53" fmla="*/ 502 w 1102"/>
                <a:gd name="connsiteY53" fmla="*/ 342 h 560"/>
                <a:gd name="connsiteX54" fmla="*/ 452 w 1102"/>
                <a:gd name="connsiteY54" fmla="*/ 350 h 560"/>
                <a:gd name="connsiteX55" fmla="*/ 402 w 1102"/>
                <a:gd name="connsiteY55" fmla="*/ 360 h 560"/>
                <a:gd name="connsiteX56" fmla="*/ 356 w 1102"/>
                <a:gd name="connsiteY56" fmla="*/ 374 h 560"/>
                <a:gd name="connsiteX57" fmla="*/ 310 w 1102"/>
                <a:gd name="connsiteY57" fmla="*/ 390 h 560"/>
                <a:gd name="connsiteX58" fmla="*/ 266 w 1102"/>
                <a:gd name="connsiteY58" fmla="*/ 408 h 560"/>
                <a:gd name="connsiteX59" fmla="*/ 226 w 1102"/>
                <a:gd name="connsiteY59" fmla="*/ 428 h 560"/>
                <a:gd name="connsiteX60" fmla="*/ 188 w 1102"/>
                <a:gd name="connsiteY60" fmla="*/ 448 h 560"/>
                <a:gd name="connsiteX61" fmla="*/ 120 w 1102"/>
                <a:gd name="connsiteY61" fmla="*/ 488 h 560"/>
                <a:gd name="connsiteX62" fmla="*/ 66 w 1102"/>
                <a:gd name="connsiteY62" fmla="*/ 522 h 560"/>
                <a:gd name="connsiteX63" fmla="*/ 26 w 1102"/>
                <a:gd name="connsiteY63" fmla="*/ 546 h 560"/>
                <a:gd name="connsiteX64" fmla="*/ 14 w 1102"/>
                <a:gd name="connsiteY64" fmla="*/ 554 h 560"/>
                <a:gd name="connsiteX65" fmla="*/ 4 w 1102"/>
                <a:gd name="connsiteY65" fmla="*/ 556 h 560"/>
                <a:gd name="connsiteX66" fmla="*/ 4 w 1102"/>
                <a:gd name="connsiteY66" fmla="*/ 556 h 560"/>
                <a:gd name="connsiteX67" fmla="*/ 2 w 1102"/>
                <a:gd name="connsiteY67" fmla="*/ 554 h 560"/>
                <a:gd name="connsiteX68" fmla="*/ 0 w 1102"/>
                <a:gd name="connsiteY68" fmla="*/ 552 h 560"/>
                <a:gd name="connsiteX69" fmla="*/ 0 w 1102"/>
                <a:gd name="connsiteY69" fmla="*/ 552 h 560"/>
                <a:gd name="connsiteX70" fmla="*/ 0 w 1102"/>
                <a:gd name="connsiteY70" fmla="*/ 550 h 560"/>
                <a:gd name="connsiteX71" fmla="*/ 0 w 1102"/>
                <a:gd name="connsiteY71" fmla="*/ 550 h 560"/>
                <a:gd name="connsiteX72" fmla="*/ 2 w 1102"/>
                <a:gd name="connsiteY72" fmla="*/ 522 h 560"/>
                <a:gd name="connsiteX73" fmla="*/ 4 w 1102"/>
                <a:gd name="connsiteY73" fmla="*/ 494 h 560"/>
                <a:gd name="connsiteX74" fmla="*/ 8 w 1102"/>
                <a:gd name="connsiteY74" fmla="*/ 466 h 560"/>
                <a:gd name="connsiteX75" fmla="*/ 14 w 1102"/>
                <a:gd name="connsiteY75" fmla="*/ 440 h 560"/>
                <a:gd name="connsiteX76" fmla="*/ 20 w 1102"/>
                <a:gd name="connsiteY76" fmla="*/ 412 h 560"/>
                <a:gd name="connsiteX77" fmla="*/ 28 w 1102"/>
                <a:gd name="connsiteY77" fmla="*/ 386 h 560"/>
                <a:gd name="connsiteX78" fmla="*/ 38 w 1102"/>
                <a:gd name="connsiteY78" fmla="*/ 362 h 560"/>
                <a:gd name="connsiteX79" fmla="*/ 48 w 1102"/>
                <a:gd name="connsiteY79" fmla="*/ 336 h 560"/>
                <a:gd name="connsiteX80" fmla="*/ 58 w 1102"/>
                <a:gd name="connsiteY80" fmla="*/ 312 h 560"/>
                <a:gd name="connsiteX81" fmla="*/ 70 w 1102"/>
                <a:gd name="connsiteY81" fmla="*/ 288 h 560"/>
                <a:gd name="connsiteX82" fmla="*/ 84 w 1102"/>
                <a:gd name="connsiteY82" fmla="*/ 266 h 560"/>
                <a:gd name="connsiteX83" fmla="*/ 98 w 1102"/>
                <a:gd name="connsiteY83" fmla="*/ 242 h 560"/>
                <a:gd name="connsiteX84" fmla="*/ 114 w 1102"/>
                <a:gd name="connsiteY84" fmla="*/ 222 h 560"/>
                <a:gd name="connsiteX85" fmla="*/ 130 w 1102"/>
                <a:gd name="connsiteY85" fmla="*/ 200 h 560"/>
                <a:gd name="connsiteX86" fmla="*/ 146 w 1102"/>
                <a:gd name="connsiteY86" fmla="*/ 180 h 560"/>
                <a:gd name="connsiteX87" fmla="*/ 164 w 1102"/>
                <a:gd name="connsiteY87" fmla="*/ 162 h 560"/>
                <a:gd name="connsiteX88" fmla="*/ 184 w 1102"/>
                <a:gd name="connsiteY88" fmla="*/ 144 h 560"/>
                <a:gd name="connsiteX89" fmla="*/ 204 w 1102"/>
                <a:gd name="connsiteY89" fmla="*/ 126 h 560"/>
                <a:gd name="connsiteX90" fmla="*/ 224 w 1102"/>
                <a:gd name="connsiteY90" fmla="*/ 110 h 560"/>
                <a:gd name="connsiteX91" fmla="*/ 246 w 1102"/>
                <a:gd name="connsiteY91" fmla="*/ 94 h 560"/>
                <a:gd name="connsiteX92" fmla="*/ 268 w 1102"/>
                <a:gd name="connsiteY92" fmla="*/ 80 h 560"/>
                <a:gd name="connsiteX93" fmla="*/ 290 w 1102"/>
                <a:gd name="connsiteY93" fmla="*/ 66 h 560"/>
                <a:gd name="connsiteX94" fmla="*/ 314 w 1102"/>
                <a:gd name="connsiteY94" fmla="*/ 54 h 560"/>
                <a:gd name="connsiteX95" fmla="*/ 338 w 1102"/>
                <a:gd name="connsiteY95" fmla="*/ 44 h 560"/>
                <a:gd name="connsiteX96" fmla="*/ 362 w 1102"/>
                <a:gd name="connsiteY96" fmla="*/ 34 h 560"/>
                <a:gd name="connsiteX97" fmla="*/ 388 w 1102"/>
                <a:gd name="connsiteY97" fmla="*/ 24 h 560"/>
                <a:gd name="connsiteX98" fmla="*/ 414 w 1102"/>
                <a:gd name="connsiteY98" fmla="*/ 18 h 560"/>
                <a:gd name="connsiteX99" fmla="*/ 440 w 1102"/>
                <a:gd name="connsiteY99" fmla="*/ 12 h 560"/>
                <a:gd name="connsiteX100" fmla="*/ 468 w 1102"/>
                <a:gd name="connsiteY100" fmla="*/ 6 h 560"/>
                <a:gd name="connsiteX101" fmla="*/ 494 w 1102"/>
                <a:gd name="connsiteY101" fmla="*/ 2 h 560"/>
                <a:gd name="connsiteX102" fmla="*/ 522 w 1102"/>
                <a:gd name="connsiteY102" fmla="*/ 0 h 560"/>
                <a:gd name="connsiteX103" fmla="*/ 550 w 1102"/>
                <a:gd name="connsiteY103" fmla="*/ 0 h 560"/>
                <a:gd name="connsiteX104" fmla="*/ 550 w 1102"/>
                <a:gd name="connsiteY104" fmla="*/ 0 h 560"/>
                <a:gd name="connsiteX105" fmla="*/ 580 w 1102"/>
                <a:gd name="connsiteY105" fmla="*/ 0 h 560"/>
                <a:gd name="connsiteX106" fmla="*/ 659 w 1102"/>
                <a:gd name="connsiteY106" fmla="*/ 31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604 w 1102"/>
                <a:gd name="connsiteY48" fmla="*/ 342 h 560"/>
                <a:gd name="connsiteX49" fmla="*/ 580 w 1102"/>
                <a:gd name="connsiteY49" fmla="*/ 340 h 560"/>
                <a:gd name="connsiteX50" fmla="*/ 554 w 1102"/>
                <a:gd name="connsiteY50" fmla="*/ 340 h 560"/>
                <a:gd name="connsiteX51" fmla="*/ 554 w 1102"/>
                <a:gd name="connsiteY51" fmla="*/ 340 h 560"/>
                <a:gd name="connsiteX52" fmla="*/ 528 w 1102"/>
                <a:gd name="connsiteY52" fmla="*/ 340 h 560"/>
                <a:gd name="connsiteX53" fmla="*/ 502 w 1102"/>
                <a:gd name="connsiteY53" fmla="*/ 342 h 560"/>
                <a:gd name="connsiteX54" fmla="*/ 452 w 1102"/>
                <a:gd name="connsiteY54" fmla="*/ 350 h 560"/>
                <a:gd name="connsiteX55" fmla="*/ 402 w 1102"/>
                <a:gd name="connsiteY55" fmla="*/ 360 h 560"/>
                <a:gd name="connsiteX56" fmla="*/ 356 w 1102"/>
                <a:gd name="connsiteY56" fmla="*/ 374 h 560"/>
                <a:gd name="connsiteX57" fmla="*/ 310 w 1102"/>
                <a:gd name="connsiteY57" fmla="*/ 390 h 560"/>
                <a:gd name="connsiteX58" fmla="*/ 266 w 1102"/>
                <a:gd name="connsiteY58" fmla="*/ 408 h 560"/>
                <a:gd name="connsiteX59" fmla="*/ 226 w 1102"/>
                <a:gd name="connsiteY59" fmla="*/ 428 h 560"/>
                <a:gd name="connsiteX60" fmla="*/ 188 w 1102"/>
                <a:gd name="connsiteY60" fmla="*/ 448 h 560"/>
                <a:gd name="connsiteX61" fmla="*/ 120 w 1102"/>
                <a:gd name="connsiteY61" fmla="*/ 488 h 560"/>
                <a:gd name="connsiteX62" fmla="*/ 66 w 1102"/>
                <a:gd name="connsiteY62" fmla="*/ 522 h 560"/>
                <a:gd name="connsiteX63" fmla="*/ 26 w 1102"/>
                <a:gd name="connsiteY63" fmla="*/ 546 h 560"/>
                <a:gd name="connsiteX64" fmla="*/ 14 w 1102"/>
                <a:gd name="connsiteY64" fmla="*/ 554 h 560"/>
                <a:gd name="connsiteX65" fmla="*/ 4 w 1102"/>
                <a:gd name="connsiteY65" fmla="*/ 556 h 560"/>
                <a:gd name="connsiteX66" fmla="*/ 4 w 1102"/>
                <a:gd name="connsiteY66" fmla="*/ 556 h 560"/>
                <a:gd name="connsiteX67" fmla="*/ 2 w 1102"/>
                <a:gd name="connsiteY67" fmla="*/ 554 h 560"/>
                <a:gd name="connsiteX68" fmla="*/ 0 w 1102"/>
                <a:gd name="connsiteY68" fmla="*/ 552 h 560"/>
                <a:gd name="connsiteX69" fmla="*/ 0 w 1102"/>
                <a:gd name="connsiteY69" fmla="*/ 552 h 560"/>
                <a:gd name="connsiteX70" fmla="*/ 0 w 1102"/>
                <a:gd name="connsiteY70" fmla="*/ 550 h 560"/>
                <a:gd name="connsiteX71" fmla="*/ 0 w 1102"/>
                <a:gd name="connsiteY71" fmla="*/ 550 h 560"/>
                <a:gd name="connsiteX72" fmla="*/ 2 w 1102"/>
                <a:gd name="connsiteY72" fmla="*/ 522 h 560"/>
                <a:gd name="connsiteX73" fmla="*/ 4 w 1102"/>
                <a:gd name="connsiteY73" fmla="*/ 494 h 560"/>
                <a:gd name="connsiteX74" fmla="*/ 8 w 1102"/>
                <a:gd name="connsiteY74" fmla="*/ 466 h 560"/>
                <a:gd name="connsiteX75" fmla="*/ 14 w 1102"/>
                <a:gd name="connsiteY75" fmla="*/ 440 h 560"/>
                <a:gd name="connsiteX76" fmla="*/ 20 w 1102"/>
                <a:gd name="connsiteY76" fmla="*/ 412 h 560"/>
                <a:gd name="connsiteX77" fmla="*/ 28 w 1102"/>
                <a:gd name="connsiteY77" fmla="*/ 386 h 560"/>
                <a:gd name="connsiteX78" fmla="*/ 38 w 1102"/>
                <a:gd name="connsiteY78" fmla="*/ 362 h 560"/>
                <a:gd name="connsiteX79" fmla="*/ 48 w 1102"/>
                <a:gd name="connsiteY79" fmla="*/ 336 h 560"/>
                <a:gd name="connsiteX80" fmla="*/ 58 w 1102"/>
                <a:gd name="connsiteY80" fmla="*/ 312 h 560"/>
                <a:gd name="connsiteX81" fmla="*/ 70 w 1102"/>
                <a:gd name="connsiteY81" fmla="*/ 288 h 560"/>
                <a:gd name="connsiteX82" fmla="*/ 84 w 1102"/>
                <a:gd name="connsiteY82" fmla="*/ 266 h 560"/>
                <a:gd name="connsiteX83" fmla="*/ 98 w 1102"/>
                <a:gd name="connsiteY83" fmla="*/ 242 h 560"/>
                <a:gd name="connsiteX84" fmla="*/ 114 w 1102"/>
                <a:gd name="connsiteY84" fmla="*/ 222 h 560"/>
                <a:gd name="connsiteX85" fmla="*/ 130 w 1102"/>
                <a:gd name="connsiteY85" fmla="*/ 200 h 560"/>
                <a:gd name="connsiteX86" fmla="*/ 146 w 1102"/>
                <a:gd name="connsiteY86" fmla="*/ 180 h 560"/>
                <a:gd name="connsiteX87" fmla="*/ 164 w 1102"/>
                <a:gd name="connsiteY87" fmla="*/ 162 h 560"/>
                <a:gd name="connsiteX88" fmla="*/ 184 w 1102"/>
                <a:gd name="connsiteY88" fmla="*/ 144 h 560"/>
                <a:gd name="connsiteX89" fmla="*/ 204 w 1102"/>
                <a:gd name="connsiteY89" fmla="*/ 126 h 560"/>
                <a:gd name="connsiteX90" fmla="*/ 224 w 1102"/>
                <a:gd name="connsiteY90" fmla="*/ 110 h 560"/>
                <a:gd name="connsiteX91" fmla="*/ 246 w 1102"/>
                <a:gd name="connsiteY91" fmla="*/ 94 h 560"/>
                <a:gd name="connsiteX92" fmla="*/ 268 w 1102"/>
                <a:gd name="connsiteY92" fmla="*/ 80 h 560"/>
                <a:gd name="connsiteX93" fmla="*/ 290 w 1102"/>
                <a:gd name="connsiteY93" fmla="*/ 66 h 560"/>
                <a:gd name="connsiteX94" fmla="*/ 314 w 1102"/>
                <a:gd name="connsiteY94" fmla="*/ 54 h 560"/>
                <a:gd name="connsiteX95" fmla="*/ 338 w 1102"/>
                <a:gd name="connsiteY95" fmla="*/ 44 h 560"/>
                <a:gd name="connsiteX96" fmla="*/ 362 w 1102"/>
                <a:gd name="connsiteY96" fmla="*/ 34 h 560"/>
                <a:gd name="connsiteX97" fmla="*/ 388 w 1102"/>
                <a:gd name="connsiteY97" fmla="*/ 24 h 560"/>
                <a:gd name="connsiteX98" fmla="*/ 414 w 1102"/>
                <a:gd name="connsiteY98" fmla="*/ 18 h 560"/>
                <a:gd name="connsiteX99" fmla="*/ 440 w 1102"/>
                <a:gd name="connsiteY99" fmla="*/ 12 h 560"/>
                <a:gd name="connsiteX100" fmla="*/ 468 w 1102"/>
                <a:gd name="connsiteY100" fmla="*/ 6 h 560"/>
                <a:gd name="connsiteX101" fmla="*/ 494 w 1102"/>
                <a:gd name="connsiteY101" fmla="*/ 2 h 560"/>
                <a:gd name="connsiteX102" fmla="*/ 522 w 1102"/>
                <a:gd name="connsiteY102" fmla="*/ 0 h 560"/>
                <a:gd name="connsiteX103" fmla="*/ 550 w 1102"/>
                <a:gd name="connsiteY103" fmla="*/ 0 h 560"/>
                <a:gd name="connsiteX104" fmla="*/ 550 w 1102"/>
                <a:gd name="connsiteY104" fmla="*/ 0 h 560"/>
                <a:gd name="connsiteX105" fmla="*/ 580 w 1102"/>
                <a:gd name="connsiteY105"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580 w 1102"/>
                <a:gd name="connsiteY48" fmla="*/ 340 h 560"/>
                <a:gd name="connsiteX49" fmla="*/ 554 w 1102"/>
                <a:gd name="connsiteY49" fmla="*/ 340 h 560"/>
                <a:gd name="connsiteX50" fmla="*/ 554 w 1102"/>
                <a:gd name="connsiteY50" fmla="*/ 340 h 560"/>
                <a:gd name="connsiteX51" fmla="*/ 528 w 1102"/>
                <a:gd name="connsiteY51" fmla="*/ 340 h 560"/>
                <a:gd name="connsiteX52" fmla="*/ 502 w 1102"/>
                <a:gd name="connsiteY52" fmla="*/ 342 h 560"/>
                <a:gd name="connsiteX53" fmla="*/ 452 w 1102"/>
                <a:gd name="connsiteY53" fmla="*/ 350 h 560"/>
                <a:gd name="connsiteX54" fmla="*/ 402 w 1102"/>
                <a:gd name="connsiteY54" fmla="*/ 360 h 560"/>
                <a:gd name="connsiteX55" fmla="*/ 356 w 1102"/>
                <a:gd name="connsiteY55" fmla="*/ 374 h 560"/>
                <a:gd name="connsiteX56" fmla="*/ 310 w 1102"/>
                <a:gd name="connsiteY56" fmla="*/ 390 h 560"/>
                <a:gd name="connsiteX57" fmla="*/ 266 w 1102"/>
                <a:gd name="connsiteY57" fmla="*/ 408 h 560"/>
                <a:gd name="connsiteX58" fmla="*/ 226 w 1102"/>
                <a:gd name="connsiteY58" fmla="*/ 428 h 560"/>
                <a:gd name="connsiteX59" fmla="*/ 188 w 1102"/>
                <a:gd name="connsiteY59" fmla="*/ 448 h 560"/>
                <a:gd name="connsiteX60" fmla="*/ 120 w 1102"/>
                <a:gd name="connsiteY60" fmla="*/ 488 h 560"/>
                <a:gd name="connsiteX61" fmla="*/ 66 w 1102"/>
                <a:gd name="connsiteY61" fmla="*/ 522 h 560"/>
                <a:gd name="connsiteX62" fmla="*/ 26 w 1102"/>
                <a:gd name="connsiteY62" fmla="*/ 546 h 560"/>
                <a:gd name="connsiteX63" fmla="*/ 14 w 1102"/>
                <a:gd name="connsiteY63" fmla="*/ 554 h 560"/>
                <a:gd name="connsiteX64" fmla="*/ 4 w 1102"/>
                <a:gd name="connsiteY64" fmla="*/ 556 h 560"/>
                <a:gd name="connsiteX65" fmla="*/ 4 w 1102"/>
                <a:gd name="connsiteY65" fmla="*/ 556 h 560"/>
                <a:gd name="connsiteX66" fmla="*/ 2 w 1102"/>
                <a:gd name="connsiteY66" fmla="*/ 554 h 560"/>
                <a:gd name="connsiteX67" fmla="*/ 0 w 1102"/>
                <a:gd name="connsiteY67" fmla="*/ 552 h 560"/>
                <a:gd name="connsiteX68" fmla="*/ 0 w 1102"/>
                <a:gd name="connsiteY68" fmla="*/ 552 h 560"/>
                <a:gd name="connsiteX69" fmla="*/ 0 w 1102"/>
                <a:gd name="connsiteY69" fmla="*/ 550 h 560"/>
                <a:gd name="connsiteX70" fmla="*/ 0 w 1102"/>
                <a:gd name="connsiteY70" fmla="*/ 550 h 560"/>
                <a:gd name="connsiteX71" fmla="*/ 2 w 1102"/>
                <a:gd name="connsiteY71" fmla="*/ 522 h 560"/>
                <a:gd name="connsiteX72" fmla="*/ 4 w 1102"/>
                <a:gd name="connsiteY72" fmla="*/ 494 h 560"/>
                <a:gd name="connsiteX73" fmla="*/ 8 w 1102"/>
                <a:gd name="connsiteY73" fmla="*/ 466 h 560"/>
                <a:gd name="connsiteX74" fmla="*/ 14 w 1102"/>
                <a:gd name="connsiteY74" fmla="*/ 440 h 560"/>
                <a:gd name="connsiteX75" fmla="*/ 20 w 1102"/>
                <a:gd name="connsiteY75" fmla="*/ 412 h 560"/>
                <a:gd name="connsiteX76" fmla="*/ 28 w 1102"/>
                <a:gd name="connsiteY76" fmla="*/ 386 h 560"/>
                <a:gd name="connsiteX77" fmla="*/ 38 w 1102"/>
                <a:gd name="connsiteY77" fmla="*/ 362 h 560"/>
                <a:gd name="connsiteX78" fmla="*/ 48 w 1102"/>
                <a:gd name="connsiteY78" fmla="*/ 336 h 560"/>
                <a:gd name="connsiteX79" fmla="*/ 58 w 1102"/>
                <a:gd name="connsiteY79" fmla="*/ 312 h 560"/>
                <a:gd name="connsiteX80" fmla="*/ 70 w 1102"/>
                <a:gd name="connsiteY80" fmla="*/ 288 h 560"/>
                <a:gd name="connsiteX81" fmla="*/ 84 w 1102"/>
                <a:gd name="connsiteY81" fmla="*/ 266 h 560"/>
                <a:gd name="connsiteX82" fmla="*/ 98 w 1102"/>
                <a:gd name="connsiteY82" fmla="*/ 242 h 560"/>
                <a:gd name="connsiteX83" fmla="*/ 114 w 1102"/>
                <a:gd name="connsiteY83" fmla="*/ 222 h 560"/>
                <a:gd name="connsiteX84" fmla="*/ 130 w 1102"/>
                <a:gd name="connsiteY84" fmla="*/ 200 h 560"/>
                <a:gd name="connsiteX85" fmla="*/ 146 w 1102"/>
                <a:gd name="connsiteY85" fmla="*/ 180 h 560"/>
                <a:gd name="connsiteX86" fmla="*/ 164 w 1102"/>
                <a:gd name="connsiteY86" fmla="*/ 162 h 560"/>
                <a:gd name="connsiteX87" fmla="*/ 184 w 1102"/>
                <a:gd name="connsiteY87" fmla="*/ 144 h 560"/>
                <a:gd name="connsiteX88" fmla="*/ 204 w 1102"/>
                <a:gd name="connsiteY88" fmla="*/ 126 h 560"/>
                <a:gd name="connsiteX89" fmla="*/ 224 w 1102"/>
                <a:gd name="connsiteY89" fmla="*/ 110 h 560"/>
                <a:gd name="connsiteX90" fmla="*/ 246 w 1102"/>
                <a:gd name="connsiteY90" fmla="*/ 94 h 560"/>
                <a:gd name="connsiteX91" fmla="*/ 268 w 1102"/>
                <a:gd name="connsiteY91" fmla="*/ 80 h 560"/>
                <a:gd name="connsiteX92" fmla="*/ 290 w 1102"/>
                <a:gd name="connsiteY92" fmla="*/ 66 h 560"/>
                <a:gd name="connsiteX93" fmla="*/ 314 w 1102"/>
                <a:gd name="connsiteY93" fmla="*/ 54 h 560"/>
                <a:gd name="connsiteX94" fmla="*/ 338 w 1102"/>
                <a:gd name="connsiteY94" fmla="*/ 44 h 560"/>
                <a:gd name="connsiteX95" fmla="*/ 362 w 1102"/>
                <a:gd name="connsiteY95" fmla="*/ 34 h 560"/>
                <a:gd name="connsiteX96" fmla="*/ 388 w 1102"/>
                <a:gd name="connsiteY96" fmla="*/ 24 h 560"/>
                <a:gd name="connsiteX97" fmla="*/ 414 w 1102"/>
                <a:gd name="connsiteY97" fmla="*/ 18 h 560"/>
                <a:gd name="connsiteX98" fmla="*/ 440 w 1102"/>
                <a:gd name="connsiteY98" fmla="*/ 12 h 560"/>
                <a:gd name="connsiteX99" fmla="*/ 468 w 1102"/>
                <a:gd name="connsiteY99" fmla="*/ 6 h 560"/>
                <a:gd name="connsiteX100" fmla="*/ 494 w 1102"/>
                <a:gd name="connsiteY100" fmla="*/ 2 h 560"/>
                <a:gd name="connsiteX101" fmla="*/ 522 w 1102"/>
                <a:gd name="connsiteY101" fmla="*/ 0 h 560"/>
                <a:gd name="connsiteX102" fmla="*/ 550 w 1102"/>
                <a:gd name="connsiteY102" fmla="*/ 0 h 560"/>
                <a:gd name="connsiteX103" fmla="*/ 550 w 1102"/>
                <a:gd name="connsiteY103" fmla="*/ 0 h 560"/>
                <a:gd name="connsiteX104" fmla="*/ 580 w 1102"/>
                <a:gd name="connsiteY104"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580 w 1102"/>
                <a:gd name="connsiteY47" fmla="*/ 340 h 560"/>
                <a:gd name="connsiteX48" fmla="*/ 554 w 1102"/>
                <a:gd name="connsiteY48" fmla="*/ 340 h 560"/>
                <a:gd name="connsiteX49" fmla="*/ 554 w 1102"/>
                <a:gd name="connsiteY49" fmla="*/ 340 h 560"/>
                <a:gd name="connsiteX50" fmla="*/ 528 w 1102"/>
                <a:gd name="connsiteY50" fmla="*/ 340 h 560"/>
                <a:gd name="connsiteX51" fmla="*/ 502 w 1102"/>
                <a:gd name="connsiteY51" fmla="*/ 342 h 560"/>
                <a:gd name="connsiteX52" fmla="*/ 452 w 1102"/>
                <a:gd name="connsiteY52" fmla="*/ 350 h 560"/>
                <a:gd name="connsiteX53" fmla="*/ 402 w 1102"/>
                <a:gd name="connsiteY53" fmla="*/ 360 h 560"/>
                <a:gd name="connsiteX54" fmla="*/ 356 w 1102"/>
                <a:gd name="connsiteY54" fmla="*/ 374 h 560"/>
                <a:gd name="connsiteX55" fmla="*/ 310 w 1102"/>
                <a:gd name="connsiteY55" fmla="*/ 390 h 560"/>
                <a:gd name="connsiteX56" fmla="*/ 266 w 1102"/>
                <a:gd name="connsiteY56" fmla="*/ 408 h 560"/>
                <a:gd name="connsiteX57" fmla="*/ 226 w 1102"/>
                <a:gd name="connsiteY57" fmla="*/ 428 h 560"/>
                <a:gd name="connsiteX58" fmla="*/ 188 w 1102"/>
                <a:gd name="connsiteY58" fmla="*/ 448 h 560"/>
                <a:gd name="connsiteX59" fmla="*/ 120 w 1102"/>
                <a:gd name="connsiteY59" fmla="*/ 488 h 560"/>
                <a:gd name="connsiteX60" fmla="*/ 66 w 1102"/>
                <a:gd name="connsiteY60" fmla="*/ 522 h 560"/>
                <a:gd name="connsiteX61" fmla="*/ 26 w 1102"/>
                <a:gd name="connsiteY61" fmla="*/ 546 h 560"/>
                <a:gd name="connsiteX62" fmla="*/ 14 w 1102"/>
                <a:gd name="connsiteY62" fmla="*/ 554 h 560"/>
                <a:gd name="connsiteX63" fmla="*/ 4 w 1102"/>
                <a:gd name="connsiteY63" fmla="*/ 556 h 560"/>
                <a:gd name="connsiteX64" fmla="*/ 4 w 1102"/>
                <a:gd name="connsiteY64" fmla="*/ 556 h 560"/>
                <a:gd name="connsiteX65" fmla="*/ 2 w 1102"/>
                <a:gd name="connsiteY65" fmla="*/ 554 h 560"/>
                <a:gd name="connsiteX66" fmla="*/ 0 w 1102"/>
                <a:gd name="connsiteY66" fmla="*/ 552 h 560"/>
                <a:gd name="connsiteX67" fmla="*/ 0 w 1102"/>
                <a:gd name="connsiteY67" fmla="*/ 552 h 560"/>
                <a:gd name="connsiteX68" fmla="*/ 0 w 1102"/>
                <a:gd name="connsiteY68" fmla="*/ 550 h 560"/>
                <a:gd name="connsiteX69" fmla="*/ 0 w 1102"/>
                <a:gd name="connsiteY69" fmla="*/ 550 h 560"/>
                <a:gd name="connsiteX70" fmla="*/ 2 w 1102"/>
                <a:gd name="connsiteY70" fmla="*/ 522 h 560"/>
                <a:gd name="connsiteX71" fmla="*/ 4 w 1102"/>
                <a:gd name="connsiteY71" fmla="*/ 494 h 560"/>
                <a:gd name="connsiteX72" fmla="*/ 8 w 1102"/>
                <a:gd name="connsiteY72" fmla="*/ 466 h 560"/>
                <a:gd name="connsiteX73" fmla="*/ 14 w 1102"/>
                <a:gd name="connsiteY73" fmla="*/ 440 h 560"/>
                <a:gd name="connsiteX74" fmla="*/ 20 w 1102"/>
                <a:gd name="connsiteY74" fmla="*/ 412 h 560"/>
                <a:gd name="connsiteX75" fmla="*/ 28 w 1102"/>
                <a:gd name="connsiteY75" fmla="*/ 386 h 560"/>
                <a:gd name="connsiteX76" fmla="*/ 38 w 1102"/>
                <a:gd name="connsiteY76" fmla="*/ 362 h 560"/>
                <a:gd name="connsiteX77" fmla="*/ 48 w 1102"/>
                <a:gd name="connsiteY77" fmla="*/ 336 h 560"/>
                <a:gd name="connsiteX78" fmla="*/ 58 w 1102"/>
                <a:gd name="connsiteY78" fmla="*/ 312 h 560"/>
                <a:gd name="connsiteX79" fmla="*/ 70 w 1102"/>
                <a:gd name="connsiteY79" fmla="*/ 288 h 560"/>
                <a:gd name="connsiteX80" fmla="*/ 84 w 1102"/>
                <a:gd name="connsiteY80" fmla="*/ 266 h 560"/>
                <a:gd name="connsiteX81" fmla="*/ 98 w 1102"/>
                <a:gd name="connsiteY81" fmla="*/ 242 h 560"/>
                <a:gd name="connsiteX82" fmla="*/ 114 w 1102"/>
                <a:gd name="connsiteY82" fmla="*/ 222 h 560"/>
                <a:gd name="connsiteX83" fmla="*/ 130 w 1102"/>
                <a:gd name="connsiteY83" fmla="*/ 200 h 560"/>
                <a:gd name="connsiteX84" fmla="*/ 146 w 1102"/>
                <a:gd name="connsiteY84" fmla="*/ 180 h 560"/>
                <a:gd name="connsiteX85" fmla="*/ 164 w 1102"/>
                <a:gd name="connsiteY85" fmla="*/ 162 h 560"/>
                <a:gd name="connsiteX86" fmla="*/ 184 w 1102"/>
                <a:gd name="connsiteY86" fmla="*/ 144 h 560"/>
                <a:gd name="connsiteX87" fmla="*/ 204 w 1102"/>
                <a:gd name="connsiteY87" fmla="*/ 126 h 560"/>
                <a:gd name="connsiteX88" fmla="*/ 224 w 1102"/>
                <a:gd name="connsiteY88" fmla="*/ 110 h 560"/>
                <a:gd name="connsiteX89" fmla="*/ 246 w 1102"/>
                <a:gd name="connsiteY89" fmla="*/ 94 h 560"/>
                <a:gd name="connsiteX90" fmla="*/ 268 w 1102"/>
                <a:gd name="connsiteY90" fmla="*/ 80 h 560"/>
                <a:gd name="connsiteX91" fmla="*/ 290 w 1102"/>
                <a:gd name="connsiteY91" fmla="*/ 66 h 560"/>
                <a:gd name="connsiteX92" fmla="*/ 314 w 1102"/>
                <a:gd name="connsiteY92" fmla="*/ 54 h 560"/>
                <a:gd name="connsiteX93" fmla="*/ 338 w 1102"/>
                <a:gd name="connsiteY93" fmla="*/ 44 h 560"/>
                <a:gd name="connsiteX94" fmla="*/ 362 w 1102"/>
                <a:gd name="connsiteY94" fmla="*/ 34 h 560"/>
                <a:gd name="connsiteX95" fmla="*/ 388 w 1102"/>
                <a:gd name="connsiteY95" fmla="*/ 24 h 560"/>
                <a:gd name="connsiteX96" fmla="*/ 414 w 1102"/>
                <a:gd name="connsiteY96" fmla="*/ 18 h 560"/>
                <a:gd name="connsiteX97" fmla="*/ 440 w 1102"/>
                <a:gd name="connsiteY97" fmla="*/ 12 h 560"/>
                <a:gd name="connsiteX98" fmla="*/ 468 w 1102"/>
                <a:gd name="connsiteY98" fmla="*/ 6 h 560"/>
                <a:gd name="connsiteX99" fmla="*/ 494 w 1102"/>
                <a:gd name="connsiteY99" fmla="*/ 2 h 560"/>
                <a:gd name="connsiteX100" fmla="*/ 522 w 1102"/>
                <a:gd name="connsiteY100" fmla="*/ 0 h 560"/>
                <a:gd name="connsiteX101" fmla="*/ 550 w 1102"/>
                <a:gd name="connsiteY101" fmla="*/ 0 h 560"/>
                <a:gd name="connsiteX102" fmla="*/ 550 w 1102"/>
                <a:gd name="connsiteY102" fmla="*/ 0 h 560"/>
                <a:gd name="connsiteX103" fmla="*/ 580 w 1102"/>
                <a:gd name="connsiteY103"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580 w 1102"/>
                <a:gd name="connsiteY46" fmla="*/ 340 h 560"/>
                <a:gd name="connsiteX47" fmla="*/ 554 w 1102"/>
                <a:gd name="connsiteY47" fmla="*/ 340 h 560"/>
                <a:gd name="connsiteX48" fmla="*/ 554 w 1102"/>
                <a:gd name="connsiteY48" fmla="*/ 340 h 560"/>
                <a:gd name="connsiteX49" fmla="*/ 528 w 1102"/>
                <a:gd name="connsiteY49" fmla="*/ 340 h 560"/>
                <a:gd name="connsiteX50" fmla="*/ 502 w 1102"/>
                <a:gd name="connsiteY50" fmla="*/ 342 h 560"/>
                <a:gd name="connsiteX51" fmla="*/ 452 w 1102"/>
                <a:gd name="connsiteY51" fmla="*/ 350 h 560"/>
                <a:gd name="connsiteX52" fmla="*/ 402 w 1102"/>
                <a:gd name="connsiteY52" fmla="*/ 360 h 560"/>
                <a:gd name="connsiteX53" fmla="*/ 356 w 1102"/>
                <a:gd name="connsiteY53" fmla="*/ 374 h 560"/>
                <a:gd name="connsiteX54" fmla="*/ 310 w 1102"/>
                <a:gd name="connsiteY54" fmla="*/ 390 h 560"/>
                <a:gd name="connsiteX55" fmla="*/ 266 w 1102"/>
                <a:gd name="connsiteY55" fmla="*/ 408 h 560"/>
                <a:gd name="connsiteX56" fmla="*/ 226 w 1102"/>
                <a:gd name="connsiteY56" fmla="*/ 428 h 560"/>
                <a:gd name="connsiteX57" fmla="*/ 188 w 1102"/>
                <a:gd name="connsiteY57" fmla="*/ 448 h 560"/>
                <a:gd name="connsiteX58" fmla="*/ 120 w 1102"/>
                <a:gd name="connsiteY58" fmla="*/ 488 h 560"/>
                <a:gd name="connsiteX59" fmla="*/ 66 w 1102"/>
                <a:gd name="connsiteY59" fmla="*/ 522 h 560"/>
                <a:gd name="connsiteX60" fmla="*/ 26 w 1102"/>
                <a:gd name="connsiteY60" fmla="*/ 546 h 560"/>
                <a:gd name="connsiteX61" fmla="*/ 14 w 1102"/>
                <a:gd name="connsiteY61" fmla="*/ 554 h 560"/>
                <a:gd name="connsiteX62" fmla="*/ 4 w 1102"/>
                <a:gd name="connsiteY62" fmla="*/ 556 h 560"/>
                <a:gd name="connsiteX63" fmla="*/ 4 w 1102"/>
                <a:gd name="connsiteY63" fmla="*/ 556 h 560"/>
                <a:gd name="connsiteX64" fmla="*/ 2 w 1102"/>
                <a:gd name="connsiteY64" fmla="*/ 554 h 560"/>
                <a:gd name="connsiteX65" fmla="*/ 0 w 1102"/>
                <a:gd name="connsiteY65" fmla="*/ 552 h 560"/>
                <a:gd name="connsiteX66" fmla="*/ 0 w 1102"/>
                <a:gd name="connsiteY66" fmla="*/ 552 h 560"/>
                <a:gd name="connsiteX67" fmla="*/ 0 w 1102"/>
                <a:gd name="connsiteY67" fmla="*/ 550 h 560"/>
                <a:gd name="connsiteX68" fmla="*/ 0 w 1102"/>
                <a:gd name="connsiteY68" fmla="*/ 550 h 560"/>
                <a:gd name="connsiteX69" fmla="*/ 2 w 1102"/>
                <a:gd name="connsiteY69" fmla="*/ 522 h 560"/>
                <a:gd name="connsiteX70" fmla="*/ 4 w 1102"/>
                <a:gd name="connsiteY70" fmla="*/ 494 h 560"/>
                <a:gd name="connsiteX71" fmla="*/ 8 w 1102"/>
                <a:gd name="connsiteY71" fmla="*/ 466 h 560"/>
                <a:gd name="connsiteX72" fmla="*/ 14 w 1102"/>
                <a:gd name="connsiteY72" fmla="*/ 440 h 560"/>
                <a:gd name="connsiteX73" fmla="*/ 20 w 1102"/>
                <a:gd name="connsiteY73" fmla="*/ 412 h 560"/>
                <a:gd name="connsiteX74" fmla="*/ 28 w 1102"/>
                <a:gd name="connsiteY74" fmla="*/ 386 h 560"/>
                <a:gd name="connsiteX75" fmla="*/ 38 w 1102"/>
                <a:gd name="connsiteY75" fmla="*/ 362 h 560"/>
                <a:gd name="connsiteX76" fmla="*/ 48 w 1102"/>
                <a:gd name="connsiteY76" fmla="*/ 336 h 560"/>
                <a:gd name="connsiteX77" fmla="*/ 58 w 1102"/>
                <a:gd name="connsiteY77" fmla="*/ 312 h 560"/>
                <a:gd name="connsiteX78" fmla="*/ 70 w 1102"/>
                <a:gd name="connsiteY78" fmla="*/ 288 h 560"/>
                <a:gd name="connsiteX79" fmla="*/ 84 w 1102"/>
                <a:gd name="connsiteY79" fmla="*/ 266 h 560"/>
                <a:gd name="connsiteX80" fmla="*/ 98 w 1102"/>
                <a:gd name="connsiteY80" fmla="*/ 242 h 560"/>
                <a:gd name="connsiteX81" fmla="*/ 114 w 1102"/>
                <a:gd name="connsiteY81" fmla="*/ 222 h 560"/>
                <a:gd name="connsiteX82" fmla="*/ 130 w 1102"/>
                <a:gd name="connsiteY82" fmla="*/ 200 h 560"/>
                <a:gd name="connsiteX83" fmla="*/ 146 w 1102"/>
                <a:gd name="connsiteY83" fmla="*/ 180 h 560"/>
                <a:gd name="connsiteX84" fmla="*/ 164 w 1102"/>
                <a:gd name="connsiteY84" fmla="*/ 162 h 560"/>
                <a:gd name="connsiteX85" fmla="*/ 184 w 1102"/>
                <a:gd name="connsiteY85" fmla="*/ 144 h 560"/>
                <a:gd name="connsiteX86" fmla="*/ 204 w 1102"/>
                <a:gd name="connsiteY86" fmla="*/ 126 h 560"/>
                <a:gd name="connsiteX87" fmla="*/ 224 w 1102"/>
                <a:gd name="connsiteY87" fmla="*/ 110 h 560"/>
                <a:gd name="connsiteX88" fmla="*/ 246 w 1102"/>
                <a:gd name="connsiteY88" fmla="*/ 94 h 560"/>
                <a:gd name="connsiteX89" fmla="*/ 268 w 1102"/>
                <a:gd name="connsiteY89" fmla="*/ 80 h 560"/>
                <a:gd name="connsiteX90" fmla="*/ 290 w 1102"/>
                <a:gd name="connsiteY90" fmla="*/ 66 h 560"/>
                <a:gd name="connsiteX91" fmla="*/ 314 w 1102"/>
                <a:gd name="connsiteY91" fmla="*/ 54 h 560"/>
                <a:gd name="connsiteX92" fmla="*/ 338 w 1102"/>
                <a:gd name="connsiteY92" fmla="*/ 44 h 560"/>
                <a:gd name="connsiteX93" fmla="*/ 362 w 1102"/>
                <a:gd name="connsiteY93" fmla="*/ 34 h 560"/>
                <a:gd name="connsiteX94" fmla="*/ 388 w 1102"/>
                <a:gd name="connsiteY94" fmla="*/ 24 h 560"/>
                <a:gd name="connsiteX95" fmla="*/ 414 w 1102"/>
                <a:gd name="connsiteY95" fmla="*/ 18 h 560"/>
                <a:gd name="connsiteX96" fmla="*/ 440 w 1102"/>
                <a:gd name="connsiteY96" fmla="*/ 12 h 560"/>
                <a:gd name="connsiteX97" fmla="*/ 468 w 1102"/>
                <a:gd name="connsiteY97" fmla="*/ 6 h 560"/>
                <a:gd name="connsiteX98" fmla="*/ 494 w 1102"/>
                <a:gd name="connsiteY98" fmla="*/ 2 h 560"/>
                <a:gd name="connsiteX99" fmla="*/ 522 w 1102"/>
                <a:gd name="connsiteY99" fmla="*/ 0 h 560"/>
                <a:gd name="connsiteX100" fmla="*/ 550 w 1102"/>
                <a:gd name="connsiteY100" fmla="*/ 0 h 560"/>
                <a:gd name="connsiteX101" fmla="*/ 550 w 1102"/>
                <a:gd name="connsiteY101" fmla="*/ 0 h 560"/>
                <a:gd name="connsiteX102" fmla="*/ 580 w 1102"/>
                <a:gd name="connsiteY102"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580 w 1102"/>
                <a:gd name="connsiteY45" fmla="*/ 340 h 560"/>
                <a:gd name="connsiteX46" fmla="*/ 554 w 1102"/>
                <a:gd name="connsiteY46" fmla="*/ 340 h 560"/>
                <a:gd name="connsiteX47" fmla="*/ 554 w 1102"/>
                <a:gd name="connsiteY47" fmla="*/ 340 h 560"/>
                <a:gd name="connsiteX48" fmla="*/ 528 w 1102"/>
                <a:gd name="connsiteY48" fmla="*/ 340 h 560"/>
                <a:gd name="connsiteX49" fmla="*/ 502 w 1102"/>
                <a:gd name="connsiteY49" fmla="*/ 342 h 560"/>
                <a:gd name="connsiteX50" fmla="*/ 452 w 1102"/>
                <a:gd name="connsiteY50" fmla="*/ 350 h 560"/>
                <a:gd name="connsiteX51" fmla="*/ 402 w 1102"/>
                <a:gd name="connsiteY51" fmla="*/ 360 h 560"/>
                <a:gd name="connsiteX52" fmla="*/ 356 w 1102"/>
                <a:gd name="connsiteY52" fmla="*/ 374 h 560"/>
                <a:gd name="connsiteX53" fmla="*/ 310 w 1102"/>
                <a:gd name="connsiteY53" fmla="*/ 390 h 560"/>
                <a:gd name="connsiteX54" fmla="*/ 266 w 1102"/>
                <a:gd name="connsiteY54" fmla="*/ 408 h 560"/>
                <a:gd name="connsiteX55" fmla="*/ 226 w 1102"/>
                <a:gd name="connsiteY55" fmla="*/ 428 h 560"/>
                <a:gd name="connsiteX56" fmla="*/ 188 w 1102"/>
                <a:gd name="connsiteY56" fmla="*/ 448 h 560"/>
                <a:gd name="connsiteX57" fmla="*/ 120 w 1102"/>
                <a:gd name="connsiteY57" fmla="*/ 488 h 560"/>
                <a:gd name="connsiteX58" fmla="*/ 66 w 1102"/>
                <a:gd name="connsiteY58" fmla="*/ 522 h 560"/>
                <a:gd name="connsiteX59" fmla="*/ 26 w 1102"/>
                <a:gd name="connsiteY59" fmla="*/ 546 h 560"/>
                <a:gd name="connsiteX60" fmla="*/ 14 w 1102"/>
                <a:gd name="connsiteY60" fmla="*/ 554 h 560"/>
                <a:gd name="connsiteX61" fmla="*/ 4 w 1102"/>
                <a:gd name="connsiteY61" fmla="*/ 556 h 560"/>
                <a:gd name="connsiteX62" fmla="*/ 4 w 1102"/>
                <a:gd name="connsiteY62" fmla="*/ 556 h 560"/>
                <a:gd name="connsiteX63" fmla="*/ 2 w 1102"/>
                <a:gd name="connsiteY63" fmla="*/ 554 h 560"/>
                <a:gd name="connsiteX64" fmla="*/ 0 w 1102"/>
                <a:gd name="connsiteY64" fmla="*/ 552 h 560"/>
                <a:gd name="connsiteX65" fmla="*/ 0 w 1102"/>
                <a:gd name="connsiteY65" fmla="*/ 552 h 560"/>
                <a:gd name="connsiteX66" fmla="*/ 0 w 1102"/>
                <a:gd name="connsiteY66" fmla="*/ 550 h 560"/>
                <a:gd name="connsiteX67" fmla="*/ 0 w 1102"/>
                <a:gd name="connsiteY67" fmla="*/ 550 h 560"/>
                <a:gd name="connsiteX68" fmla="*/ 2 w 1102"/>
                <a:gd name="connsiteY68" fmla="*/ 522 h 560"/>
                <a:gd name="connsiteX69" fmla="*/ 4 w 1102"/>
                <a:gd name="connsiteY69" fmla="*/ 494 h 560"/>
                <a:gd name="connsiteX70" fmla="*/ 8 w 1102"/>
                <a:gd name="connsiteY70" fmla="*/ 466 h 560"/>
                <a:gd name="connsiteX71" fmla="*/ 14 w 1102"/>
                <a:gd name="connsiteY71" fmla="*/ 440 h 560"/>
                <a:gd name="connsiteX72" fmla="*/ 20 w 1102"/>
                <a:gd name="connsiteY72" fmla="*/ 412 h 560"/>
                <a:gd name="connsiteX73" fmla="*/ 28 w 1102"/>
                <a:gd name="connsiteY73" fmla="*/ 386 h 560"/>
                <a:gd name="connsiteX74" fmla="*/ 38 w 1102"/>
                <a:gd name="connsiteY74" fmla="*/ 362 h 560"/>
                <a:gd name="connsiteX75" fmla="*/ 48 w 1102"/>
                <a:gd name="connsiteY75" fmla="*/ 336 h 560"/>
                <a:gd name="connsiteX76" fmla="*/ 58 w 1102"/>
                <a:gd name="connsiteY76" fmla="*/ 312 h 560"/>
                <a:gd name="connsiteX77" fmla="*/ 70 w 1102"/>
                <a:gd name="connsiteY77" fmla="*/ 288 h 560"/>
                <a:gd name="connsiteX78" fmla="*/ 84 w 1102"/>
                <a:gd name="connsiteY78" fmla="*/ 266 h 560"/>
                <a:gd name="connsiteX79" fmla="*/ 98 w 1102"/>
                <a:gd name="connsiteY79" fmla="*/ 242 h 560"/>
                <a:gd name="connsiteX80" fmla="*/ 114 w 1102"/>
                <a:gd name="connsiteY80" fmla="*/ 222 h 560"/>
                <a:gd name="connsiteX81" fmla="*/ 130 w 1102"/>
                <a:gd name="connsiteY81" fmla="*/ 200 h 560"/>
                <a:gd name="connsiteX82" fmla="*/ 146 w 1102"/>
                <a:gd name="connsiteY82" fmla="*/ 180 h 560"/>
                <a:gd name="connsiteX83" fmla="*/ 164 w 1102"/>
                <a:gd name="connsiteY83" fmla="*/ 162 h 560"/>
                <a:gd name="connsiteX84" fmla="*/ 184 w 1102"/>
                <a:gd name="connsiteY84" fmla="*/ 144 h 560"/>
                <a:gd name="connsiteX85" fmla="*/ 204 w 1102"/>
                <a:gd name="connsiteY85" fmla="*/ 126 h 560"/>
                <a:gd name="connsiteX86" fmla="*/ 224 w 1102"/>
                <a:gd name="connsiteY86" fmla="*/ 110 h 560"/>
                <a:gd name="connsiteX87" fmla="*/ 246 w 1102"/>
                <a:gd name="connsiteY87" fmla="*/ 94 h 560"/>
                <a:gd name="connsiteX88" fmla="*/ 268 w 1102"/>
                <a:gd name="connsiteY88" fmla="*/ 80 h 560"/>
                <a:gd name="connsiteX89" fmla="*/ 290 w 1102"/>
                <a:gd name="connsiteY89" fmla="*/ 66 h 560"/>
                <a:gd name="connsiteX90" fmla="*/ 314 w 1102"/>
                <a:gd name="connsiteY90" fmla="*/ 54 h 560"/>
                <a:gd name="connsiteX91" fmla="*/ 338 w 1102"/>
                <a:gd name="connsiteY91" fmla="*/ 44 h 560"/>
                <a:gd name="connsiteX92" fmla="*/ 362 w 1102"/>
                <a:gd name="connsiteY92" fmla="*/ 34 h 560"/>
                <a:gd name="connsiteX93" fmla="*/ 388 w 1102"/>
                <a:gd name="connsiteY93" fmla="*/ 24 h 560"/>
                <a:gd name="connsiteX94" fmla="*/ 414 w 1102"/>
                <a:gd name="connsiteY94" fmla="*/ 18 h 560"/>
                <a:gd name="connsiteX95" fmla="*/ 440 w 1102"/>
                <a:gd name="connsiteY95" fmla="*/ 12 h 560"/>
                <a:gd name="connsiteX96" fmla="*/ 468 w 1102"/>
                <a:gd name="connsiteY96" fmla="*/ 6 h 560"/>
                <a:gd name="connsiteX97" fmla="*/ 494 w 1102"/>
                <a:gd name="connsiteY97" fmla="*/ 2 h 560"/>
                <a:gd name="connsiteX98" fmla="*/ 522 w 1102"/>
                <a:gd name="connsiteY98" fmla="*/ 0 h 560"/>
                <a:gd name="connsiteX99" fmla="*/ 550 w 1102"/>
                <a:gd name="connsiteY99" fmla="*/ 0 h 560"/>
                <a:gd name="connsiteX100" fmla="*/ 550 w 1102"/>
                <a:gd name="connsiteY100" fmla="*/ 0 h 560"/>
                <a:gd name="connsiteX101" fmla="*/ 580 w 1102"/>
                <a:gd name="connsiteY101"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580 w 1102"/>
                <a:gd name="connsiteY44" fmla="*/ 340 h 560"/>
                <a:gd name="connsiteX45" fmla="*/ 554 w 1102"/>
                <a:gd name="connsiteY45" fmla="*/ 340 h 560"/>
                <a:gd name="connsiteX46" fmla="*/ 554 w 1102"/>
                <a:gd name="connsiteY46" fmla="*/ 340 h 560"/>
                <a:gd name="connsiteX47" fmla="*/ 528 w 1102"/>
                <a:gd name="connsiteY47" fmla="*/ 340 h 560"/>
                <a:gd name="connsiteX48" fmla="*/ 502 w 1102"/>
                <a:gd name="connsiteY48" fmla="*/ 342 h 560"/>
                <a:gd name="connsiteX49" fmla="*/ 452 w 1102"/>
                <a:gd name="connsiteY49" fmla="*/ 350 h 560"/>
                <a:gd name="connsiteX50" fmla="*/ 402 w 1102"/>
                <a:gd name="connsiteY50" fmla="*/ 360 h 560"/>
                <a:gd name="connsiteX51" fmla="*/ 356 w 1102"/>
                <a:gd name="connsiteY51" fmla="*/ 374 h 560"/>
                <a:gd name="connsiteX52" fmla="*/ 310 w 1102"/>
                <a:gd name="connsiteY52" fmla="*/ 390 h 560"/>
                <a:gd name="connsiteX53" fmla="*/ 266 w 1102"/>
                <a:gd name="connsiteY53" fmla="*/ 408 h 560"/>
                <a:gd name="connsiteX54" fmla="*/ 226 w 1102"/>
                <a:gd name="connsiteY54" fmla="*/ 428 h 560"/>
                <a:gd name="connsiteX55" fmla="*/ 188 w 1102"/>
                <a:gd name="connsiteY55" fmla="*/ 448 h 560"/>
                <a:gd name="connsiteX56" fmla="*/ 120 w 1102"/>
                <a:gd name="connsiteY56" fmla="*/ 488 h 560"/>
                <a:gd name="connsiteX57" fmla="*/ 66 w 1102"/>
                <a:gd name="connsiteY57" fmla="*/ 522 h 560"/>
                <a:gd name="connsiteX58" fmla="*/ 26 w 1102"/>
                <a:gd name="connsiteY58" fmla="*/ 546 h 560"/>
                <a:gd name="connsiteX59" fmla="*/ 14 w 1102"/>
                <a:gd name="connsiteY59" fmla="*/ 554 h 560"/>
                <a:gd name="connsiteX60" fmla="*/ 4 w 1102"/>
                <a:gd name="connsiteY60" fmla="*/ 556 h 560"/>
                <a:gd name="connsiteX61" fmla="*/ 4 w 1102"/>
                <a:gd name="connsiteY61" fmla="*/ 556 h 560"/>
                <a:gd name="connsiteX62" fmla="*/ 2 w 1102"/>
                <a:gd name="connsiteY62" fmla="*/ 554 h 560"/>
                <a:gd name="connsiteX63" fmla="*/ 0 w 1102"/>
                <a:gd name="connsiteY63" fmla="*/ 552 h 560"/>
                <a:gd name="connsiteX64" fmla="*/ 0 w 1102"/>
                <a:gd name="connsiteY64" fmla="*/ 552 h 560"/>
                <a:gd name="connsiteX65" fmla="*/ 0 w 1102"/>
                <a:gd name="connsiteY65" fmla="*/ 550 h 560"/>
                <a:gd name="connsiteX66" fmla="*/ 0 w 1102"/>
                <a:gd name="connsiteY66" fmla="*/ 550 h 560"/>
                <a:gd name="connsiteX67" fmla="*/ 2 w 1102"/>
                <a:gd name="connsiteY67" fmla="*/ 522 h 560"/>
                <a:gd name="connsiteX68" fmla="*/ 4 w 1102"/>
                <a:gd name="connsiteY68" fmla="*/ 494 h 560"/>
                <a:gd name="connsiteX69" fmla="*/ 8 w 1102"/>
                <a:gd name="connsiteY69" fmla="*/ 466 h 560"/>
                <a:gd name="connsiteX70" fmla="*/ 14 w 1102"/>
                <a:gd name="connsiteY70" fmla="*/ 440 h 560"/>
                <a:gd name="connsiteX71" fmla="*/ 20 w 1102"/>
                <a:gd name="connsiteY71" fmla="*/ 412 h 560"/>
                <a:gd name="connsiteX72" fmla="*/ 28 w 1102"/>
                <a:gd name="connsiteY72" fmla="*/ 386 h 560"/>
                <a:gd name="connsiteX73" fmla="*/ 38 w 1102"/>
                <a:gd name="connsiteY73" fmla="*/ 362 h 560"/>
                <a:gd name="connsiteX74" fmla="*/ 48 w 1102"/>
                <a:gd name="connsiteY74" fmla="*/ 336 h 560"/>
                <a:gd name="connsiteX75" fmla="*/ 58 w 1102"/>
                <a:gd name="connsiteY75" fmla="*/ 312 h 560"/>
                <a:gd name="connsiteX76" fmla="*/ 70 w 1102"/>
                <a:gd name="connsiteY76" fmla="*/ 288 h 560"/>
                <a:gd name="connsiteX77" fmla="*/ 84 w 1102"/>
                <a:gd name="connsiteY77" fmla="*/ 266 h 560"/>
                <a:gd name="connsiteX78" fmla="*/ 98 w 1102"/>
                <a:gd name="connsiteY78" fmla="*/ 242 h 560"/>
                <a:gd name="connsiteX79" fmla="*/ 114 w 1102"/>
                <a:gd name="connsiteY79" fmla="*/ 222 h 560"/>
                <a:gd name="connsiteX80" fmla="*/ 130 w 1102"/>
                <a:gd name="connsiteY80" fmla="*/ 200 h 560"/>
                <a:gd name="connsiteX81" fmla="*/ 146 w 1102"/>
                <a:gd name="connsiteY81" fmla="*/ 180 h 560"/>
                <a:gd name="connsiteX82" fmla="*/ 164 w 1102"/>
                <a:gd name="connsiteY82" fmla="*/ 162 h 560"/>
                <a:gd name="connsiteX83" fmla="*/ 184 w 1102"/>
                <a:gd name="connsiteY83" fmla="*/ 144 h 560"/>
                <a:gd name="connsiteX84" fmla="*/ 204 w 1102"/>
                <a:gd name="connsiteY84" fmla="*/ 126 h 560"/>
                <a:gd name="connsiteX85" fmla="*/ 224 w 1102"/>
                <a:gd name="connsiteY85" fmla="*/ 110 h 560"/>
                <a:gd name="connsiteX86" fmla="*/ 246 w 1102"/>
                <a:gd name="connsiteY86" fmla="*/ 94 h 560"/>
                <a:gd name="connsiteX87" fmla="*/ 268 w 1102"/>
                <a:gd name="connsiteY87" fmla="*/ 80 h 560"/>
                <a:gd name="connsiteX88" fmla="*/ 290 w 1102"/>
                <a:gd name="connsiteY88" fmla="*/ 66 h 560"/>
                <a:gd name="connsiteX89" fmla="*/ 314 w 1102"/>
                <a:gd name="connsiteY89" fmla="*/ 54 h 560"/>
                <a:gd name="connsiteX90" fmla="*/ 338 w 1102"/>
                <a:gd name="connsiteY90" fmla="*/ 44 h 560"/>
                <a:gd name="connsiteX91" fmla="*/ 362 w 1102"/>
                <a:gd name="connsiteY91" fmla="*/ 34 h 560"/>
                <a:gd name="connsiteX92" fmla="*/ 388 w 1102"/>
                <a:gd name="connsiteY92" fmla="*/ 24 h 560"/>
                <a:gd name="connsiteX93" fmla="*/ 414 w 1102"/>
                <a:gd name="connsiteY93" fmla="*/ 18 h 560"/>
                <a:gd name="connsiteX94" fmla="*/ 440 w 1102"/>
                <a:gd name="connsiteY94" fmla="*/ 12 h 560"/>
                <a:gd name="connsiteX95" fmla="*/ 468 w 1102"/>
                <a:gd name="connsiteY95" fmla="*/ 6 h 560"/>
                <a:gd name="connsiteX96" fmla="*/ 494 w 1102"/>
                <a:gd name="connsiteY96" fmla="*/ 2 h 560"/>
                <a:gd name="connsiteX97" fmla="*/ 522 w 1102"/>
                <a:gd name="connsiteY97" fmla="*/ 0 h 560"/>
                <a:gd name="connsiteX98" fmla="*/ 550 w 1102"/>
                <a:gd name="connsiteY98" fmla="*/ 0 h 560"/>
                <a:gd name="connsiteX99" fmla="*/ 550 w 1102"/>
                <a:gd name="connsiteY99" fmla="*/ 0 h 560"/>
                <a:gd name="connsiteX100" fmla="*/ 580 w 1102"/>
                <a:gd name="connsiteY100"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580 w 1102"/>
                <a:gd name="connsiteY43" fmla="*/ 340 h 560"/>
                <a:gd name="connsiteX44" fmla="*/ 554 w 1102"/>
                <a:gd name="connsiteY44" fmla="*/ 340 h 560"/>
                <a:gd name="connsiteX45" fmla="*/ 554 w 1102"/>
                <a:gd name="connsiteY45" fmla="*/ 340 h 560"/>
                <a:gd name="connsiteX46" fmla="*/ 528 w 1102"/>
                <a:gd name="connsiteY46" fmla="*/ 340 h 560"/>
                <a:gd name="connsiteX47" fmla="*/ 502 w 1102"/>
                <a:gd name="connsiteY47" fmla="*/ 342 h 560"/>
                <a:gd name="connsiteX48" fmla="*/ 452 w 1102"/>
                <a:gd name="connsiteY48" fmla="*/ 350 h 560"/>
                <a:gd name="connsiteX49" fmla="*/ 402 w 1102"/>
                <a:gd name="connsiteY49" fmla="*/ 360 h 560"/>
                <a:gd name="connsiteX50" fmla="*/ 356 w 1102"/>
                <a:gd name="connsiteY50" fmla="*/ 374 h 560"/>
                <a:gd name="connsiteX51" fmla="*/ 310 w 1102"/>
                <a:gd name="connsiteY51" fmla="*/ 390 h 560"/>
                <a:gd name="connsiteX52" fmla="*/ 266 w 1102"/>
                <a:gd name="connsiteY52" fmla="*/ 408 h 560"/>
                <a:gd name="connsiteX53" fmla="*/ 226 w 1102"/>
                <a:gd name="connsiteY53" fmla="*/ 428 h 560"/>
                <a:gd name="connsiteX54" fmla="*/ 188 w 1102"/>
                <a:gd name="connsiteY54" fmla="*/ 448 h 560"/>
                <a:gd name="connsiteX55" fmla="*/ 120 w 1102"/>
                <a:gd name="connsiteY55" fmla="*/ 488 h 560"/>
                <a:gd name="connsiteX56" fmla="*/ 66 w 1102"/>
                <a:gd name="connsiteY56" fmla="*/ 522 h 560"/>
                <a:gd name="connsiteX57" fmla="*/ 26 w 1102"/>
                <a:gd name="connsiteY57" fmla="*/ 546 h 560"/>
                <a:gd name="connsiteX58" fmla="*/ 14 w 1102"/>
                <a:gd name="connsiteY58" fmla="*/ 554 h 560"/>
                <a:gd name="connsiteX59" fmla="*/ 4 w 1102"/>
                <a:gd name="connsiteY59" fmla="*/ 556 h 560"/>
                <a:gd name="connsiteX60" fmla="*/ 4 w 1102"/>
                <a:gd name="connsiteY60" fmla="*/ 556 h 560"/>
                <a:gd name="connsiteX61" fmla="*/ 2 w 1102"/>
                <a:gd name="connsiteY61" fmla="*/ 554 h 560"/>
                <a:gd name="connsiteX62" fmla="*/ 0 w 1102"/>
                <a:gd name="connsiteY62" fmla="*/ 552 h 560"/>
                <a:gd name="connsiteX63" fmla="*/ 0 w 1102"/>
                <a:gd name="connsiteY63" fmla="*/ 552 h 560"/>
                <a:gd name="connsiteX64" fmla="*/ 0 w 1102"/>
                <a:gd name="connsiteY64" fmla="*/ 550 h 560"/>
                <a:gd name="connsiteX65" fmla="*/ 0 w 1102"/>
                <a:gd name="connsiteY65" fmla="*/ 550 h 560"/>
                <a:gd name="connsiteX66" fmla="*/ 2 w 1102"/>
                <a:gd name="connsiteY66" fmla="*/ 522 h 560"/>
                <a:gd name="connsiteX67" fmla="*/ 4 w 1102"/>
                <a:gd name="connsiteY67" fmla="*/ 494 h 560"/>
                <a:gd name="connsiteX68" fmla="*/ 8 w 1102"/>
                <a:gd name="connsiteY68" fmla="*/ 466 h 560"/>
                <a:gd name="connsiteX69" fmla="*/ 14 w 1102"/>
                <a:gd name="connsiteY69" fmla="*/ 440 h 560"/>
                <a:gd name="connsiteX70" fmla="*/ 20 w 1102"/>
                <a:gd name="connsiteY70" fmla="*/ 412 h 560"/>
                <a:gd name="connsiteX71" fmla="*/ 28 w 1102"/>
                <a:gd name="connsiteY71" fmla="*/ 386 h 560"/>
                <a:gd name="connsiteX72" fmla="*/ 38 w 1102"/>
                <a:gd name="connsiteY72" fmla="*/ 362 h 560"/>
                <a:gd name="connsiteX73" fmla="*/ 48 w 1102"/>
                <a:gd name="connsiteY73" fmla="*/ 336 h 560"/>
                <a:gd name="connsiteX74" fmla="*/ 58 w 1102"/>
                <a:gd name="connsiteY74" fmla="*/ 312 h 560"/>
                <a:gd name="connsiteX75" fmla="*/ 70 w 1102"/>
                <a:gd name="connsiteY75" fmla="*/ 288 h 560"/>
                <a:gd name="connsiteX76" fmla="*/ 84 w 1102"/>
                <a:gd name="connsiteY76" fmla="*/ 266 h 560"/>
                <a:gd name="connsiteX77" fmla="*/ 98 w 1102"/>
                <a:gd name="connsiteY77" fmla="*/ 242 h 560"/>
                <a:gd name="connsiteX78" fmla="*/ 114 w 1102"/>
                <a:gd name="connsiteY78" fmla="*/ 222 h 560"/>
                <a:gd name="connsiteX79" fmla="*/ 130 w 1102"/>
                <a:gd name="connsiteY79" fmla="*/ 200 h 560"/>
                <a:gd name="connsiteX80" fmla="*/ 146 w 1102"/>
                <a:gd name="connsiteY80" fmla="*/ 180 h 560"/>
                <a:gd name="connsiteX81" fmla="*/ 164 w 1102"/>
                <a:gd name="connsiteY81" fmla="*/ 162 h 560"/>
                <a:gd name="connsiteX82" fmla="*/ 184 w 1102"/>
                <a:gd name="connsiteY82" fmla="*/ 144 h 560"/>
                <a:gd name="connsiteX83" fmla="*/ 204 w 1102"/>
                <a:gd name="connsiteY83" fmla="*/ 126 h 560"/>
                <a:gd name="connsiteX84" fmla="*/ 224 w 1102"/>
                <a:gd name="connsiteY84" fmla="*/ 110 h 560"/>
                <a:gd name="connsiteX85" fmla="*/ 246 w 1102"/>
                <a:gd name="connsiteY85" fmla="*/ 94 h 560"/>
                <a:gd name="connsiteX86" fmla="*/ 268 w 1102"/>
                <a:gd name="connsiteY86" fmla="*/ 80 h 560"/>
                <a:gd name="connsiteX87" fmla="*/ 290 w 1102"/>
                <a:gd name="connsiteY87" fmla="*/ 66 h 560"/>
                <a:gd name="connsiteX88" fmla="*/ 314 w 1102"/>
                <a:gd name="connsiteY88" fmla="*/ 54 h 560"/>
                <a:gd name="connsiteX89" fmla="*/ 338 w 1102"/>
                <a:gd name="connsiteY89" fmla="*/ 44 h 560"/>
                <a:gd name="connsiteX90" fmla="*/ 362 w 1102"/>
                <a:gd name="connsiteY90" fmla="*/ 34 h 560"/>
                <a:gd name="connsiteX91" fmla="*/ 388 w 1102"/>
                <a:gd name="connsiteY91" fmla="*/ 24 h 560"/>
                <a:gd name="connsiteX92" fmla="*/ 414 w 1102"/>
                <a:gd name="connsiteY92" fmla="*/ 18 h 560"/>
                <a:gd name="connsiteX93" fmla="*/ 440 w 1102"/>
                <a:gd name="connsiteY93" fmla="*/ 12 h 560"/>
                <a:gd name="connsiteX94" fmla="*/ 468 w 1102"/>
                <a:gd name="connsiteY94" fmla="*/ 6 h 560"/>
                <a:gd name="connsiteX95" fmla="*/ 494 w 1102"/>
                <a:gd name="connsiteY95" fmla="*/ 2 h 560"/>
                <a:gd name="connsiteX96" fmla="*/ 522 w 1102"/>
                <a:gd name="connsiteY96" fmla="*/ 0 h 560"/>
                <a:gd name="connsiteX97" fmla="*/ 550 w 1102"/>
                <a:gd name="connsiteY97" fmla="*/ 0 h 560"/>
                <a:gd name="connsiteX98" fmla="*/ 550 w 1102"/>
                <a:gd name="connsiteY98" fmla="*/ 0 h 560"/>
                <a:gd name="connsiteX99" fmla="*/ 580 w 1102"/>
                <a:gd name="connsiteY99"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580 w 1102"/>
                <a:gd name="connsiteY42" fmla="*/ 340 h 560"/>
                <a:gd name="connsiteX43" fmla="*/ 554 w 1102"/>
                <a:gd name="connsiteY43" fmla="*/ 340 h 560"/>
                <a:gd name="connsiteX44" fmla="*/ 554 w 1102"/>
                <a:gd name="connsiteY44" fmla="*/ 340 h 560"/>
                <a:gd name="connsiteX45" fmla="*/ 528 w 1102"/>
                <a:gd name="connsiteY45" fmla="*/ 340 h 560"/>
                <a:gd name="connsiteX46" fmla="*/ 502 w 1102"/>
                <a:gd name="connsiteY46" fmla="*/ 342 h 560"/>
                <a:gd name="connsiteX47" fmla="*/ 452 w 1102"/>
                <a:gd name="connsiteY47" fmla="*/ 350 h 560"/>
                <a:gd name="connsiteX48" fmla="*/ 402 w 1102"/>
                <a:gd name="connsiteY48" fmla="*/ 360 h 560"/>
                <a:gd name="connsiteX49" fmla="*/ 356 w 1102"/>
                <a:gd name="connsiteY49" fmla="*/ 374 h 560"/>
                <a:gd name="connsiteX50" fmla="*/ 310 w 1102"/>
                <a:gd name="connsiteY50" fmla="*/ 390 h 560"/>
                <a:gd name="connsiteX51" fmla="*/ 266 w 1102"/>
                <a:gd name="connsiteY51" fmla="*/ 408 h 560"/>
                <a:gd name="connsiteX52" fmla="*/ 226 w 1102"/>
                <a:gd name="connsiteY52" fmla="*/ 428 h 560"/>
                <a:gd name="connsiteX53" fmla="*/ 188 w 1102"/>
                <a:gd name="connsiteY53" fmla="*/ 448 h 560"/>
                <a:gd name="connsiteX54" fmla="*/ 120 w 1102"/>
                <a:gd name="connsiteY54" fmla="*/ 488 h 560"/>
                <a:gd name="connsiteX55" fmla="*/ 66 w 1102"/>
                <a:gd name="connsiteY55" fmla="*/ 522 h 560"/>
                <a:gd name="connsiteX56" fmla="*/ 26 w 1102"/>
                <a:gd name="connsiteY56" fmla="*/ 546 h 560"/>
                <a:gd name="connsiteX57" fmla="*/ 14 w 1102"/>
                <a:gd name="connsiteY57" fmla="*/ 554 h 560"/>
                <a:gd name="connsiteX58" fmla="*/ 4 w 1102"/>
                <a:gd name="connsiteY58" fmla="*/ 556 h 560"/>
                <a:gd name="connsiteX59" fmla="*/ 4 w 1102"/>
                <a:gd name="connsiteY59" fmla="*/ 556 h 560"/>
                <a:gd name="connsiteX60" fmla="*/ 2 w 1102"/>
                <a:gd name="connsiteY60" fmla="*/ 554 h 560"/>
                <a:gd name="connsiteX61" fmla="*/ 0 w 1102"/>
                <a:gd name="connsiteY61" fmla="*/ 552 h 560"/>
                <a:gd name="connsiteX62" fmla="*/ 0 w 1102"/>
                <a:gd name="connsiteY62" fmla="*/ 552 h 560"/>
                <a:gd name="connsiteX63" fmla="*/ 0 w 1102"/>
                <a:gd name="connsiteY63" fmla="*/ 550 h 560"/>
                <a:gd name="connsiteX64" fmla="*/ 0 w 1102"/>
                <a:gd name="connsiteY64" fmla="*/ 550 h 560"/>
                <a:gd name="connsiteX65" fmla="*/ 2 w 1102"/>
                <a:gd name="connsiteY65" fmla="*/ 522 h 560"/>
                <a:gd name="connsiteX66" fmla="*/ 4 w 1102"/>
                <a:gd name="connsiteY66" fmla="*/ 494 h 560"/>
                <a:gd name="connsiteX67" fmla="*/ 8 w 1102"/>
                <a:gd name="connsiteY67" fmla="*/ 466 h 560"/>
                <a:gd name="connsiteX68" fmla="*/ 14 w 1102"/>
                <a:gd name="connsiteY68" fmla="*/ 440 h 560"/>
                <a:gd name="connsiteX69" fmla="*/ 20 w 1102"/>
                <a:gd name="connsiteY69" fmla="*/ 412 h 560"/>
                <a:gd name="connsiteX70" fmla="*/ 28 w 1102"/>
                <a:gd name="connsiteY70" fmla="*/ 386 h 560"/>
                <a:gd name="connsiteX71" fmla="*/ 38 w 1102"/>
                <a:gd name="connsiteY71" fmla="*/ 362 h 560"/>
                <a:gd name="connsiteX72" fmla="*/ 48 w 1102"/>
                <a:gd name="connsiteY72" fmla="*/ 336 h 560"/>
                <a:gd name="connsiteX73" fmla="*/ 58 w 1102"/>
                <a:gd name="connsiteY73" fmla="*/ 312 h 560"/>
                <a:gd name="connsiteX74" fmla="*/ 70 w 1102"/>
                <a:gd name="connsiteY74" fmla="*/ 288 h 560"/>
                <a:gd name="connsiteX75" fmla="*/ 84 w 1102"/>
                <a:gd name="connsiteY75" fmla="*/ 266 h 560"/>
                <a:gd name="connsiteX76" fmla="*/ 98 w 1102"/>
                <a:gd name="connsiteY76" fmla="*/ 242 h 560"/>
                <a:gd name="connsiteX77" fmla="*/ 114 w 1102"/>
                <a:gd name="connsiteY77" fmla="*/ 222 h 560"/>
                <a:gd name="connsiteX78" fmla="*/ 130 w 1102"/>
                <a:gd name="connsiteY78" fmla="*/ 200 h 560"/>
                <a:gd name="connsiteX79" fmla="*/ 146 w 1102"/>
                <a:gd name="connsiteY79" fmla="*/ 180 h 560"/>
                <a:gd name="connsiteX80" fmla="*/ 164 w 1102"/>
                <a:gd name="connsiteY80" fmla="*/ 162 h 560"/>
                <a:gd name="connsiteX81" fmla="*/ 184 w 1102"/>
                <a:gd name="connsiteY81" fmla="*/ 144 h 560"/>
                <a:gd name="connsiteX82" fmla="*/ 204 w 1102"/>
                <a:gd name="connsiteY82" fmla="*/ 126 h 560"/>
                <a:gd name="connsiteX83" fmla="*/ 224 w 1102"/>
                <a:gd name="connsiteY83" fmla="*/ 110 h 560"/>
                <a:gd name="connsiteX84" fmla="*/ 246 w 1102"/>
                <a:gd name="connsiteY84" fmla="*/ 94 h 560"/>
                <a:gd name="connsiteX85" fmla="*/ 268 w 1102"/>
                <a:gd name="connsiteY85" fmla="*/ 80 h 560"/>
                <a:gd name="connsiteX86" fmla="*/ 290 w 1102"/>
                <a:gd name="connsiteY86" fmla="*/ 66 h 560"/>
                <a:gd name="connsiteX87" fmla="*/ 314 w 1102"/>
                <a:gd name="connsiteY87" fmla="*/ 54 h 560"/>
                <a:gd name="connsiteX88" fmla="*/ 338 w 1102"/>
                <a:gd name="connsiteY88" fmla="*/ 44 h 560"/>
                <a:gd name="connsiteX89" fmla="*/ 362 w 1102"/>
                <a:gd name="connsiteY89" fmla="*/ 34 h 560"/>
                <a:gd name="connsiteX90" fmla="*/ 388 w 1102"/>
                <a:gd name="connsiteY90" fmla="*/ 24 h 560"/>
                <a:gd name="connsiteX91" fmla="*/ 414 w 1102"/>
                <a:gd name="connsiteY91" fmla="*/ 18 h 560"/>
                <a:gd name="connsiteX92" fmla="*/ 440 w 1102"/>
                <a:gd name="connsiteY92" fmla="*/ 12 h 560"/>
                <a:gd name="connsiteX93" fmla="*/ 468 w 1102"/>
                <a:gd name="connsiteY93" fmla="*/ 6 h 560"/>
                <a:gd name="connsiteX94" fmla="*/ 494 w 1102"/>
                <a:gd name="connsiteY94" fmla="*/ 2 h 560"/>
                <a:gd name="connsiteX95" fmla="*/ 522 w 1102"/>
                <a:gd name="connsiteY95" fmla="*/ 0 h 560"/>
                <a:gd name="connsiteX96" fmla="*/ 550 w 1102"/>
                <a:gd name="connsiteY96" fmla="*/ 0 h 560"/>
                <a:gd name="connsiteX97" fmla="*/ 550 w 1102"/>
                <a:gd name="connsiteY97" fmla="*/ 0 h 560"/>
                <a:gd name="connsiteX98" fmla="*/ 580 w 1102"/>
                <a:gd name="connsiteY98"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580 w 1102"/>
                <a:gd name="connsiteY41" fmla="*/ 340 h 560"/>
                <a:gd name="connsiteX42" fmla="*/ 554 w 1102"/>
                <a:gd name="connsiteY42" fmla="*/ 340 h 560"/>
                <a:gd name="connsiteX43" fmla="*/ 554 w 1102"/>
                <a:gd name="connsiteY43" fmla="*/ 340 h 560"/>
                <a:gd name="connsiteX44" fmla="*/ 528 w 1102"/>
                <a:gd name="connsiteY44" fmla="*/ 340 h 560"/>
                <a:gd name="connsiteX45" fmla="*/ 502 w 1102"/>
                <a:gd name="connsiteY45" fmla="*/ 342 h 560"/>
                <a:gd name="connsiteX46" fmla="*/ 452 w 1102"/>
                <a:gd name="connsiteY46" fmla="*/ 350 h 560"/>
                <a:gd name="connsiteX47" fmla="*/ 402 w 1102"/>
                <a:gd name="connsiteY47" fmla="*/ 360 h 560"/>
                <a:gd name="connsiteX48" fmla="*/ 356 w 1102"/>
                <a:gd name="connsiteY48" fmla="*/ 374 h 560"/>
                <a:gd name="connsiteX49" fmla="*/ 310 w 1102"/>
                <a:gd name="connsiteY49" fmla="*/ 390 h 560"/>
                <a:gd name="connsiteX50" fmla="*/ 266 w 1102"/>
                <a:gd name="connsiteY50" fmla="*/ 408 h 560"/>
                <a:gd name="connsiteX51" fmla="*/ 226 w 1102"/>
                <a:gd name="connsiteY51" fmla="*/ 428 h 560"/>
                <a:gd name="connsiteX52" fmla="*/ 188 w 1102"/>
                <a:gd name="connsiteY52" fmla="*/ 448 h 560"/>
                <a:gd name="connsiteX53" fmla="*/ 120 w 1102"/>
                <a:gd name="connsiteY53" fmla="*/ 488 h 560"/>
                <a:gd name="connsiteX54" fmla="*/ 66 w 1102"/>
                <a:gd name="connsiteY54" fmla="*/ 522 h 560"/>
                <a:gd name="connsiteX55" fmla="*/ 26 w 1102"/>
                <a:gd name="connsiteY55" fmla="*/ 546 h 560"/>
                <a:gd name="connsiteX56" fmla="*/ 14 w 1102"/>
                <a:gd name="connsiteY56" fmla="*/ 554 h 560"/>
                <a:gd name="connsiteX57" fmla="*/ 4 w 1102"/>
                <a:gd name="connsiteY57" fmla="*/ 556 h 560"/>
                <a:gd name="connsiteX58" fmla="*/ 4 w 1102"/>
                <a:gd name="connsiteY58" fmla="*/ 556 h 560"/>
                <a:gd name="connsiteX59" fmla="*/ 2 w 1102"/>
                <a:gd name="connsiteY59" fmla="*/ 554 h 560"/>
                <a:gd name="connsiteX60" fmla="*/ 0 w 1102"/>
                <a:gd name="connsiteY60" fmla="*/ 552 h 560"/>
                <a:gd name="connsiteX61" fmla="*/ 0 w 1102"/>
                <a:gd name="connsiteY61" fmla="*/ 552 h 560"/>
                <a:gd name="connsiteX62" fmla="*/ 0 w 1102"/>
                <a:gd name="connsiteY62" fmla="*/ 550 h 560"/>
                <a:gd name="connsiteX63" fmla="*/ 0 w 1102"/>
                <a:gd name="connsiteY63" fmla="*/ 550 h 560"/>
                <a:gd name="connsiteX64" fmla="*/ 2 w 1102"/>
                <a:gd name="connsiteY64" fmla="*/ 522 h 560"/>
                <a:gd name="connsiteX65" fmla="*/ 4 w 1102"/>
                <a:gd name="connsiteY65" fmla="*/ 494 h 560"/>
                <a:gd name="connsiteX66" fmla="*/ 8 w 1102"/>
                <a:gd name="connsiteY66" fmla="*/ 466 h 560"/>
                <a:gd name="connsiteX67" fmla="*/ 14 w 1102"/>
                <a:gd name="connsiteY67" fmla="*/ 440 h 560"/>
                <a:gd name="connsiteX68" fmla="*/ 20 w 1102"/>
                <a:gd name="connsiteY68" fmla="*/ 412 h 560"/>
                <a:gd name="connsiteX69" fmla="*/ 28 w 1102"/>
                <a:gd name="connsiteY69" fmla="*/ 386 h 560"/>
                <a:gd name="connsiteX70" fmla="*/ 38 w 1102"/>
                <a:gd name="connsiteY70" fmla="*/ 362 h 560"/>
                <a:gd name="connsiteX71" fmla="*/ 48 w 1102"/>
                <a:gd name="connsiteY71" fmla="*/ 336 h 560"/>
                <a:gd name="connsiteX72" fmla="*/ 58 w 1102"/>
                <a:gd name="connsiteY72" fmla="*/ 312 h 560"/>
                <a:gd name="connsiteX73" fmla="*/ 70 w 1102"/>
                <a:gd name="connsiteY73" fmla="*/ 288 h 560"/>
                <a:gd name="connsiteX74" fmla="*/ 84 w 1102"/>
                <a:gd name="connsiteY74" fmla="*/ 266 h 560"/>
                <a:gd name="connsiteX75" fmla="*/ 98 w 1102"/>
                <a:gd name="connsiteY75" fmla="*/ 242 h 560"/>
                <a:gd name="connsiteX76" fmla="*/ 114 w 1102"/>
                <a:gd name="connsiteY76" fmla="*/ 222 h 560"/>
                <a:gd name="connsiteX77" fmla="*/ 130 w 1102"/>
                <a:gd name="connsiteY77" fmla="*/ 200 h 560"/>
                <a:gd name="connsiteX78" fmla="*/ 146 w 1102"/>
                <a:gd name="connsiteY78" fmla="*/ 180 h 560"/>
                <a:gd name="connsiteX79" fmla="*/ 164 w 1102"/>
                <a:gd name="connsiteY79" fmla="*/ 162 h 560"/>
                <a:gd name="connsiteX80" fmla="*/ 184 w 1102"/>
                <a:gd name="connsiteY80" fmla="*/ 144 h 560"/>
                <a:gd name="connsiteX81" fmla="*/ 204 w 1102"/>
                <a:gd name="connsiteY81" fmla="*/ 126 h 560"/>
                <a:gd name="connsiteX82" fmla="*/ 224 w 1102"/>
                <a:gd name="connsiteY82" fmla="*/ 110 h 560"/>
                <a:gd name="connsiteX83" fmla="*/ 246 w 1102"/>
                <a:gd name="connsiteY83" fmla="*/ 94 h 560"/>
                <a:gd name="connsiteX84" fmla="*/ 268 w 1102"/>
                <a:gd name="connsiteY84" fmla="*/ 80 h 560"/>
                <a:gd name="connsiteX85" fmla="*/ 290 w 1102"/>
                <a:gd name="connsiteY85" fmla="*/ 66 h 560"/>
                <a:gd name="connsiteX86" fmla="*/ 314 w 1102"/>
                <a:gd name="connsiteY86" fmla="*/ 54 h 560"/>
                <a:gd name="connsiteX87" fmla="*/ 338 w 1102"/>
                <a:gd name="connsiteY87" fmla="*/ 44 h 560"/>
                <a:gd name="connsiteX88" fmla="*/ 362 w 1102"/>
                <a:gd name="connsiteY88" fmla="*/ 34 h 560"/>
                <a:gd name="connsiteX89" fmla="*/ 388 w 1102"/>
                <a:gd name="connsiteY89" fmla="*/ 24 h 560"/>
                <a:gd name="connsiteX90" fmla="*/ 414 w 1102"/>
                <a:gd name="connsiteY90" fmla="*/ 18 h 560"/>
                <a:gd name="connsiteX91" fmla="*/ 440 w 1102"/>
                <a:gd name="connsiteY91" fmla="*/ 12 h 560"/>
                <a:gd name="connsiteX92" fmla="*/ 468 w 1102"/>
                <a:gd name="connsiteY92" fmla="*/ 6 h 560"/>
                <a:gd name="connsiteX93" fmla="*/ 494 w 1102"/>
                <a:gd name="connsiteY93" fmla="*/ 2 h 560"/>
                <a:gd name="connsiteX94" fmla="*/ 522 w 1102"/>
                <a:gd name="connsiteY94" fmla="*/ 0 h 560"/>
                <a:gd name="connsiteX95" fmla="*/ 550 w 1102"/>
                <a:gd name="connsiteY95" fmla="*/ 0 h 560"/>
                <a:gd name="connsiteX96" fmla="*/ 550 w 1102"/>
                <a:gd name="connsiteY96" fmla="*/ 0 h 560"/>
                <a:gd name="connsiteX97" fmla="*/ 580 w 1102"/>
                <a:gd name="connsiteY97"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580 w 1102"/>
                <a:gd name="connsiteY40" fmla="*/ 340 h 560"/>
                <a:gd name="connsiteX41" fmla="*/ 554 w 1102"/>
                <a:gd name="connsiteY41" fmla="*/ 340 h 560"/>
                <a:gd name="connsiteX42" fmla="*/ 554 w 1102"/>
                <a:gd name="connsiteY42" fmla="*/ 340 h 560"/>
                <a:gd name="connsiteX43" fmla="*/ 528 w 1102"/>
                <a:gd name="connsiteY43" fmla="*/ 340 h 560"/>
                <a:gd name="connsiteX44" fmla="*/ 502 w 1102"/>
                <a:gd name="connsiteY44" fmla="*/ 342 h 560"/>
                <a:gd name="connsiteX45" fmla="*/ 452 w 1102"/>
                <a:gd name="connsiteY45" fmla="*/ 350 h 560"/>
                <a:gd name="connsiteX46" fmla="*/ 402 w 1102"/>
                <a:gd name="connsiteY46" fmla="*/ 360 h 560"/>
                <a:gd name="connsiteX47" fmla="*/ 356 w 1102"/>
                <a:gd name="connsiteY47" fmla="*/ 374 h 560"/>
                <a:gd name="connsiteX48" fmla="*/ 310 w 1102"/>
                <a:gd name="connsiteY48" fmla="*/ 390 h 560"/>
                <a:gd name="connsiteX49" fmla="*/ 266 w 1102"/>
                <a:gd name="connsiteY49" fmla="*/ 408 h 560"/>
                <a:gd name="connsiteX50" fmla="*/ 226 w 1102"/>
                <a:gd name="connsiteY50" fmla="*/ 428 h 560"/>
                <a:gd name="connsiteX51" fmla="*/ 188 w 1102"/>
                <a:gd name="connsiteY51" fmla="*/ 448 h 560"/>
                <a:gd name="connsiteX52" fmla="*/ 120 w 1102"/>
                <a:gd name="connsiteY52" fmla="*/ 488 h 560"/>
                <a:gd name="connsiteX53" fmla="*/ 66 w 1102"/>
                <a:gd name="connsiteY53" fmla="*/ 522 h 560"/>
                <a:gd name="connsiteX54" fmla="*/ 26 w 1102"/>
                <a:gd name="connsiteY54" fmla="*/ 546 h 560"/>
                <a:gd name="connsiteX55" fmla="*/ 14 w 1102"/>
                <a:gd name="connsiteY55" fmla="*/ 554 h 560"/>
                <a:gd name="connsiteX56" fmla="*/ 4 w 1102"/>
                <a:gd name="connsiteY56" fmla="*/ 556 h 560"/>
                <a:gd name="connsiteX57" fmla="*/ 4 w 1102"/>
                <a:gd name="connsiteY57" fmla="*/ 556 h 560"/>
                <a:gd name="connsiteX58" fmla="*/ 2 w 1102"/>
                <a:gd name="connsiteY58" fmla="*/ 554 h 560"/>
                <a:gd name="connsiteX59" fmla="*/ 0 w 1102"/>
                <a:gd name="connsiteY59" fmla="*/ 552 h 560"/>
                <a:gd name="connsiteX60" fmla="*/ 0 w 1102"/>
                <a:gd name="connsiteY60" fmla="*/ 552 h 560"/>
                <a:gd name="connsiteX61" fmla="*/ 0 w 1102"/>
                <a:gd name="connsiteY61" fmla="*/ 550 h 560"/>
                <a:gd name="connsiteX62" fmla="*/ 0 w 1102"/>
                <a:gd name="connsiteY62" fmla="*/ 550 h 560"/>
                <a:gd name="connsiteX63" fmla="*/ 2 w 1102"/>
                <a:gd name="connsiteY63" fmla="*/ 522 h 560"/>
                <a:gd name="connsiteX64" fmla="*/ 4 w 1102"/>
                <a:gd name="connsiteY64" fmla="*/ 494 h 560"/>
                <a:gd name="connsiteX65" fmla="*/ 8 w 1102"/>
                <a:gd name="connsiteY65" fmla="*/ 466 h 560"/>
                <a:gd name="connsiteX66" fmla="*/ 14 w 1102"/>
                <a:gd name="connsiteY66" fmla="*/ 440 h 560"/>
                <a:gd name="connsiteX67" fmla="*/ 20 w 1102"/>
                <a:gd name="connsiteY67" fmla="*/ 412 h 560"/>
                <a:gd name="connsiteX68" fmla="*/ 28 w 1102"/>
                <a:gd name="connsiteY68" fmla="*/ 386 h 560"/>
                <a:gd name="connsiteX69" fmla="*/ 38 w 1102"/>
                <a:gd name="connsiteY69" fmla="*/ 362 h 560"/>
                <a:gd name="connsiteX70" fmla="*/ 48 w 1102"/>
                <a:gd name="connsiteY70" fmla="*/ 336 h 560"/>
                <a:gd name="connsiteX71" fmla="*/ 58 w 1102"/>
                <a:gd name="connsiteY71" fmla="*/ 312 h 560"/>
                <a:gd name="connsiteX72" fmla="*/ 70 w 1102"/>
                <a:gd name="connsiteY72" fmla="*/ 288 h 560"/>
                <a:gd name="connsiteX73" fmla="*/ 84 w 1102"/>
                <a:gd name="connsiteY73" fmla="*/ 266 h 560"/>
                <a:gd name="connsiteX74" fmla="*/ 98 w 1102"/>
                <a:gd name="connsiteY74" fmla="*/ 242 h 560"/>
                <a:gd name="connsiteX75" fmla="*/ 114 w 1102"/>
                <a:gd name="connsiteY75" fmla="*/ 222 h 560"/>
                <a:gd name="connsiteX76" fmla="*/ 130 w 1102"/>
                <a:gd name="connsiteY76" fmla="*/ 200 h 560"/>
                <a:gd name="connsiteX77" fmla="*/ 146 w 1102"/>
                <a:gd name="connsiteY77" fmla="*/ 180 h 560"/>
                <a:gd name="connsiteX78" fmla="*/ 164 w 1102"/>
                <a:gd name="connsiteY78" fmla="*/ 162 h 560"/>
                <a:gd name="connsiteX79" fmla="*/ 184 w 1102"/>
                <a:gd name="connsiteY79" fmla="*/ 144 h 560"/>
                <a:gd name="connsiteX80" fmla="*/ 204 w 1102"/>
                <a:gd name="connsiteY80" fmla="*/ 126 h 560"/>
                <a:gd name="connsiteX81" fmla="*/ 224 w 1102"/>
                <a:gd name="connsiteY81" fmla="*/ 110 h 560"/>
                <a:gd name="connsiteX82" fmla="*/ 246 w 1102"/>
                <a:gd name="connsiteY82" fmla="*/ 94 h 560"/>
                <a:gd name="connsiteX83" fmla="*/ 268 w 1102"/>
                <a:gd name="connsiteY83" fmla="*/ 80 h 560"/>
                <a:gd name="connsiteX84" fmla="*/ 290 w 1102"/>
                <a:gd name="connsiteY84" fmla="*/ 66 h 560"/>
                <a:gd name="connsiteX85" fmla="*/ 314 w 1102"/>
                <a:gd name="connsiteY85" fmla="*/ 54 h 560"/>
                <a:gd name="connsiteX86" fmla="*/ 338 w 1102"/>
                <a:gd name="connsiteY86" fmla="*/ 44 h 560"/>
                <a:gd name="connsiteX87" fmla="*/ 362 w 1102"/>
                <a:gd name="connsiteY87" fmla="*/ 34 h 560"/>
                <a:gd name="connsiteX88" fmla="*/ 388 w 1102"/>
                <a:gd name="connsiteY88" fmla="*/ 24 h 560"/>
                <a:gd name="connsiteX89" fmla="*/ 414 w 1102"/>
                <a:gd name="connsiteY89" fmla="*/ 18 h 560"/>
                <a:gd name="connsiteX90" fmla="*/ 440 w 1102"/>
                <a:gd name="connsiteY90" fmla="*/ 12 h 560"/>
                <a:gd name="connsiteX91" fmla="*/ 468 w 1102"/>
                <a:gd name="connsiteY91" fmla="*/ 6 h 560"/>
                <a:gd name="connsiteX92" fmla="*/ 494 w 1102"/>
                <a:gd name="connsiteY92" fmla="*/ 2 h 560"/>
                <a:gd name="connsiteX93" fmla="*/ 522 w 1102"/>
                <a:gd name="connsiteY93" fmla="*/ 0 h 560"/>
                <a:gd name="connsiteX94" fmla="*/ 550 w 1102"/>
                <a:gd name="connsiteY94" fmla="*/ 0 h 560"/>
                <a:gd name="connsiteX95" fmla="*/ 550 w 1102"/>
                <a:gd name="connsiteY95" fmla="*/ 0 h 560"/>
                <a:gd name="connsiteX96" fmla="*/ 580 w 1102"/>
                <a:gd name="connsiteY96" fmla="*/ 0 h 560"/>
                <a:gd name="connsiteX0" fmla="*/ 688 w 1102"/>
                <a:gd name="connsiteY0" fmla="*/ 18 h 560"/>
                <a:gd name="connsiteX1" fmla="*/ 714 w 1102"/>
                <a:gd name="connsiteY1" fmla="*/ 24 h 560"/>
                <a:gd name="connsiteX2" fmla="*/ 740 w 1102"/>
                <a:gd name="connsiteY2" fmla="*/ 34 h 560"/>
                <a:gd name="connsiteX3" fmla="*/ 764 w 1102"/>
                <a:gd name="connsiteY3" fmla="*/ 44 h 560"/>
                <a:gd name="connsiteX4" fmla="*/ 788 w 1102"/>
                <a:gd name="connsiteY4" fmla="*/ 54 h 560"/>
                <a:gd name="connsiteX5" fmla="*/ 812 w 1102"/>
                <a:gd name="connsiteY5" fmla="*/ 66 h 560"/>
                <a:gd name="connsiteX6" fmla="*/ 834 w 1102"/>
                <a:gd name="connsiteY6" fmla="*/ 80 h 560"/>
                <a:gd name="connsiteX7" fmla="*/ 858 w 1102"/>
                <a:gd name="connsiteY7" fmla="*/ 94 h 560"/>
                <a:gd name="connsiteX8" fmla="*/ 878 w 1102"/>
                <a:gd name="connsiteY8" fmla="*/ 110 h 560"/>
                <a:gd name="connsiteX9" fmla="*/ 900 w 1102"/>
                <a:gd name="connsiteY9" fmla="*/ 126 h 560"/>
                <a:gd name="connsiteX10" fmla="*/ 918 w 1102"/>
                <a:gd name="connsiteY10" fmla="*/ 142 h 560"/>
                <a:gd name="connsiteX11" fmla="*/ 938 w 1102"/>
                <a:gd name="connsiteY11" fmla="*/ 162 h 560"/>
                <a:gd name="connsiteX12" fmla="*/ 956 w 1102"/>
                <a:gd name="connsiteY12" fmla="*/ 180 h 560"/>
                <a:gd name="connsiteX13" fmla="*/ 974 w 1102"/>
                <a:gd name="connsiteY13" fmla="*/ 200 h 560"/>
                <a:gd name="connsiteX14" fmla="*/ 990 w 1102"/>
                <a:gd name="connsiteY14" fmla="*/ 222 h 560"/>
                <a:gd name="connsiteX15" fmla="*/ 1004 w 1102"/>
                <a:gd name="connsiteY15" fmla="*/ 242 h 560"/>
                <a:gd name="connsiteX16" fmla="*/ 1020 w 1102"/>
                <a:gd name="connsiteY16" fmla="*/ 266 h 560"/>
                <a:gd name="connsiteX17" fmla="*/ 1032 w 1102"/>
                <a:gd name="connsiteY17" fmla="*/ 288 h 560"/>
                <a:gd name="connsiteX18" fmla="*/ 1044 w 1102"/>
                <a:gd name="connsiteY18" fmla="*/ 312 h 560"/>
                <a:gd name="connsiteX19" fmla="*/ 1056 w 1102"/>
                <a:gd name="connsiteY19" fmla="*/ 336 h 560"/>
                <a:gd name="connsiteX20" fmla="*/ 1066 w 1102"/>
                <a:gd name="connsiteY20" fmla="*/ 362 h 560"/>
                <a:gd name="connsiteX21" fmla="*/ 1074 w 1102"/>
                <a:gd name="connsiteY21" fmla="*/ 386 h 560"/>
                <a:gd name="connsiteX22" fmla="*/ 1082 w 1102"/>
                <a:gd name="connsiteY22" fmla="*/ 412 h 560"/>
                <a:gd name="connsiteX23" fmla="*/ 1088 w 1102"/>
                <a:gd name="connsiteY23" fmla="*/ 440 h 560"/>
                <a:gd name="connsiteX24" fmla="*/ 1094 w 1102"/>
                <a:gd name="connsiteY24" fmla="*/ 466 h 560"/>
                <a:gd name="connsiteX25" fmla="*/ 1098 w 1102"/>
                <a:gd name="connsiteY25" fmla="*/ 494 h 560"/>
                <a:gd name="connsiteX26" fmla="*/ 1100 w 1102"/>
                <a:gd name="connsiteY26" fmla="*/ 522 h 560"/>
                <a:gd name="connsiteX27" fmla="*/ 1102 w 1102"/>
                <a:gd name="connsiteY27" fmla="*/ 550 h 560"/>
                <a:gd name="connsiteX28" fmla="*/ 1102 w 1102"/>
                <a:gd name="connsiteY28" fmla="*/ 550 h 560"/>
                <a:gd name="connsiteX29" fmla="*/ 1102 w 1102"/>
                <a:gd name="connsiteY29" fmla="*/ 552 h 560"/>
                <a:gd name="connsiteX30" fmla="*/ 1102 w 1102"/>
                <a:gd name="connsiteY30" fmla="*/ 552 h 560"/>
                <a:gd name="connsiteX31" fmla="*/ 1100 w 1102"/>
                <a:gd name="connsiteY31" fmla="*/ 556 h 560"/>
                <a:gd name="connsiteX32" fmla="*/ 1100 w 1102"/>
                <a:gd name="connsiteY32" fmla="*/ 558 h 560"/>
                <a:gd name="connsiteX33" fmla="*/ 1098 w 1102"/>
                <a:gd name="connsiteY33" fmla="*/ 560 h 560"/>
                <a:gd name="connsiteX34" fmla="*/ 1094 w 1102"/>
                <a:gd name="connsiteY34" fmla="*/ 560 h 560"/>
                <a:gd name="connsiteX35" fmla="*/ 1094 w 1102"/>
                <a:gd name="connsiteY35" fmla="*/ 560 h 560"/>
                <a:gd name="connsiteX36" fmla="*/ 1084 w 1102"/>
                <a:gd name="connsiteY36" fmla="*/ 558 h 560"/>
                <a:gd name="connsiteX37" fmla="*/ 1070 w 1102"/>
                <a:gd name="connsiteY37" fmla="*/ 552 h 560"/>
                <a:gd name="connsiteX38" fmla="*/ 1030 w 1102"/>
                <a:gd name="connsiteY38" fmla="*/ 526 h 560"/>
                <a:gd name="connsiteX39" fmla="*/ 580 w 1102"/>
                <a:gd name="connsiteY39" fmla="*/ 340 h 560"/>
                <a:gd name="connsiteX40" fmla="*/ 554 w 1102"/>
                <a:gd name="connsiteY40" fmla="*/ 340 h 560"/>
                <a:gd name="connsiteX41" fmla="*/ 554 w 1102"/>
                <a:gd name="connsiteY41" fmla="*/ 340 h 560"/>
                <a:gd name="connsiteX42" fmla="*/ 528 w 1102"/>
                <a:gd name="connsiteY42" fmla="*/ 340 h 560"/>
                <a:gd name="connsiteX43" fmla="*/ 502 w 1102"/>
                <a:gd name="connsiteY43" fmla="*/ 342 h 560"/>
                <a:gd name="connsiteX44" fmla="*/ 452 w 1102"/>
                <a:gd name="connsiteY44" fmla="*/ 350 h 560"/>
                <a:gd name="connsiteX45" fmla="*/ 402 w 1102"/>
                <a:gd name="connsiteY45" fmla="*/ 360 h 560"/>
                <a:gd name="connsiteX46" fmla="*/ 356 w 1102"/>
                <a:gd name="connsiteY46" fmla="*/ 374 h 560"/>
                <a:gd name="connsiteX47" fmla="*/ 310 w 1102"/>
                <a:gd name="connsiteY47" fmla="*/ 390 h 560"/>
                <a:gd name="connsiteX48" fmla="*/ 266 w 1102"/>
                <a:gd name="connsiteY48" fmla="*/ 408 h 560"/>
                <a:gd name="connsiteX49" fmla="*/ 226 w 1102"/>
                <a:gd name="connsiteY49" fmla="*/ 428 h 560"/>
                <a:gd name="connsiteX50" fmla="*/ 188 w 1102"/>
                <a:gd name="connsiteY50" fmla="*/ 448 h 560"/>
                <a:gd name="connsiteX51" fmla="*/ 120 w 1102"/>
                <a:gd name="connsiteY51" fmla="*/ 488 h 560"/>
                <a:gd name="connsiteX52" fmla="*/ 66 w 1102"/>
                <a:gd name="connsiteY52" fmla="*/ 522 h 560"/>
                <a:gd name="connsiteX53" fmla="*/ 26 w 1102"/>
                <a:gd name="connsiteY53" fmla="*/ 546 h 560"/>
                <a:gd name="connsiteX54" fmla="*/ 14 w 1102"/>
                <a:gd name="connsiteY54" fmla="*/ 554 h 560"/>
                <a:gd name="connsiteX55" fmla="*/ 4 w 1102"/>
                <a:gd name="connsiteY55" fmla="*/ 556 h 560"/>
                <a:gd name="connsiteX56" fmla="*/ 4 w 1102"/>
                <a:gd name="connsiteY56" fmla="*/ 556 h 560"/>
                <a:gd name="connsiteX57" fmla="*/ 2 w 1102"/>
                <a:gd name="connsiteY57" fmla="*/ 554 h 560"/>
                <a:gd name="connsiteX58" fmla="*/ 0 w 1102"/>
                <a:gd name="connsiteY58" fmla="*/ 552 h 560"/>
                <a:gd name="connsiteX59" fmla="*/ 0 w 1102"/>
                <a:gd name="connsiteY59" fmla="*/ 552 h 560"/>
                <a:gd name="connsiteX60" fmla="*/ 0 w 1102"/>
                <a:gd name="connsiteY60" fmla="*/ 550 h 560"/>
                <a:gd name="connsiteX61" fmla="*/ 0 w 1102"/>
                <a:gd name="connsiteY61" fmla="*/ 550 h 560"/>
                <a:gd name="connsiteX62" fmla="*/ 2 w 1102"/>
                <a:gd name="connsiteY62" fmla="*/ 522 h 560"/>
                <a:gd name="connsiteX63" fmla="*/ 4 w 1102"/>
                <a:gd name="connsiteY63" fmla="*/ 494 h 560"/>
                <a:gd name="connsiteX64" fmla="*/ 8 w 1102"/>
                <a:gd name="connsiteY64" fmla="*/ 466 h 560"/>
                <a:gd name="connsiteX65" fmla="*/ 14 w 1102"/>
                <a:gd name="connsiteY65" fmla="*/ 440 h 560"/>
                <a:gd name="connsiteX66" fmla="*/ 20 w 1102"/>
                <a:gd name="connsiteY66" fmla="*/ 412 h 560"/>
                <a:gd name="connsiteX67" fmla="*/ 28 w 1102"/>
                <a:gd name="connsiteY67" fmla="*/ 386 h 560"/>
                <a:gd name="connsiteX68" fmla="*/ 38 w 1102"/>
                <a:gd name="connsiteY68" fmla="*/ 362 h 560"/>
                <a:gd name="connsiteX69" fmla="*/ 48 w 1102"/>
                <a:gd name="connsiteY69" fmla="*/ 336 h 560"/>
                <a:gd name="connsiteX70" fmla="*/ 58 w 1102"/>
                <a:gd name="connsiteY70" fmla="*/ 312 h 560"/>
                <a:gd name="connsiteX71" fmla="*/ 70 w 1102"/>
                <a:gd name="connsiteY71" fmla="*/ 288 h 560"/>
                <a:gd name="connsiteX72" fmla="*/ 84 w 1102"/>
                <a:gd name="connsiteY72" fmla="*/ 266 h 560"/>
                <a:gd name="connsiteX73" fmla="*/ 98 w 1102"/>
                <a:gd name="connsiteY73" fmla="*/ 242 h 560"/>
                <a:gd name="connsiteX74" fmla="*/ 114 w 1102"/>
                <a:gd name="connsiteY74" fmla="*/ 222 h 560"/>
                <a:gd name="connsiteX75" fmla="*/ 130 w 1102"/>
                <a:gd name="connsiteY75" fmla="*/ 200 h 560"/>
                <a:gd name="connsiteX76" fmla="*/ 146 w 1102"/>
                <a:gd name="connsiteY76" fmla="*/ 180 h 560"/>
                <a:gd name="connsiteX77" fmla="*/ 164 w 1102"/>
                <a:gd name="connsiteY77" fmla="*/ 162 h 560"/>
                <a:gd name="connsiteX78" fmla="*/ 184 w 1102"/>
                <a:gd name="connsiteY78" fmla="*/ 144 h 560"/>
                <a:gd name="connsiteX79" fmla="*/ 204 w 1102"/>
                <a:gd name="connsiteY79" fmla="*/ 126 h 560"/>
                <a:gd name="connsiteX80" fmla="*/ 224 w 1102"/>
                <a:gd name="connsiteY80" fmla="*/ 110 h 560"/>
                <a:gd name="connsiteX81" fmla="*/ 246 w 1102"/>
                <a:gd name="connsiteY81" fmla="*/ 94 h 560"/>
                <a:gd name="connsiteX82" fmla="*/ 268 w 1102"/>
                <a:gd name="connsiteY82" fmla="*/ 80 h 560"/>
                <a:gd name="connsiteX83" fmla="*/ 290 w 1102"/>
                <a:gd name="connsiteY83" fmla="*/ 66 h 560"/>
                <a:gd name="connsiteX84" fmla="*/ 314 w 1102"/>
                <a:gd name="connsiteY84" fmla="*/ 54 h 560"/>
                <a:gd name="connsiteX85" fmla="*/ 338 w 1102"/>
                <a:gd name="connsiteY85" fmla="*/ 44 h 560"/>
                <a:gd name="connsiteX86" fmla="*/ 362 w 1102"/>
                <a:gd name="connsiteY86" fmla="*/ 34 h 560"/>
                <a:gd name="connsiteX87" fmla="*/ 388 w 1102"/>
                <a:gd name="connsiteY87" fmla="*/ 24 h 560"/>
                <a:gd name="connsiteX88" fmla="*/ 414 w 1102"/>
                <a:gd name="connsiteY88" fmla="*/ 18 h 560"/>
                <a:gd name="connsiteX89" fmla="*/ 440 w 1102"/>
                <a:gd name="connsiteY89" fmla="*/ 12 h 560"/>
                <a:gd name="connsiteX90" fmla="*/ 468 w 1102"/>
                <a:gd name="connsiteY90" fmla="*/ 6 h 560"/>
                <a:gd name="connsiteX91" fmla="*/ 494 w 1102"/>
                <a:gd name="connsiteY91" fmla="*/ 2 h 560"/>
                <a:gd name="connsiteX92" fmla="*/ 522 w 1102"/>
                <a:gd name="connsiteY92" fmla="*/ 0 h 560"/>
                <a:gd name="connsiteX93" fmla="*/ 550 w 1102"/>
                <a:gd name="connsiteY93" fmla="*/ 0 h 560"/>
                <a:gd name="connsiteX94" fmla="*/ 550 w 1102"/>
                <a:gd name="connsiteY94" fmla="*/ 0 h 560"/>
                <a:gd name="connsiteX95" fmla="*/ 580 w 1102"/>
                <a:gd name="connsiteY95" fmla="*/ 0 h 560"/>
                <a:gd name="connsiteX0" fmla="*/ 714 w 1102"/>
                <a:gd name="connsiteY0" fmla="*/ 24 h 560"/>
                <a:gd name="connsiteX1" fmla="*/ 740 w 1102"/>
                <a:gd name="connsiteY1" fmla="*/ 34 h 560"/>
                <a:gd name="connsiteX2" fmla="*/ 764 w 1102"/>
                <a:gd name="connsiteY2" fmla="*/ 44 h 560"/>
                <a:gd name="connsiteX3" fmla="*/ 788 w 1102"/>
                <a:gd name="connsiteY3" fmla="*/ 54 h 560"/>
                <a:gd name="connsiteX4" fmla="*/ 812 w 1102"/>
                <a:gd name="connsiteY4" fmla="*/ 66 h 560"/>
                <a:gd name="connsiteX5" fmla="*/ 834 w 1102"/>
                <a:gd name="connsiteY5" fmla="*/ 80 h 560"/>
                <a:gd name="connsiteX6" fmla="*/ 858 w 1102"/>
                <a:gd name="connsiteY6" fmla="*/ 94 h 560"/>
                <a:gd name="connsiteX7" fmla="*/ 878 w 1102"/>
                <a:gd name="connsiteY7" fmla="*/ 110 h 560"/>
                <a:gd name="connsiteX8" fmla="*/ 900 w 1102"/>
                <a:gd name="connsiteY8" fmla="*/ 126 h 560"/>
                <a:gd name="connsiteX9" fmla="*/ 918 w 1102"/>
                <a:gd name="connsiteY9" fmla="*/ 142 h 560"/>
                <a:gd name="connsiteX10" fmla="*/ 938 w 1102"/>
                <a:gd name="connsiteY10" fmla="*/ 162 h 560"/>
                <a:gd name="connsiteX11" fmla="*/ 956 w 1102"/>
                <a:gd name="connsiteY11" fmla="*/ 180 h 560"/>
                <a:gd name="connsiteX12" fmla="*/ 974 w 1102"/>
                <a:gd name="connsiteY12" fmla="*/ 200 h 560"/>
                <a:gd name="connsiteX13" fmla="*/ 990 w 1102"/>
                <a:gd name="connsiteY13" fmla="*/ 222 h 560"/>
                <a:gd name="connsiteX14" fmla="*/ 1004 w 1102"/>
                <a:gd name="connsiteY14" fmla="*/ 242 h 560"/>
                <a:gd name="connsiteX15" fmla="*/ 1020 w 1102"/>
                <a:gd name="connsiteY15" fmla="*/ 266 h 560"/>
                <a:gd name="connsiteX16" fmla="*/ 1032 w 1102"/>
                <a:gd name="connsiteY16" fmla="*/ 288 h 560"/>
                <a:gd name="connsiteX17" fmla="*/ 1044 w 1102"/>
                <a:gd name="connsiteY17" fmla="*/ 312 h 560"/>
                <a:gd name="connsiteX18" fmla="*/ 1056 w 1102"/>
                <a:gd name="connsiteY18" fmla="*/ 336 h 560"/>
                <a:gd name="connsiteX19" fmla="*/ 1066 w 1102"/>
                <a:gd name="connsiteY19" fmla="*/ 362 h 560"/>
                <a:gd name="connsiteX20" fmla="*/ 1074 w 1102"/>
                <a:gd name="connsiteY20" fmla="*/ 386 h 560"/>
                <a:gd name="connsiteX21" fmla="*/ 1082 w 1102"/>
                <a:gd name="connsiteY21" fmla="*/ 412 h 560"/>
                <a:gd name="connsiteX22" fmla="*/ 1088 w 1102"/>
                <a:gd name="connsiteY22" fmla="*/ 440 h 560"/>
                <a:gd name="connsiteX23" fmla="*/ 1094 w 1102"/>
                <a:gd name="connsiteY23" fmla="*/ 466 h 560"/>
                <a:gd name="connsiteX24" fmla="*/ 1098 w 1102"/>
                <a:gd name="connsiteY24" fmla="*/ 494 h 560"/>
                <a:gd name="connsiteX25" fmla="*/ 1100 w 1102"/>
                <a:gd name="connsiteY25" fmla="*/ 522 h 560"/>
                <a:gd name="connsiteX26" fmla="*/ 1102 w 1102"/>
                <a:gd name="connsiteY26" fmla="*/ 550 h 560"/>
                <a:gd name="connsiteX27" fmla="*/ 1102 w 1102"/>
                <a:gd name="connsiteY27" fmla="*/ 550 h 560"/>
                <a:gd name="connsiteX28" fmla="*/ 1102 w 1102"/>
                <a:gd name="connsiteY28" fmla="*/ 552 h 560"/>
                <a:gd name="connsiteX29" fmla="*/ 1102 w 1102"/>
                <a:gd name="connsiteY29" fmla="*/ 552 h 560"/>
                <a:gd name="connsiteX30" fmla="*/ 1100 w 1102"/>
                <a:gd name="connsiteY30" fmla="*/ 556 h 560"/>
                <a:gd name="connsiteX31" fmla="*/ 1100 w 1102"/>
                <a:gd name="connsiteY31" fmla="*/ 558 h 560"/>
                <a:gd name="connsiteX32" fmla="*/ 1098 w 1102"/>
                <a:gd name="connsiteY32" fmla="*/ 560 h 560"/>
                <a:gd name="connsiteX33" fmla="*/ 1094 w 1102"/>
                <a:gd name="connsiteY33" fmla="*/ 560 h 560"/>
                <a:gd name="connsiteX34" fmla="*/ 1094 w 1102"/>
                <a:gd name="connsiteY34" fmla="*/ 560 h 560"/>
                <a:gd name="connsiteX35" fmla="*/ 1084 w 1102"/>
                <a:gd name="connsiteY35" fmla="*/ 558 h 560"/>
                <a:gd name="connsiteX36" fmla="*/ 1070 w 1102"/>
                <a:gd name="connsiteY36" fmla="*/ 552 h 560"/>
                <a:gd name="connsiteX37" fmla="*/ 1030 w 1102"/>
                <a:gd name="connsiteY37" fmla="*/ 526 h 560"/>
                <a:gd name="connsiteX38" fmla="*/ 580 w 1102"/>
                <a:gd name="connsiteY38" fmla="*/ 340 h 560"/>
                <a:gd name="connsiteX39" fmla="*/ 554 w 1102"/>
                <a:gd name="connsiteY39" fmla="*/ 340 h 560"/>
                <a:gd name="connsiteX40" fmla="*/ 554 w 1102"/>
                <a:gd name="connsiteY40" fmla="*/ 340 h 560"/>
                <a:gd name="connsiteX41" fmla="*/ 528 w 1102"/>
                <a:gd name="connsiteY41" fmla="*/ 340 h 560"/>
                <a:gd name="connsiteX42" fmla="*/ 502 w 1102"/>
                <a:gd name="connsiteY42" fmla="*/ 342 h 560"/>
                <a:gd name="connsiteX43" fmla="*/ 452 w 1102"/>
                <a:gd name="connsiteY43" fmla="*/ 350 h 560"/>
                <a:gd name="connsiteX44" fmla="*/ 402 w 1102"/>
                <a:gd name="connsiteY44" fmla="*/ 360 h 560"/>
                <a:gd name="connsiteX45" fmla="*/ 356 w 1102"/>
                <a:gd name="connsiteY45" fmla="*/ 374 h 560"/>
                <a:gd name="connsiteX46" fmla="*/ 310 w 1102"/>
                <a:gd name="connsiteY46" fmla="*/ 390 h 560"/>
                <a:gd name="connsiteX47" fmla="*/ 266 w 1102"/>
                <a:gd name="connsiteY47" fmla="*/ 408 h 560"/>
                <a:gd name="connsiteX48" fmla="*/ 226 w 1102"/>
                <a:gd name="connsiteY48" fmla="*/ 428 h 560"/>
                <a:gd name="connsiteX49" fmla="*/ 188 w 1102"/>
                <a:gd name="connsiteY49" fmla="*/ 448 h 560"/>
                <a:gd name="connsiteX50" fmla="*/ 120 w 1102"/>
                <a:gd name="connsiteY50" fmla="*/ 488 h 560"/>
                <a:gd name="connsiteX51" fmla="*/ 66 w 1102"/>
                <a:gd name="connsiteY51" fmla="*/ 522 h 560"/>
                <a:gd name="connsiteX52" fmla="*/ 26 w 1102"/>
                <a:gd name="connsiteY52" fmla="*/ 546 h 560"/>
                <a:gd name="connsiteX53" fmla="*/ 14 w 1102"/>
                <a:gd name="connsiteY53" fmla="*/ 554 h 560"/>
                <a:gd name="connsiteX54" fmla="*/ 4 w 1102"/>
                <a:gd name="connsiteY54" fmla="*/ 556 h 560"/>
                <a:gd name="connsiteX55" fmla="*/ 4 w 1102"/>
                <a:gd name="connsiteY55" fmla="*/ 556 h 560"/>
                <a:gd name="connsiteX56" fmla="*/ 2 w 1102"/>
                <a:gd name="connsiteY56" fmla="*/ 554 h 560"/>
                <a:gd name="connsiteX57" fmla="*/ 0 w 1102"/>
                <a:gd name="connsiteY57" fmla="*/ 552 h 560"/>
                <a:gd name="connsiteX58" fmla="*/ 0 w 1102"/>
                <a:gd name="connsiteY58" fmla="*/ 552 h 560"/>
                <a:gd name="connsiteX59" fmla="*/ 0 w 1102"/>
                <a:gd name="connsiteY59" fmla="*/ 550 h 560"/>
                <a:gd name="connsiteX60" fmla="*/ 0 w 1102"/>
                <a:gd name="connsiteY60" fmla="*/ 550 h 560"/>
                <a:gd name="connsiteX61" fmla="*/ 2 w 1102"/>
                <a:gd name="connsiteY61" fmla="*/ 522 h 560"/>
                <a:gd name="connsiteX62" fmla="*/ 4 w 1102"/>
                <a:gd name="connsiteY62" fmla="*/ 494 h 560"/>
                <a:gd name="connsiteX63" fmla="*/ 8 w 1102"/>
                <a:gd name="connsiteY63" fmla="*/ 466 h 560"/>
                <a:gd name="connsiteX64" fmla="*/ 14 w 1102"/>
                <a:gd name="connsiteY64" fmla="*/ 440 h 560"/>
                <a:gd name="connsiteX65" fmla="*/ 20 w 1102"/>
                <a:gd name="connsiteY65" fmla="*/ 412 h 560"/>
                <a:gd name="connsiteX66" fmla="*/ 28 w 1102"/>
                <a:gd name="connsiteY66" fmla="*/ 386 h 560"/>
                <a:gd name="connsiteX67" fmla="*/ 38 w 1102"/>
                <a:gd name="connsiteY67" fmla="*/ 362 h 560"/>
                <a:gd name="connsiteX68" fmla="*/ 48 w 1102"/>
                <a:gd name="connsiteY68" fmla="*/ 336 h 560"/>
                <a:gd name="connsiteX69" fmla="*/ 58 w 1102"/>
                <a:gd name="connsiteY69" fmla="*/ 312 h 560"/>
                <a:gd name="connsiteX70" fmla="*/ 70 w 1102"/>
                <a:gd name="connsiteY70" fmla="*/ 288 h 560"/>
                <a:gd name="connsiteX71" fmla="*/ 84 w 1102"/>
                <a:gd name="connsiteY71" fmla="*/ 266 h 560"/>
                <a:gd name="connsiteX72" fmla="*/ 98 w 1102"/>
                <a:gd name="connsiteY72" fmla="*/ 242 h 560"/>
                <a:gd name="connsiteX73" fmla="*/ 114 w 1102"/>
                <a:gd name="connsiteY73" fmla="*/ 222 h 560"/>
                <a:gd name="connsiteX74" fmla="*/ 130 w 1102"/>
                <a:gd name="connsiteY74" fmla="*/ 200 h 560"/>
                <a:gd name="connsiteX75" fmla="*/ 146 w 1102"/>
                <a:gd name="connsiteY75" fmla="*/ 180 h 560"/>
                <a:gd name="connsiteX76" fmla="*/ 164 w 1102"/>
                <a:gd name="connsiteY76" fmla="*/ 162 h 560"/>
                <a:gd name="connsiteX77" fmla="*/ 184 w 1102"/>
                <a:gd name="connsiteY77" fmla="*/ 144 h 560"/>
                <a:gd name="connsiteX78" fmla="*/ 204 w 1102"/>
                <a:gd name="connsiteY78" fmla="*/ 126 h 560"/>
                <a:gd name="connsiteX79" fmla="*/ 224 w 1102"/>
                <a:gd name="connsiteY79" fmla="*/ 110 h 560"/>
                <a:gd name="connsiteX80" fmla="*/ 246 w 1102"/>
                <a:gd name="connsiteY80" fmla="*/ 94 h 560"/>
                <a:gd name="connsiteX81" fmla="*/ 268 w 1102"/>
                <a:gd name="connsiteY81" fmla="*/ 80 h 560"/>
                <a:gd name="connsiteX82" fmla="*/ 290 w 1102"/>
                <a:gd name="connsiteY82" fmla="*/ 66 h 560"/>
                <a:gd name="connsiteX83" fmla="*/ 314 w 1102"/>
                <a:gd name="connsiteY83" fmla="*/ 54 h 560"/>
                <a:gd name="connsiteX84" fmla="*/ 338 w 1102"/>
                <a:gd name="connsiteY84" fmla="*/ 44 h 560"/>
                <a:gd name="connsiteX85" fmla="*/ 362 w 1102"/>
                <a:gd name="connsiteY85" fmla="*/ 34 h 560"/>
                <a:gd name="connsiteX86" fmla="*/ 388 w 1102"/>
                <a:gd name="connsiteY86" fmla="*/ 24 h 560"/>
                <a:gd name="connsiteX87" fmla="*/ 414 w 1102"/>
                <a:gd name="connsiteY87" fmla="*/ 18 h 560"/>
                <a:gd name="connsiteX88" fmla="*/ 440 w 1102"/>
                <a:gd name="connsiteY88" fmla="*/ 12 h 560"/>
                <a:gd name="connsiteX89" fmla="*/ 468 w 1102"/>
                <a:gd name="connsiteY89" fmla="*/ 6 h 560"/>
                <a:gd name="connsiteX90" fmla="*/ 494 w 1102"/>
                <a:gd name="connsiteY90" fmla="*/ 2 h 560"/>
                <a:gd name="connsiteX91" fmla="*/ 522 w 1102"/>
                <a:gd name="connsiteY91" fmla="*/ 0 h 560"/>
                <a:gd name="connsiteX92" fmla="*/ 550 w 1102"/>
                <a:gd name="connsiteY92" fmla="*/ 0 h 560"/>
                <a:gd name="connsiteX93" fmla="*/ 550 w 1102"/>
                <a:gd name="connsiteY93" fmla="*/ 0 h 560"/>
                <a:gd name="connsiteX94" fmla="*/ 580 w 1102"/>
                <a:gd name="connsiteY94"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1070 w 1102"/>
                <a:gd name="connsiteY35" fmla="*/ 552 h 560"/>
                <a:gd name="connsiteX36" fmla="*/ 1030 w 1102"/>
                <a:gd name="connsiteY36" fmla="*/ 526 h 560"/>
                <a:gd name="connsiteX37" fmla="*/ 580 w 1102"/>
                <a:gd name="connsiteY37" fmla="*/ 340 h 560"/>
                <a:gd name="connsiteX38" fmla="*/ 554 w 1102"/>
                <a:gd name="connsiteY38" fmla="*/ 340 h 560"/>
                <a:gd name="connsiteX39" fmla="*/ 554 w 1102"/>
                <a:gd name="connsiteY39" fmla="*/ 340 h 560"/>
                <a:gd name="connsiteX40" fmla="*/ 528 w 1102"/>
                <a:gd name="connsiteY40" fmla="*/ 340 h 560"/>
                <a:gd name="connsiteX41" fmla="*/ 502 w 1102"/>
                <a:gd name="connsiteY41" fmla="*/ 342 h 560"/>
                <a:gd name="connsiteX42" fmla="*/ 452 w 1102"/>
                <a:gd name="connsiteY42" fmla="*/ 350 h 560"/>
                <a:gd name="connsiteX43" fmla="*/ 402 w 1102"/>
                <a:gd name="connsiteY43" fmla="*/ 360 h 560"/>
                <a:gd name="connsiteX44" fmla="*/ 356 w 1102"/>
                <a:gd name="connsiteY44" fmla="*/ 374 h 560"/>
                <a:gd name="connsiteX45" fmla="*/ 310 w 1102"/>
                <a:gd name="connsiteY45" fmla="*/ 390 h 560"/>
                <a:gd name="connsiteX46" fmla="*/ 266 w 1102"/>
                <a:gd name="connsiteY46" fmla="*/ 408 h 560"/>
                <a:gd name="connsiteX47" fmla="*/ 226 w 1102"/>
                <a:gd name="connsiteY47" fmla="*/ 428 h 560"/>
                <a:gd name="connsiteX48" fmla="*/ 188 w 1102"/>
                <a:gd name="connsiteY48" fmla="*/ 448 h 560"/>
                <a:gd name="connsiteX49" fmla="*/ 120 w 1102"/>
                <a:gd name="connsiteY49" fmla="*/ 488 h 560"/>
                <a:gd name="connsiteX50" fmla="*/ 66 w 1102"/>
                <a:gd name="connsiteY50" fmla="*/ 522 h 560"/>
                <a:gd name="connsiteX51" fmla="*/ 26 w 1102"/>
                <a:gd name="connsiteY51" fmla="*/ 546 h 560"/>
                <a:gd name="connsiteX52" fmla="*/ 14 w 1102"/>
                <a:gd name="connsiteY52" fmla="*/ 554 h 560"/>
                <a:gd name="connsiteX53" fmla="*/ 4 w 1102"/>
                <a:gd name="connsiteY53" fmla="*/ 556 h 560"/>
                <a:gd name="connsiteX54" fmla="*/ 4 w 1102"/>
                <a:gd name="connsiteY54" fmla="*/ 556 h 560"/>
                <a:gd name="connsiteX55" fmla="*/ 2 w 1102"/>
                <a:gd name="connsiteY55" fmla="*/ 554 h 560"/>
                <a:gd name="connsiteX56" fmla="*/ 0 w 1102"/>
                <a:gd name="connsiteY56" fmla="*/ 552 h 560"/>
                <a:gd name="connsiteX57" fmla="*/ 0 w 1102"/>
                <a:gd name="connsiteY57" fmla="*/ 552 h 560"/>
                <a:gd name="connsiteX58" fmla="*/ 0 w 1102"/>
                <a:gd name="connsiteY58" fmla="*/ 550 h 560"/>
                <a:gd name="connsiteX59" fmla="*/ 0 w 1102"/>
                <a:gd name="connsiteY59" fmla="*/ 550 h 560"/>
                <a:gd name="connsiteX60" fmla="*/ 2 w 1102"/>
                <a:gd name="connsiteY60" fmla="*/ 522 h 560"/>
                <a:gd name="connsiteX61" fmla="*/ 4 w 1102"/>
                <a:gd name="connsiteY61" fmla="*/ 494 h 560"/>
                <a:gd name="connsiteX62" fmla="*/ 8 w 1102"/>
                <a:gd name="connsiteY62" fmla="*/ 466 h 560"/>
                <a:gd name="connsiteX63" fmla="*/ 14 w 1102"/>
                <a:gd name="connsiteY63" fmla="*/ 440 h 560"/>
                <a:gd name="connsiteX64" fmla="*/ 20 w 1102"/>
                <a:gd name="connsiteY64" fmla="*/ 412 h 560"/>
                <a:gd name="connsiteX65" fmla="*/ 28 w 1102"/>
                <a:gd name="connsiteY65" fmla="*/ 386 h 560"/>
                <a:gd name="connsiteX66" fmla="*/ 38 w 1102"/>
                <a:gd name="connsiteY66" fmla="*/ 362 h 560"/>
                <a:gd name="connsiteX67" fmla="*/ 48 w 1102"/>
                <a:gd name="connsiteY67" fmla="*/ 336 h 560"/>
                <a:gd name="connsiteX68" fmla="*/ 58 w 1102"/>
                <a:gd name="connsiteY68" fmla="*/ 312 h 560"/>
                <a:gd name="connsiteX69" fmla="*/ 70 w 1102"/>
                <a:gd name="connsiteY69" fmla="*/ 288 h 560"/>
                <a:gd name="connsiteX70" fmla="*/ 84 w 1102"/>
                <a:gd name="connsiteY70" fmla="*/ 266 h 560"/>
                <a:gd name="connsiteX71" fmla="*/ 98 w 1102"/>
                <a:gd name="connsiteY71" fmla="*/ 242 h 560"/>
                <a:gd name="connsiteX72" fmla="*/ 114 w 1102"/>
                <a:gd name="connsiteY72" fmla="*/ 222 h 560"/>
                <a:gd name="connsiteX73" fmla="*/ 130 w 1102"/>
                <a:gd name="connsiteY73" fmla="*/ 200 h 560"/>
                <a:gd name="connsiteX74" fmla="*/ 146 w 1102"/>
                <a:gd name="connsiteY74" fmla="*/ 180 h 560"/>
                <a:gd name="connsiteX75" fmla="*/ 164 w 1102"/>
                <a:gd name="connsiteY75" fmla="*/ 162 h 560"/>
                <a:gd name="connsiteX76" fmla="*/ 184 w 1102"/>
                <a:gd name="connsiteY76" fmla="*/ 144 h 560"/>
                <a:gd name="connsiteX77" fmla="*/ 204 w 1102"/>
                <a:gd name="connsiteY77" fmla="*/ 126 h 560"/>
                <a:gd name="connsiteX78" fmla="*/ 224 w 1102"/>
                <a:gd name="connsiteY78" fmla="*/ 110 h 560"/>
                <a:gd name="connsiteX79" fmla="*/ 246 w 1102"/>
                <a:gd name="connsiteY79" fmla="*/ 94 h 560"/>
                <a:gd name="connsiteX80" fmla="*/ 268 w 1102"/>
                <a:gd name="connsiteY80" fmla="*/ 80 h 560"/>
                <a:gd name="connsiteX81" fmla="*/ 290 w 1102"/>
                <a:gd name="connsiteY81" fmla="*/ 66 h 560"/>
                <a:gd name="connsiteX82" fmla="*/ 314 w 1102"/>
                <a:gd name="connsiteY82" fmla="*/ 54 h 560"/>
                <a:gd name="connsiteX83" fmla="*/ 338 w 1102"/>
                <a:gd name="connsiteY83" fmla="*/ 44 h 560"/>
                <a:gd name="connsiteX84" fmla="*/ 362 w 1102"/>
                <a:gd name="connsiteY84" fmla="*/ 34 h 560"/>
                <a:gd name="connsiteX85" fmla="*/ 388 w 1102"/>
                <a:gd name="connsiteY85" fmla="*/ 24 h 560"/>
                <a:gd name="connsiteX86" fmla="*/ 414 w 1102"/>
                <a:gd name="connsiteY86" fmla="*/ 18 h 560"/>
                <a:gd name="connsiteX87" fmla="*/ 440 w 1102"/>
                <a:gd name="connsiteY87" fmla="*/ 12 h 560"/>
                <a:gd name="connsiteX88" fmla="*/ 468 w 1102"/>
                <a:gd name="connsiteY88" fmla="*/ 6 h 560"/>
                <a:gd name="connsiteX89" fmla="*/ 494 w 1102"/>
                <a:gd name="connsiteY89" fmla="*/ 2 h 560"/>
                <a:gd name="connsiteX90" fmla="*/ 522 w 1102"/>
                <a:gd name="connsiteY90" fmla="*/ 0 h 560"/>
                <a:gd name="connsiteX91" fmla="*/ 550 w 1102"/>
                <a:gd name="connsiteY91" fmla="*/ 0 h 560"/>
                <a:gd name="connsiteX92" fmla="*/ 550 w 1102"/>
                <a:gd name="connsiteY92" fmla="*/ 0 h 560"/>
                <a:gd name="connsiteX93" fmla="*/ 580 w 1102"/>
                <a:gd name="connsiteY93"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1070 w 1102"/>
                <a:gd name="connsiteY35" fmla="*/ 552 h 560"/>
                <a:gd name="connsiteX36" fmla="*/ 580 w 1102"/>
                <a:gd name="connsiteY36" fmla="*/ 340 h 560"/>
                <a:gd name="connsiteX37" fmla="*/ 554 w 1102"/>
                <a:gd name="connsiteY37" fmla="*/ 340 h 560"/>
                <a:gd name="connsiteX38" fmla="*/ 554 w 1102"/>
                <a:gd name="connsiteY38" fmla="*/ 340 h 560"/>
                <a:gd name="connsiteX39" fmla="*/ 528 w 1102"/>
                <a:gd name="connsiteY39" fmla="*/ 340 h 560"/>
                <a:gd name="connsiteX40" fmla="*/ 502 w 1102"/>
                <a:gd name="connsiteY40" fmla="*/ 342 h 560"/>
                <a:gd name="connsiteX41" fmla="*/ 452 w 1102"/>
                <a:gd name="connsiteY41" fmla="*/ 350 h 560"/>
                <a:gd name="connsiteX42" fmla="*/ 402 w 1102"/>
                <a:gd name="connsiteY42" fmla="*/ 360 h 560"/>
                <a:gd name="connsiteX43" fmla="*/ 356 w 1102"/>
                <a:gd name="connsiteY43" fmla="*/ 374 h 560"/>
                <a:gd name="connsiteX44" fmla="*/ 310 w 1102"/>
                <a:gd name="connsiteY44" fmla="*/ 390 h 560"/>
                <a:gd name="connsiteX45" fmla="*/ 266 w 1102"/>
                <a:gd name="connsiteY45" fmla="*/ 408 h 560"/>
                <a:gd name="connsiteX46" fmla="*/ 226 w 1102"/>
                <a:gd name="connsiteY46" fmla="*/ 428 h 560"/>
                <a:gd name="connsiteX47" fmla="*/ 188 w 1102"/>
                <a:gd name="connsiteY47" fmla="*/ 448 h 560"/>
                <a:gd name="connsiteX48" fmla="*/ 120 w 1102"/>
                <a:gd name="connsiteY48" fmla="*/ 488 h 560"/>
                <a:gd name="connsiteX49" fmla="*/ 66 w 1102"/>
                <a:gd name="connsiteY49" fmla="*/ 522 h 560"/>
                <a:gd name="connsiteX50" fmla="*/ 26 w 1102"/>
                <a:gd name="connsiteY50" fmla="*/ 546 h 560"/>
                <a:gd name="connsiteX51" fmla="*/ 14 w 1102"/>
                <a:gd name="connsiteY51" fmla="*/ 554 h 560"/>
                <a:gd name="connsiteX52" fmla="*/ 4 w 1102"/>
                <a:gd name="connsiteY52" fmla="*/ 556 h 560"/>
                <a:gd name="connsiteX53" fmla="*/ 4 w 1102"/>
                <a:gd name="connsiteY53" fmla="*/ 556 h 560"/>
                <a:gd name="connsiteX54" fmla="*/ 2 w 1102"/>
                <a:gd name="connsiteY54" fmla="*/ 554 h 560"/>
                <a:gd name="connsiteX55" fmla="*/ 0 w 1102"/>
                <a:gd name="connsiteY55" fmla="*/ 552 h 560"/>
                <a:gd name="connsiteX56" fmla="*/ 0 w 1102"/>
                <a:gd name="connsiteY56" fmla="*/ 552 h 560"/>
                <a:gd name="connsiteX57" fmla="*/ 0 w 1102"/>
                <a:gd name="connsiteY57" fmla="*/ 550 h 560"/>
                <a:gd name="connsiteX58" fmla="*/ 0 w 1102"/>
                <a:gd name="connsiteY58" fmla="*/ 550 h 560"/>
                <a:gd name="connsiteX59" fmla="*/ 2 w 1102"/>
                <a:gd name="connsiteY59" fmla="*/ 522 h 560"/>
                <a:gd name="connsiteX60" fmla="*/ 4 w 1102"/>
                <a:gd name="connsiteY60" fmla="*/ 494 h 560"/>
                <a:gd name="connsiteX61" fmla="*/ 8 w 1102"/>
                <a:gd name="connsiteY61" fmla="*/ 466 h 560"/>
                <a:gd name="connsiteX62" fmla="*/ 14 w 1102"/>
                <a:gd name="connsiteY62" fmla="*/ 440 h 560"/>
                <a:gd name="connsiteX63" fmla="*/ 20 w 1102"/>
                <a:gd name="connsiteY63" fmla="*/ 412 h 560"/>
                <a:gd name="connsiteX64" fmla="*/ 28 w 1102"/>
                <a:gd name="connsiteY64" fmla="*/ 386 h 560"/>
                <a:gd name="connsiteX65" fmla="*/ 38 w 1102"/>
                <a:gd name="connsiteY65" fmla="*/ 362 h 560"/>
                <a:gd name="connsiteX66" fmla="*/ 48 w 1102"/>
                <a:gd name="connsiteY66" fmla="*/ 336 h 560"/>
                <a:gd name="connsiteX67" fmla="*/ 58 w 1102"/>
                <a:gd name="connsiteY67" fmla="*/ 312 h 560"/>
                <a:gd name="connsiteX68" fmla="*/ 70 w 1102"/>
                <a:gd name="connsiteY68" fmla="*/ 288 h 560"/>
                <a:gd name="connsiteX69" fmla="*/ 84 w 1102"/>
                <a:gd name="connsiteY69" fmla="*/ 266 h 560"/>
                <a:gd name="connsiteX70" fmla="*/ 98 w 1102"/>
                <a:gd name="connsiteY70" fmla="*/ 242 h 560"/>
                <a:gd name="connsiteX71" fmla="*/ 114 w 1102"/>
                <a:gd name="connsiteY71" fmla="*/ 222 h 560"/>
                <a:gd name="connsiteX72" fmla="*/ 130 w 1102"/>
                <a:gd name="connsiteY72" fmla="*/ 200 h 560"/>
                <a:gd name="connsiteX73" fmla="*/ 146 w 1102"/>
                <a:gd name="connsiteY73" fmla="*/ 180 h 560"/>
                <a:gd name="connsiteX74" fmla="*/ 164 w 1102"/>
                <a:gd name="connsiteY74" fmla="*/ 162 h 560"/>
                <a:gd name="connsiteX75" fmla="*/ 184 w 1102"/>
                <a:gd name="connsiteY75" fmla="*/ 144 h 560"/>
                <a:gd name="connsiteX76" fmla="*/ 204 w 1102"/>
                <a:gd name="connsiteY76" fmla="*/ 126 h 560"/>
                <a:gd name="connsiteX77" fmla="*/ 224 w 1102"/>
                <a:gd name="connsiteY77" fmla="*/ 110 h 560"/>
                <a:gd name="connsiteX78" fmla="*/ 246 w 1102"/>
                <a:gd name="connsiteY78" fmla="*/ 94 h 560"/>
                <a:gd name="connsiteX79" fmla="*/ 268 w 1102"/>
                <a:gd name="connsiteY79" fmla="*/ 80 h 560"/>
                <a:gd name="connsiteX80" fmla="*/ 290 w 1102"/>
                <a:gd name="connsiteY80" fmla="*/ 66 h 560"/>
                <a:gd name="connsiteX81" fmla="*/ 314 w 1102"/>
                <a:gd name="connsiteY81" fmla="*/ 54 h 560"/>
                <a:gd name="connsiteX82" fmla="*/ 338 w 1102"/>
                <a:gd name="connsiteY82" fmla="*/ 44 h 560"/>
                <a:gd name="connsiteX83" fmla="*/ 362 w 1102"/>
                <a:gd name="connsiteY83" fmla="*/ 34 h 560"/>
                <a:gd name="connsiteX84" fmla="*/ 388 w 1102"/>
                <a:gd name="connsiteY84" fmla="*/ 24 h 560"/>
                <a:gd name="connsiteX85" fmla="*/ 414 w 1102"/>
                <a:gd name="connsiteY85" fmla="*/ 18 h 560"/>
                <a:gd name="connsiteX86" fmla="*/ 440 w 1102"/>
                <a:gd name="connsiteY86" fmla="*/ 12 h 560"/>
                <a:gd name="connsiteX87" fmla="*/ 468 w 1102"/>
                <a:gd name="connsiteY87" fmla="*/ 6 h 560"/>
                <a:gd name="connsiteX88" fmla="*/ 494 w 1102"/>
                <a:gd name="connsiteY88" fmla="*/ 2 h 560"/>
                <a:gd name="connsiteX89" fmla="*/ 522 w 1102"/>
                <a:gd name="connsiteY89" fmla="*/ 0 h 560"/>
                <a:gd name="connsiteX90" fmla="*/ 550 w 1102"/>
                <a:gd name="connsiteY90" fmla="*/ 0 h 560"/>
                <a:gd name="connsiteX91" fmla="*/ 550 w 1102"/>
                <a:gd name="connsiteY91" fmla="*/ 0 h 560"/>
                <a:gd name="connsiteX92" fmla="*/ 580 w 1102"/>
                <a:gd name="connsiteY92"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580 w 1102"/>
                <a:gd name="connsiteY35" fmla="*/ 340 h 560"/>
                <a:gd name="connsiteX36" fmla="*/ 554 w 1102"/>
                <a:gd name="connsiteY36" fmla="*/ 340 h 560"/>
                <a:gd name="connsiteX37" fmla="*/ 554 w 1102"/>
                <a:gd name="connsiteY37" fmla="*/ 340 h 560"/>
                <a:gd name="connsiteX38" fmla="*/ 528 w 1102"/>
                <a:gd name="connsiteY38" fmla="*/ 340 h 560"/>
                <a:gd name="connsiteX39" fmla="*/ 502 w 1102"/>
                <a:gd name="connsiteY39" fmla="*/ 342 h 560"/>
                <a:gd name="connsiteX40" fmla="*/ 452 w 1102"/>
                <a:gd name="connsiteY40" fmla="*/ 350 h 560"/>
                <a:gd name="connsiteX41" fmla="*/ 402 w 1102"/>
                <a:gd name="connsiteY41" fmla="*/ 360 h 560"/>
                <a:gd name="connsiteX42" fmla="*/ 356 w 1102"/>
                <a:gd name="connsiteY42" fmla="*/ 374 h 560"/>
                <a:gd name="connsiteX43" fmla="*/ 310 w 1102"/>
                <a:gd name="connsiteY43" fmla="*/ 390 h 560"/>
                <a:gd name="connsiteX44" fmla="*/ 266 w 1102"/>
                <a:gd name="connsiteY44" fmla="*/ 408 h 560"/>
                <a:gd name="connsiteX45" fmla="*/ 226 w 1102"/>
                <a:gd name="connsiteY45" fmla="*/ 428 h 560"/>
                <a:gd name="connsiteX46" fmla="*/ 188 w 1102"/>
                <a:gd name="connsiteY46" fmla="*/ 448 h 560"/>
                <a:gd name="connsiteX47" fmla="*/ 120 w 1102"/>
                <a:gd name="connsiteY47" fmla="*/ 488 h 560"/>
                <a:gd name="connsiteX48" fmla="*/ 66 w 1102"/>
                <a:gd name="connsiteY48" fmla="*/ 522 h 560"/>
                <a:gd name="connsiteX49" fmla="*/ 26 w 1102"/>
                <a:gd name="connsiteY49" fmla="*/ 546 h 560"/>
                <a:gd name="connsiteX50" fmla="*/ 14 w 1102"/>
                <a:gd name="connsiteY50" fmla="*/ 554 h 560"/>
                <a:gd name="connsiteX51" fmla="*/ 4 w 1102"/>
                <a:gd name="connsiteY51" fmla="*/ 556 h 560"/>
                <a:gd name="connsiteX52" fmla="*/ 4 w 1102"/>
                <a:gd name="connsiteY52" fmla="*/ 556 h 560"/>
                <a:gd name="connsiteX53" fmla="*/ 2 w 1102"/>
                <a:gd name="connsiteY53" fmla="*/ 554 h 560"/>
                <a:gd name="connsiteX54" fmla="*/ 0 w 1102"/>
                <a:gd name="connsiteY54" fmla="*/ 552 h 560"/>
                <a:gd name="connsiteX55" fmla="*/ 0 w 1102"/>
                <a:gd name="connsiteY55" fmla="*/ 552 h 560"/>
                <a:gd name="connsiteX56" fmla="*/ 0 w 1102"/>
                <a:gd name="connsiteY56" fmla="*/ 550 h 560"/>
                <a:gd name="connsiteX57" fmla="*/ 0 w 1102"/>
                <a:gd name="connsiteY57" fmla="*/ 550 h 560"/>
                <a:gd name="connsiteX58" fmla="*/ 2 w 1102"/>
                <a:gd name="connsiteY58" fmla="*/ 522 h 560"/>
                <a:gd name="connsiteX59" fmla="*/ 4 w 1102"/>
                <a:gd name="connsiteY59" fmla="*/ 494 h 560"/>
                <a:gd name="connsiteX60" fmla="*/ 8 w 1102"/>
                <a:gd name="connsiteY60" fmla="*/ 466 h 560"/>
                <a:gd name="connsiteX61" fmla="*/ 14 w 1102"/>
                <a:gd name="connsiteY61" fmla="*/ 440 h 560"/>
                <a:gd name="connsiteX62" fmla="*/ 20 w 1102"/>
                <a:gd name="connsiteY62" fmla="*/ 412 h 560"/>
                <a:gd name="connsiteX63" fmla="*/ 28 w 1102"/>
                <a:gd name="connsiteY63" fmla="*/ 386 h 560"/>
                <a:gd name="connsiteX64" fmla="*/ 38 w 1102"/>
                <a:gd name="connsiteY64" fmla="*/ 362 h 560"/>
                <a:gd name="connsiteX65" fmla="*/ 48 w 1102"/>
                <a:gd name="connsiteY65" fmla="*/ 336 h 560"/>
                <a:gd name="connsiteX66" fmla="*/ 58 w 1102"/>
                <a:gd name="connsiteY66" fmla="*/ 312 h 560"/>
                <a:gd name="connsiteX67" fmla="*/ 70 w 1102"/>
                <a:gd name="connsiteY67" fmla="*/ 288 h 560"/>
                <a:gd name="connsiteX68" fmla="*/ 84 w 1102"/>
                <a:gd name="connsiteY68" fmla="*/ 266 h 560"/>
                <a:gd name="connsiteX69" fmla="*/ 98 w 1102"/>
                <a:gd name="connsiteY69" fmla="*/ 242 h 560"/>
                <a:gd name="connsiteX70" fmla="*/ 114 w 1102"/>
                <a:gd name="connsiteY70" fmla="*/ 222 h 560"/>
                <a:gd name="connsiteX71" fmla="*/ 130 w 1102"/>
                <a:gd name="connsiteY71" fmla="*/ 200 h 560"/>
                <a:gd name="connsiteX72" fmla="*/ 146 w 1102"/>
                <a:gd name="connsiteY72" fmla="*/ 180 h 560"/>
                <a:gd name="connsiteX73" fmla="*/ 164 w 1102"/>
                <a:gd name="connsiteY73" fmla="*/ 162 h 560"/>
                <a:gd name="connsiteX74" fmla="*/ 184 w 1102"/>
                <a:gd name="connsiteY74" fmla="*/ 144 h 560"/>
                <a:gd name="connsiteX75" fmla="*/ 204 w 1102"/>
                <a:gd name="connsiteY75" fmla="*/ 126 h 560"/>
                <a:gd name="connsiteX76" fmla="*/ 224 w 1102"/>
                <a:gd name="connsiteY76" fmla="*/ 110 h 560"/>
                <a:gd name="connsiteX77" fmla="*/ 246 w 1102"/>
                <a:gd name="connsiteY77" fmla="*/ 94 h 560"/>
                <a:gd name="connsiteX78" fmla="*/ 268 w 1102"/>
                <a:gd name="connsiteY78" fmla="*/ 80 h 560"/>
                <a:gd name="connsiteX79" fmla="*/ 290 w 1102"/>
                <a:gd name="connsiteY79" fmla="*/ 66 h 560"/>
                <a:gd name="connsiteX80" fmla="*/ 314 w 1102"/>
                <a:gd name="connsiteY80" fmla="*/ 54 h 560"/>
                <a:gd name="connsiteX81" fmla="*/ 338 w 1102"/>
                <a:gd name="connsiteY81" fmla="*/ 44 h 560"/>
                <a:gd name="connsiteX82" fmla="*/ 362 w 1102"/>
                <a:gd name="connsiteY82" fmla="*/ 34 h 560"/>
                <a:gd name="connsiteX83" fmla="*/ 388 w 1102"/>
                <a:gd name="connsiteY83" fmla="*/ 24 h 560"/>
                <a:gd name="connsiteX84" fmla="*/ 414 w 1102"/>
                <a:gd name="connsiteY84" fmla="*/ 18 h 560"/>
                <a:gd name="connsiteX85" fmla="*/ 440 w 1102"/>
                <a:gd name="connsiteY85" fmla="*/ 12 h 560"/>
                <a:gd name="connsiteX86" fmla="*/ 468 w 1102"/>
                <a:gd name="connsiteY86" fmla="*/ 6 h 560"/>
                <a:gd name="connsiteX87" fmla="*/ 494 w 1102"/>
                <a:gd name="connsiteY87" fmla="*/ 2 h 560"/>
                <a:gd name="connsiteX88" fmla="*/ 522 w 1102"/>
                <a:gd name="connsiteY88" fmla="*/ 0 h 560"/>
                <a:gd name="connsiteX89" fmla="*/ 550 w 1102"/>
                <a:gd name="connsiteY89" fmla="*/ 0 h 560"/>
                <a:gd name="connsiteX90" fmla="*/ 550 w 1102"/>
                <a:gd name="connsiteY90" fmla="*/ 0 h 560"/>
                <a:gd name="connsiteX91" fmla="*/ 580 w 1102"/>
                <a:gd name="connsiteY91"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580 w 1102"/>
                <a:gd name="connsiteY34" fmla="*/ 340 h 560"/>
                <a:gd name="connsiteX35" fmla="*/ 554 w 1102"/>
                <a:gd name="connsiteY35" fmla="*/ 340 h 560"/>
                <a:gd name="connsiteX36" fmla="*/ 554 w 1102"/>
                <a:gd name="connsiteY36" fmla="*/ 340 h 560"/>
                <a:gd name="connsiteX37" fmla="*/ 528 w 1102"/>
                <a:gd name="connsiteY37" fmla="*/ 340 h 560"/>
                <a:gd name="connsiteX38" fmla="*/ 502 w 1102"/>
                <a:gd name="connsiteY38" fmla="*/ 342 h 560"/>
                <a:gd name="connsiteX39" fmla="*/ 452 w 1102"/>
                <a:gd name="connsiteY39" fmla="*/ 350 h 560"/>
                <a:gd name="connsiteX40" fmla="*/ 402 w 1102"/>
                <a:gd name="connsiteY40" fmla="*/ 360 h 560"/>
                <a:gd name="connsiteX41" fmla="*/ 356 w 1102"/>
                <a:gd name="connsiteY41" fmla="*/ 374 h 560"/>
                <a:gd name="connsiteX42" fmla="*/ 310 w 1102"/>
                <a:gd name="connsiteY42" fmla="*/ 390 h 560"/>
                <a:gd name="connsiteX43" fmla="*/ 266 w 1102"/>
                <a:gd name="connsiteY43" fmla="*/ 408 h 560"/>
                <a:gd name="connsiteX44" fmla="*/ 226 w 1102"/>
                <a:gd name="connsiteY44" fmla="*/ 428 h 560"/>
                <a:gd name="connsiteX45" fmla="*/ 188 w 1102"/>
                <a:gd name="connsiteY45" fmla="*/ 448 h 560"/>
                <a:gd name="connsiteX46" fmla="*/ 120 w 1102"/>
                <a:gd name="connsiteY46" fmla="*/ 488 h 560"/>
                <a:gd name="connsiteX47" fmla="*/ 66 w 1102"/>
                <a:gd name="connsiteY47" fmla="*/ 522 h 560"/>
                <a:gd name="connsiteX48" fmla="*/ 26 w 1102"/>
                <a:gd name="connsiteY48" fmla="*/ 546 h 560"/>
                <a:gd name="connsiteX49" fmla="*/ 14 w 1102"/>
                <a:gd name="connsiteY49" fmla="*/ 554 h 560"/>
                <a:gd name="connsiteX50" fmla="*/ 4 w 1102"/>
                <a:gd name="connsiteY50" fmla="*/ 556 h 560"/>
                <a:gd name="connsiteX51" fmla="*/ 4 w 1102"/>
                <a:gd name="connsiteY51" fmla="*/ 556 h 560"/>
                <a:gd name="connsiteX52" fmla="*/ 2 w 1102"/>
                <a:gd name="connsiteY52" fmla="*/ 554 h 560"/>
                <a:gd name="connsiteX53" fmla="*/ 0 w 1102"/>
                <a:gd name="connsiteY53" fmla="*/ 552 h 560"/>
                <a:gd name="connsiteX54" fmla="*/ 0 w 1102"/>
                <a:gd name="connsiteY54" fmla="*/ 552 h 560"/>
                <a:gd name="connsiteX55" fmla="*/ 0 w 1102"/>
                <a:gd name="connsiteY55" fmla="*/ 550 h 560"/>
                <a:gd name="connsiteX56" fmla="*/ 0 w 1102"/>
                <a:gd name="connsiteY56" fmla="*/ 550 h 560"/>
                <a:gd name="connsiteX57" fmla="*/ 2 w 1102"/>
                <a:gd name="connsiteY57" fmla="*/ 522 h 560"/>
                <a:gd name="connsiteX58" fmla="*/ 4 w 1102"/>
                <a:gd name="connsiteY58" fmla="*/ 494 h 560"/>
                <a:gd name="connsiteX59" fmla="*/ 8 w 1102"/>
                <a:gd name="connsiteY59" fmla="*/ 466 h 560"/>
                <a:gd name="connsiteX60" fmla="*/ 14 w 1102"/>
                <a:gd name="connsiteY60" fmla="*/ 440 h 560"/>
                <a:gd name="connsiteX61" fmla="*/ 20 w 1102"/>
                <a:gd name="connsiteY61" fmla="*/ 412 h 560"/>
                <a:gd name="connsiteX62" fmla="*/ 28 w 1102"/>
                <a:gd name="connsiteY62" fmla="*/ 386 h 560"/>
                <a:gd name="connsiteX63" fmla="*/ 38 w 1102"/>
                <a:gd name="connsiteY63" fmla="*/ 362 h 560"/>
                <a:gd name="connsiteX64" fmla="*/ 48 w 1102"/>
                <a:gd name="connsiteY64" fmla="*/ 336 h 560"/>
                <a:gd name="connsiteX65" fmla="*/ 58 w 1102"/>
                <a:gd name="connsiteY65" fmla="*/ 312 h 560"/>
                <a:gd name="connsiteX66" fmla="*/ 70 w 1102"/>
                <a:gd name="connsiteY66" fmla="*/ 288 h 560"/>
                <a:gd name="connsiteX67" fmla="*/ 84 w 1102"/>
                <a:gd name="connsiteY67" fmla="*/ 266 h 560"/>
                <a:gd name="connsiteX68" fmla="*/ 98 w 1102"/>
                <a:gd name="connsiteY68" fmla="*/ 242 h 560"/>
                <a:gd name="connsiteX69" fmla="*/ 114 w 1102"/>
                <a:gd name="connsiteY69" fmla="*/ 222 h 560"/>
                <a:gd name="connsiteX70" fmla="*/ 130 w 1102"/>
                <a:gd name="connsiteY70" fmla="*/ 200 h 560"/>
                <a:gd name="connsiteX71" fmla="*/ 146 w 1102"/>
                <a:gd name="connsiteY71" fmla="*/ 180 h 560"/>
                <a:gd name="connsiteX72" fmla="*/ 164 w 1102"/>
                <a:gd name="connsiteY72" fmla="*/ 162 h 560"/>
                <a:gd name="connsiteX73" fmla="*/ 184 w 1102"/>
                <a:gd name="connsiteY73" fmla="*/ 144 h 560"/>
                <a:gd name="connsiteX74" fmla="*/ 204 w 1102"/>
                <a:gd name="connsiteY74" fmla="*/ 126 h 560"/>
                <a:gd name="connsiteX75" fmla="*/ 224 w 1102"/>
                <a:gd name="connsiteY75" fmla="*/ 110 h 560"/>
                <a:gd name="connsiteX76" fmla="*/ 246 w 1102"/>
                <a:gd name="connsiteY76" fmla="*/ 94 h 560"/>
                <a:gd name="connsiteX77" fmla="*/ 268 w 1102"/>
                <a:gd name="connsiteY77" fmla="*/ 80 h 560"/>
                <a:gd name="connsiteX78" fmla="*/ 290 w 1102"/>
                <a:gd name="connsiteY78" fmla="*/ 66 h 560"/>
                <a:gd name="connsiteX79" fmla="*/ 314 w 1102"/>
                <a:gd name="connsiteY79" fmla="*/ 54 h 560"/>
                <a:gd name="connsiteX80" fmla="*/ 338 w 1102"/>
                <a:gd name="connsiteY80" fmla="*/ 44 h 560"/>
                <a:gd name="connsiteX81" fmla="*/ 362 w 1102"/>
                <a:gd name="connsiteY81" fmla="*/ 34 h 560"/>
                <a:gd name="connsiteX82" fmla="*/ 388 w 1102"/>
                <a:gd name="connsiteY82" fmla="*/ 24 h 560"/>
                <a:gd name="connsiteX83" fmla="*/ 414 w 1102"/>
                <a:gd name="connsiteY83" fmla="*/ 18 h 560"/>
                <a:gd name="connsiteX84" fmla="*/ 440 w 1102"/>
                <a:gd name="connsiteY84" fmla="*/ 12 h 560"/>
                <a:gd name="connsiteX85" fmla="*/ 468 w 1102"/>
                <a:gd name="connsiteY85" fmla="*/ 6 h 560"/>
                <a:gd name="connsiteX86" fmla="*/ 494 w 1102"/>
                <a:gd name="connsiteY86" fmla="*/ 2 h 560"/>
                <a:gd name="connsiteX87" fmla="*/ 522 w 1102"/>
                <a:gd name="connsiteY87" fmla="*/ 0 h 560"/>
                <a:gd name="connsiteX88" fmla="*/ 550 w 1102"/>
                <a:gd name="connsiteY88" fmla="*/ 0 h 560"/>
                <a:gd name="connsiteX89" fmla="*/ 550 w 1102"/>
                <a:gd name="connsiteY89" fmla="*/ 0 h 560"/>
                <a:gd name="connsiteX90" fmla="*/ 580 w 1102"/>
                <a:gd name="connsiteY90"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580 w 1102"/>
                <a:gd name="connsiteY33" fmla="*/ 340 h 560"/>
                <a:gd name="connsiteX34" fmla="*/ 554 w 1102"/>
                <a:gd name="connsiteY34" fmla="*/ 340 h 560"/>
                <a:gd name="connsiteX35" fmla="*/ 554 w 1102"/>
                <a:gd name="connsiteY35" fmla="*/ 340 h 560"/>
                <a:gd name="connsiteX36" fmla="*/ 528 w 1102"/>
                <a:gd name="connsiteY36" fmla="*/ 340 h 560"/>
                <a:gd name="connsiteX37" fmla="*/ 502 w 1102"/>
                <a:gd name="connsiteY37" fmla="*/ 342 h 560"/>
                <a:gd name="connsiteX38" fmla="*/ 452 w 1102"/>
                <a:gd name="connsiteY38" fmla="*/ 350 h 560"/>
                <a:gd name="connsiteX39" fmla="*/ 402 w 1102"/>
                <a:gd name="connsiteY39" fmla="*/ 360 h 560"/>
                <a:gd name="connsiteX40" fmla="*/ 356 w 1102"/>
                <a:gd name="connsiteY40" fmla="*/ 374 h 560"/>
                <a:gd name="connsiteX41" fmla="*/ 310 w 1102"/>
                <a:gd name="connsiteY41" fmla="*/ 390 h 560"/>
                <a:gd name="connsiteX42" fmla="*/ 266 w 1102"/>
                <a:gd name="connsiteY42" fmla="*/ 408 h 560"/>
                <a:gd name="connsiteX43" fmla="*/ 226 w 1102"/>
                <a:gd name="connsiteY43" fmla="*/ 428 h 560"/>
                <a:gd name="connsiteX44" fmla="*/ 188 w 1102"/>
                <a:gd name="connsiteY44" fmla="*/ 448 h 560"/>
                <a:gd name="connsiteX45" fmla="*/ 120 w 1102"/>
                <a:gd name="connsiteY45" fmla="*/ 488 h 560"/>
                <a:gd name="connsiteX46" fmla="*/ 66 w 1102"/>
                <a:gd name="connsiteY46" fmla="*/ 522 h 560"/>
                <a:gd name="connsiteX47" fmla="*/ 26 w 1102"/>
                <a:gd name="connsiteY47" fmla="*/ 546 h 560"/>
                <a:gd name="connsiteX48" fmla="*/ 14 w 1102"/>
                <a:gd name="connsiteY48" fmla="*/ 554 h 560"/>
                <a:gd name="connsiteX49" fmla="*/ 4 w 1102"/>
                <a:gd name="connsiteY49" fmla="*/ 556 h 560"/>
                <a:gd name="connsiteX50" fmla="*/ 4 w 1102"/>
                <a:gd name="connsiteY50" fmla="*/ 556 h 560"/>
                <a:gd name="connsiteX51" fmla="*/ 2 w 1102"/>
                <a:gd name="connsiteY51" fmla="*/ 554 h 560"/>
                <a:gd name="connsiteX52" fmla="*/ 0 w 1102"/>
                <a:gd name="connsiteY52" fmla="*/ 552 h 560"/>
                <a:gd name="connsiteX53" fmla="*/ 0 w 1102"/>
                <a:gd name="connsiteY53" fmla="*/ 552 h 560"/>
                <a:gd name="connsiteX54" fmla="*/ 0 w 1102"/>
                <a:gd name="connsiteY54" fmla="*/ 550 h 560"/>
                <a:gd name="connsiteX55" fmla="*/ 0 w 1102"/>
                <a:gd name="connsiteY55" fmla="*/ 550 h 560"/>
                <a:gd name="connsiteX56" fmla="*/ 2 w 1102"/>
                <a:gd name="connsiteY56" fmla="*/ 522 h 560"/>
                <a:gd name="connsiteX57" fmla="*/ 4 w 1102"/>
                <a:gd name="connsiteY57" fmla="*/ 494 h 560"/>
                <a:gd name="connsiteX58" fmla="*/ 8 w 1102"/>
                <a:gd name="connsiteY58" fmla="*/ 466 h 560"/>
                <a:gd name="connsiteX59" fmla="*/ 14 w 1102"/>
                <a:gd name="connsiteY59" fmla="*/ 440 h 560"/>
                <a:gd name="connsiteX60" fmla="*/ 20 w 1102"/>
                <a:gd name="connsiteY60" fmla="*/ 412 h 560"/>
                <a:gd name="connsiteX61" fmla="*/ 28 w 1102"/>
                <a:gd name="connsiteY61" fmla="*/ 386 h 560"/>
                <a:gd name="connsiteX62" fmla="*/ 38 w 1102"/>
                <a:gd name="connsiteY62" fmla="*/ 362 h 560"/>
                <a:gd name="connsiteX63" fmla="*/ 48 w 1102"/>
                <a:gd name="connsiteY63" fmla="*/ 336 h 560"/>
                <a:gd name="connsiteX64" fmla="*/ 58 w 1102"/>
                <a:gd name="connsiteY64" fmla="*/ 312 h 560"/>
                <a:gd name="connsiteX65" fmla="*/ 70 w 1102"/>
                <a:gd name="connsiteY65" fmla="*/ 288 h 560"/>
                <a:gd name="connsiteX66" fmla="*/ 84 w 1102"/>
                <a:gd name="connsiteY66" fmla="*/ 266 h 560"/>
                <a:gd name="connsiteX67" fmla="*/ 98 w 1102"/>
                <a:gd name="connsiteY67" fmla="*/ 242 h 560"/>
                <a:gd name="connsiteX68" fmla="*/ 114 w 1102"/>
                <a:gd name="connsiteY68" fmla="*/ 222 h 560"/>
                <a:gd name="connsiteX69" fmla="*/ 130 w 1102"/>
                <a:gd name="connsiteY69" fmla="*/ 200 h 560"/>
                <a:gd name="connsiteX70" fmla="*/ 146 w 1102"/>
                <a:gd name="connsiteY70" fmla="*/ 180 h 560"/>
                <a:gd name="connsiteX71" fmla="*/ 164 w 1102"/>
                <a:gd name="connsiteY71" fmla="*/ 162 h 560"/>
                <a:gd name="connsiteX72" fmla="*/ 184 w 1102"/>
                <a:gd name="connsiteY72" fmla="*/ 144 h 560"/>
                <a:gd name="connsiteX73" fmla="*/ 204 w 1102"/>
                <a:gd name="connsiteY73" fmla="*/ 126 h 560"/>
                <a:gd name="connsiteX74" fmla="*/ 224 w 1102"/>
                <a:gd name="connsiteY74" fmla="*/ 110 h 560"/>
                <a:gd name="connsiteX75" fmla="*/ 246 w 1102"/>
                <a:gd name="connsiteY75" fmla="*/ 94 h 560"/>
                <a:gd name="connsiteX76" fmla="*/ 268 w 1102"/>
                <a:gd name="connsiteY76" fmla="*/ 80 h 560"/>
                <a:gd name="connsiteX77" fmla="*/ 290 w 1102"/>
                <a:gd name="connsiteY77" fmla="*/ 66 h 560"/>
                <a:gd name="connsiteX78" fmla="*/ 314 w 1102"/>
                <a:gd name="connsiteY78" fmla="*/ 54 h 560"/>
                <a:gd name="connsiteX79" fmla="*/ 338 w 1102"/>
                <a:gd name="connsiteY79" fmla="*/ 44 h 560"/>
                <a:gd name="connsiteX80" fmla="*/ 362 w 1102"/>
                <a:gd name="connsiteY80" fmla="*/ 34 h 560"/>
                <a:gd name="connsiteX81" fmla="*/ 388 w 1102"/>
                <a:gd name="connsiteY81" fmla="*/ 24 h 560"/>
                <a:gd name="connsiteX82" fmla="*/ 414 w 1102"/>
                <a:gd name="connsiteY82" fmla="*/ 18 h 560"/>
                <a:gd name="connsiteX83" fmla="*/ 440 w 1102"/>
                <a:gd name="connsiteY83" fmla="*/ 12 h 560"/>
                <a:gd name="connsiteX84" fmla="*/ 468 w 1102"/>
                <a:gd name="connsiteY84" fmla="*/ 6 h 560"/>
                <a:gd name="connsiteX85" fmla="*/ 494 w 1102"/>
                <a:gd name="connsiteY85" fmla="*/ 2 h 560"/>
                <a:gd name="connsiteX86" fmla="*/ 522 w 1102"/>
                <a:gd name="connsiteY86" fmla="*/ 0 h 560"/>
                <a:gd name="connsiteX87" fmla="*/ 550 w 1102"/>
                <a:gd name="connsiteY87" fmla="*/ 0 h 560"/>
                <a:gd name="connsiteX88" fmla="*/ 550 w 1102"/>
                <a:gd name="connsiteY88" fmla="*/ 0 h 560"/>
                <a:gd name="connsiteX89" fmla="*/ 580 w 1102"/>
                <a:gd name="connsiteY89"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580 w 1102"/>
                <a:gd name="connsiteY32" fmla="*/ 340 h 560"/>
                <a:gd name="connsiteX33" fmla="*/ 554 w 1102"/>
                <a:gd name="connsiteY33" fmla="*/ 340 h 560"/>
                <a:gd name="connsiteX34" fmla="*/ 554 w 1102"/>
                <a:gd name="connsiteY34" fmla="*/ 340 h 560"/>
                <a:gd name="connsiteX35" fmla="*/ 528 w 1102"/>
                <a:gd name="connsiteY35" fmla="*/ 340 h 560"/>
                <a:gd name="connsiteX36" fmla="*/ 502 w 1102"/>
                <a:gd name="connsiteY36" fmla="*/ 342 h 560"/>
                <a:gd name="connsiteX37" fmla="*/ 452 w 1102"/>
                <a:gd name="connsiteY37" fmla="*/ 350 h 560"/>
                <a:gd name="connsiteX38" fmla="*/ 402 w 1102"/>
                <a:gd name="connsiteY38" fmla="*/ 360 h 560"/>
                <a:gd name="connsiteX39" fmla="*/ 356 w 1102"/>
                <a:gd name="connsiteY39" fmla="*/ 374 h 560"/>
                <a:gd name="connsiteX40" fmla="*/ 310 w 1102"/>
                <a:gd name="connsiteY40" fmla="*/ 390 h 560"/>
                <a:gd name="connsiteX41" fmla="*/ 266 w 1102"/>
                <a:gd name="connsiteY41" fmla="*/ 408 h 560"/>
                <a:gd name="connsiteX42" fmla="*/ 226 w 1102"/>
                <a:gd name="connsiteY42" fmla="*/ 428 h 560"/>
                <a:gd name="connsiteX43" fmla="*/ 188 w 1102"/>
                <a:gd name="connsiteY43" fmla="*/ 448 h 560"/>
                <a:gd name="connsiteX44" fmla="*/ 120 w 1102"/>
                <a:gd name="connsiteY44" fmla="*/ 488 h 560"/>
                <a:gd name="connsiteX45" fmla="*/ 66 w 1102"/>
                <a:gd name="connsiteY45" fmla="*/ 522 h 560"/>
                <a:gd name="connsiteX46" fmla="*/ 26 w 1102"/>
                <a:gd name="connsiteY46" fmla="*/ 546 h 560"/>
                <a:gd name="connsiteX47" fmla="*/ 14 w 1102"/>
                <a:gd name="connsiteY47" fmla="*/ 554 h 560"/>
                <a:gd name="connsiteX48" fmla="*/ 4 w 1102"/>
                <a:gd name="connsiteY48" fmla="*/ 556 h 560"/>
                <a:gd name="connsiteX49" fmla="*/ 4 w 1102"/>
                <a:gd name="connsiteY49" fmla="*/ 556 h 560"/>
                <a:gd name="connsiteX50" fmla="*/ 2 w 1102"/>
                <a:gd name="connsiteY50" fmla="*/ 554 h 560"/>
                <a:gd name="connsiteX51" fmla="*/ 0 w 1102"/>
                <a:gd name="connsiteY51" fmla="*/ 552 h 560"/>
                <a:gd name="connsiteX52" fmla="*/ 0 w 1102"/>
                <a:gd name="connsiteY52" fmla="*/ 552 h 560"/>
                <a:gd name="connsiteX53" fmla="*/ 0 w 1102"/>
                <a:gd name="connsiteY53" fmla="*/ 550 h 560"/>
                <a:gd name="connsiteX54" fmla="*/ 0 w 1102"/>
                <a:gd name="connsiteY54" fmla="*/ 550 h 560"/>
                <a:gd name="connsiteX55" fmla="*/ 2 w 1102"/>
                <a:gd name="connsiteY55" fmla="*/ 522 h 560"/>
                <a:gd name="connsiteX56" fmla="*/ 4 w 1102"/>
                <a:gd name="connsiteY56" fmla="*/ 494 h 560"/>
                <a:gd name="connsiteX57" fmla="*/ 8 w 1102"/>
                <a:gd name="connsiteY57" fmla="*/ 466 h 560"/>
                <a:gd name="connsiteX58" fmla="*/ 14 w 1102"/>
                <a:gd name="connsiteY58" fmla="*/ 440 h 560"/>
                <a:gd name="connsiteX59" fmla="*/ 20 w 1102"/>
                <a:gd name="connsiteY59" fmla="*/ 412 h 560"/>
                <a:gd name="connsiteX60" fmla="*/ 28 w 1102"/>
                <a:gd name="connsiteY60" fmla="*/ 386 h 560"/>
                <a:gd name="connsiteX61" fmla="*/ 38 w 1102"/>
                <a:gd name="connsiteY61" fmla="*/ 362 h 560"/>
                <a:gd name="connsiteX62" fmla="*/ 48 w 1102"/>
                <a:gd name="connsiteY62" fmla="*/ 336 h 560"/>
                <a:gd name="connsiteX63" fmla="*/ 58 w 1102"/>
                <a:gd name="connsiteY63" fmla="*/ 312 h 560"/>
                <a:gd name="connsiteX64" fmla="*/ 70 w 1102"/>
                <a:gd name="connsiteY64" fmla="*/ 288 h 560"/>
                <a:gd name="connsiteX65" fmla="*/ 84 w 1102"/>
                <a:gd name="connsiteY65" fmla="*/ 266 h 560"/>
                <a:gd name="connsiteX66" fmla="*/ 98 w 1102"/>
                <a:gd name="connsiteY66" fmla="*/ 242 h 560"/>
                <a:gd name="connsiteX67" fmla="*/ 114 w 1102"/>
                <a:gd name="connsiteY67" fmla="*/ 222 h 560"/>
                <a:gd name="connsiteX68" fmla="*/ 130 w 1102"/>
                <a:gd name="connsiteY68" fmla="*/ 200 h 560"/>
                <a:gd name="connsiteX69" fmla="*/ 146 w 1102"/>
                <a:gd name="connsiteY69" fmla="*/ 180 h 560"/>
                <a:gd name="connsiteX70" fmla="*/ 164 w 1102"/>
                <a:gd name="connsiteY70" fmla="*/ 162 h 560"/>
                <a:gd name="connsiteX71" fmla="*/ 184 w 1102"/>
                <a:gd name="connsiteY71" fmla="*/ 144 h 560"/>
                <a:gd name="connsiteX72" fmla="*/ 204 w 1102"/>
                <a:gd name="connsiteY72" fmla="*/ 126 h 560"/>
                <a:gd name="connsiteX73" fmla="*/ 224 w 1102"/>
                <a:gd name="connsiteY73" fmla="*/ 110 h 560"/>
                <a:gd name="connsiteX74" fmla="*/ 246 w 1102"/>
                <a:gd name="connsiteY74" fmla="*/ 94 h 560"/>
                <a:gd name="connsiteX75" fmla="*/ 268 w 1102"/>
                <a:gd name="connsiteY75" fmla="*/ 80 h 560"/>
                <a:gd name="connsiteX76" fmla="*/ 290 w 1102"/>
                <a:gd name="connsiteY76" fmla="*/ 66 h 560"/>
                <a:gd name="connsiteX77" fmla="*/ 314 w 1102"/>
                <a:gd name="connsiteY77" fmla="*/ 54 h 560"/>
                <a:gd name="connsiteX78" fmla="*/ 338 w 1102"/>
                <a:gd name="connsiteY78" fmla="*/ 44 h 560"/>
                <a:gd name="connsiteX79" fmla="*/ 362 w 1102"/>
                <a:gd name="connsiteY79" fmla="*/ 34 h 560"/>
                <a:gd name="connsiteX80" fmla="*/ 388 w 1102"/>
                <a:gd name="connsiteY80" fmla="*/ 24 h 560"/>
                <a:gd name="connsiteX81" fmla="*/ 414 w 1102"/>
                <a:gd name="connsiteY81" fmla="*/ 18 h 560"/>
                <a:gd name="connsiteX82" fmla="*/ 440 w 1102"/>
                <a:gd name="connsiteY82" fmla="*/ 12 h 560"/>
                <a:gd name="connsiteX83" fmla="*/ 468 w 1102"/>
                <a:gd name="connsiteY83" fmla="*/ 6 h 560"/>
                <a:gd name="connsiteX84" fmla="*/ 494 w 1102"/>
                <a:gd name="connsiteY84" fmla="*/ 2 h 560"/>
                <a:gd name="connsiteX85" fmla="*/ 522 w 1102"/>
                <a:gd name="connsiteY85" fmla="*/ 0 h 560"/>
                <a:gd name="connsiteX86" fmla="*/ 550 w 1102"/>
                <a:gd name="connsiteY86" fmla="*/ 0 h 560"/>
                <a:gd name="connsiteX87" fmla="*/ 550 w 1102"/>
                <a:gd name="connsiteY87" fmla="*/ 0 h 560"/>
                <a:gd name="connsiteX88" fmla="*/ 580 w 1102"/>
                <a:gd name="connsiteY88" fmla="*/ 0 h 560"/>
                <a:gd name="connsiteX0" fmla="*/ 740 w 1102"/>
                <a:gd name="connsiteY0" fmla="*/ 34 h 558"/>
                <a:gd name="connsiteX1" fmla="*/ 764 w 1102"/>
                <a:gd name="connsiteY1" fmla="*/ 44 h 558"/>
                <a:gd name="connsiteX2" fmla="*/ 788 w 1102"/>
                <a:gd name="connsiteY2" fmla="*/ 54 h 558"/>
                <a:gd name="connsiteX3" fmla="*/ 812 w 1102"/>
                <a:gd name="connsiteY3" fmla="*/ 66 h 558"/>
                <a:gd name="connsiteX4" fmla="*/ 834 w 1102"/>
                <a:gd name="connsiteY4" fmla="*/ 80 h 558"/>
                <a:gd name="connsiteX5" fmla="*/ 858 w 1102"/>
                <a:gd name="connsiteY5" fmla="*/ 94 h 558"/>
                <a:gd name="connsiteX6" fmla="*/ 878 w 1102"/>
                <a:gd name="connsiteY6" fmla="*/ 110 h 558"/>
                <a:gd name="connsiteX7" fmla="*/ 900 w 1102"/>
                <a:gd name="connsiteY7" fmla="*/ 126 h 558"/>
                <a:gd name="connsiteX8" fmla="*/ 918 w 1102"/>
                <a:gd name="connsiteY8" fmla="*/ 142 h 558"/>
                <a:gd name="connsiteX9" fmla="*/ 938 w 1102"/>
                <a:gd name="connsiteY9" fmla="*/ 162 h 558"/>
                <a:gd name="connsiteX10" fmla="*/ 956 w 1102"/>
                <a:gd name="connsiteY10" fmla="*/ 180 h 558"/>
                <a:gd name="connsiteX11" fmla="*/ 974 w 1102"/>
                <a:gd name="connsiteY11" fmla="*/ 200 h 558"/>
                <a:gd name="connsiteX12" fmla="*/ 990 w 1102"/>
                <a:gd name="connsiteY12" fmla="*/ 222 h 558"/>
                <a:gd name="connsiteX13" fmla="*/ 1004 w 1102"/>
                <a:gd name="connsiteY13" fmla="*/ 242 h 558"/>
                <a:gd name="connsiteX14" fmla="*/ 1020 w 1102"/>
                <a:gd name="connsiteY14" fmla="*/ 266 h 558"/>
                <a:gd name="connsiteX15" fmla="*/ 1032 w 1102"/>
                <a:gd name="connsiteY15" fmla="*/ 288 h 558"/>
                <a:gd name="connsiteX16" fmla="*/ 1044 w 1102"/>
                <a:gd name="connsiteY16" fmla="*/ 312 h 558"/>
                <a:gd name="connsiteX17" fmla="*/ 1056 w 1102"/>
                <a:gd name="connsiteY17" fmla="*/ 336 h 558"/>
                <a:gd name="connsiteX18" fmla="*/ 1066 w 1102"/>
                <a:gd name="connsiteY18" fmla="*/ 362 h 558"/>
                <a:gd name="connsiteX19" fmla="*/ 1074 w 1102"/>
                <a:gd name="connsiteY19" fmla="*/ 386 h 558"/>
                <a:gd name="connsiteX20" fmla="*/ 1082 w 1102"/>
                <a:gd name="connsiteY20" fmla="*/ 412 h 558"/>
                <a:gd name="connsiteX21" fmla="*/ 1088 w 1102"/>
                <a:gd name="connsiteY21" fmla="*/ 440 h 558"/>
                <a:gd name="connsiteX22" fmla="*/ 1094 w 1102"/>
                <a:gd name="connsiteY22" fmla="*/ 466 h 558"/>
                <a:gd name="connsiteX23" fmla="*/ 1098 w 1102"/>
                <a:gd name="connsiteY23" fmla="*/ 494 h 558"/>
                <a:gd name="connsiteX24" fmla="*/ 1100 w 1102"/>
                <a:gd name="connsiteY24" fmla="*/ 522 h 558"/>
                <a:gd name="connsiteX25" fmla="*/ 1102 w 1102"/>
                <a:gd name="connsiteY25" fmla="*/ 550 h 558"/>
                <a:gd name="connsiteX26" fmla="*/ 1102 w 1102"/>
                <a:gd name="connsiteY26" fmla="*/ 550 h 558"/>
                <a:gd name="connsiteX27" fmla="*/ 1102 w 1102"/>
                <a:gd name="connsiteY27" fmla="*/ 552 h 558"/>
                <a:gd name="connsiteX28" fmla="*/ 1102 w 1102"/>
                <a:gd name="connsiteY28" fmla="*/ 552 h 558"/>
                <a:gd name="connsiteX29" fmla="*/ 1100 w 1102"/>
                <a:gd name="connsiteY29" fmla="*/ 556 h 558"/>
                <a:gd name="connsiteX30" fmla="*/ 1100 w 1102"/>
                <a:gd name="connsiteY30" fmla="*/ 558 h 558"/>
                <a:gd name="connsiteX31" fmla="*/ 580 w 1102"/>
                <a:gd name="connsiteY31" fmla="*/ 340 h 558"/>
                <a:gd name="connsiteX32" fmla="*/ 554 w 1102"/>
                <a:gd name="connsiteY32" fmla="*/ 340 h 558"/>
                <a:gd name="connsiteX33" fmla="*/ 554 w 1102"/>
                <a:gd name="connsiteY33" fmla="*/ 340 h 558"/>
                <a:gd name="connsiteX34" fmla="*/ 528 w 1102"/>
                <a:gd name="connsiteY34" fmla="*/ 340 h 558"/>
                <a:gd name="connsiteX35" fmla="*/ 502 w 1102"/>
                <a:gd name="connsiteY35" fmla="*/ 342 h 558"/>
                <a:gd name="connsiteX36" fmla="*/ 452 w 1102"/>
                <a:gd name="connsiteY36" fmla="*/ 350 h 558"/>
                <a:gd name="connsiteX37" fmla="*/ 402 w 1102"/>
                <a:gd name="connsiteY37" fmla="*/ 360 h 558"/>
                <a:gd name="connsiteX38" fmla="*/ 356 w 1102"/>
                <a:gd name="connsiteY38" fmla="*/ 374 h 558"/>
                <a:gd name="connsiteX39" fmla="*/ 310 w 1102"/>
                <a:gd name="connsiteY39" fmla="*/ 390 h 558"/>
                <a:gd name="connsiteX40" fmla="*/ 266 w 1102"/>
                <a:gd name="connsiteY40" fmla="*/ 408 h 558"/>
                <a:gd name="connsiteX41" fmla="*/ 226 w 1102"/>
                <a:gd name="connsiteY41" fmla="*/ 428 h 558"/>
                <a:gd name="connsiteX42" fmla="*/ 188 w 1102"/>
                <a:gd name="connsiteY42" fmla="*/ 448 h 558"/>
                <a:gd name="connsiteX43" fmla="*/ 120 w 1102"/>
                <a:gd name="connsiteY43" fmla="*/ 488 h 558"/>
                <a:gd name="connsiteX44" fmla="*/ 66 w 1102"/>
                <a:gd name="connsiteY44" fmla="*/ 522 h 558"/>
                <a:gd name="connsiteX45" fmla="*/ 26 w 1102"/>
                <a:gd name="connsiteY45" fmla="*/ 546 h 558"/>
                <a:gd name="connsiteX46" fmla="*/ 14 w 1102"/>
                <a:gd name="connsiteY46" fmla="*/ 554 h 558"/>
                <a:gd name="connsiteX47" fmla="*/ 4 w 1102"/>
                <a:gd name="connsiteY47" fmla="*/ 556 h 558"/>
                <a:gd name="connsiteX48" fmla="*/ 4 w 1102"/>
                <a:gd name="connsiteY48" fmla="*/ 556 h 558"/>
                <a:gd name="connsiteX49" fmla="*/ 2 w 1102"/>
                <a:gd name="connsiteY49" fmla="*/ 554 h 558"/>
                <a:gd name="connsiteX50" fmla="*/ 0 w 1102"/>
                <a:gd name="connsiteY50" fmla="*/ 552 h 558"/>
                <a:gd name="connsiteX51" fmla="*/ 0 w 1102"/>
                <a:gd name="connsiteY51" fmla="*/ 552 h 558"/>
                <a:gd name="connsiteX52" fmla="*/ 0 w 1102"/>
                <a:gd name="connsiteY52" fmla="*/ 550 h 558"/>
                <a:gd name="connsiteX53" fmla="*/ 0 w 1102"/>
                <a:gd name="connsiteY53" fmla="*/ 550 h 558"/>
                <a:gd name="connsiteX54" fmla="*/ 2 w 1102"/>
                <a:gd name="connsiteY54" fmla="*/ 522 h 558"/>
                <a:gd name="connsiteX55" fmla="*/ 4 w 1102"/>
                <a:gd name="connsiteY55" fmla="*/ 494 h 558"/>
                <a:gd name="connsiteX56" fmla="*/ 8 w 1102"/>
                <a:gd name="connsiteY56" fmla="*/ 466 h 558"/>
                <a:gd name="connsiteX57" fmla="*/ 14 w 1102"/>
                <a:gd name="connsiteY57" fmla="*/ 440 h 558"/>
                <a:gd name="connsiteX58" fmla="*/ 20 w 1102"/>
                <a:gd name="connsiteY58" fmla="*/ 412 h 558"/>
                <a:gd name="connsiteX59" fmla="*/ 28 w 1102"/>
                <a:gd name="connsiteY59" fmla="*/ 386 h 558"/>
                <a:gd name="connsiteX60" fmla="*/ 38 w 1102"/>
                <a:gd name="connsiteY60" fmla="*/ 362 h 558"/>
                <a:gd name="connsiteX61" fmla="*/ 48 w 1102"/>
                <a:gd name="connsiteY61" fmla="*/ 336 h 558"/>
                <a:gd name="connsiteX62" fmla="*/ 58 w 1102"/>
                <a:gd name="connsiteY62" fmla="*/ 312 h 558"/>
                <a:gd name="connsiteX63" fmla="*/ 70 w 1102"/>
                <a:gd name="connsiteY63" fmla="*/ 288 h 558"/>
                <a:gd name="connsiteX64" fmla="*/ 84 w 1102"/>
                <a:gd name="connsiteY64" fmla="*/ 266 h 558"/>
                <a:gd name="connsiteX65" fmla="*/ 98 w 1102"/>
                <a:gd name="connsiteY65" fmla="*/ 242 h 558"/>
                <a:gd name="connsiteX66" fmla="*/ 114 w 1102"/>
                <a:gd name="connsiteY66" fmla="*/ 222 h 558"/>
                <a:gd name="connsiteX67" fmla="*/ 130 w 1102"/>
                <a:gd name="connsiteY67" fmla="*/ 200 h 558"/>
                <a:gd name="connsiteX68" fmla="*/ 146 w 1102"/>
                <a:gd name="connsiteY68" fmla="*/ 180 h 558"/>
                <a:gd name="connsiteX69" fmla="*/ 164 w 1102"/>
                <a:gd name="connsiteY69" fmla="*/ 162 h 558"/>
                <a:gd name="connsiteX70" fmla="*/ 184 w 1102"/>
                <a:gd name="connsiteY70" fmla="*/ 144 h 558"/>
                <a:gd name="connsiteX71" fmla="*/ 204 w 1102"/>
                <a:gd name="connsiteY71" fmla="*/ 126 h 558"/>
                <a:gd name="connsiteX72" fmla="*/ 224 w 1102"/>
                <a:gd name="connsiteY72" fmla="*/ 110 h 558"/>
                <a:gd name="connsiteX73" fmla="*/ 246 w 1102"/>
                <a:gd name="connsiteY73" fmla="*/ 94 h 558"/>
                <a:gd name="connsiteX74" fmla="*/ 268 w 1102"/>
                <a:gd name="connsiteY74" fmla="*/ 80 h 558"/>
                <a:gd name="connsiteX75" fmla="*/ 290 w 1102"/>
                <a:gd name="connsiteY75" fmla="*/ 66 h 558"/>
                <a:gd name="connsiteX76" fmla="*/ 314 w 1102"/>
                <a:gd name="connsiteY76" fmla="*/ 54 h 558"/>
                <a:gd name="connsiteX77" fmla="*/ 338 w 1102"/>
                <a:gd name="connsiteY77" fmla="*/ 44 h 558"/>
                <a:gd name="connsiteX78" fmla="*/ 362 w 1102"/>
                <a:gd name="connsiteY78" fmla="*/ 34 h 558"/>
                <a:gd name="connsiteX79" fmla="*/ 388 w 1102"/>
                <a:gd name="connsiteY79" fmla="*/ 24 h 558"/>
                <a:gd name="connsiteX80" fmla="*/ 414 w 1102"/>
                <a:gd name="connsiteY80" fmla="*/ 18 h 558"/>
                <a:gd name="connsiteX81" fmla="*/ 440 w 1102"/>
                <a:gd name="connsiteY81" fmla="*/ 12 h 558"/>
                <a:gd name="connsiteX82" fmla="*/ 468 w 1102"/>
                <a:gd name="connsiteY82" fmla="*/ 6 h 558"/>
                <a:gd name="connsiteX83" fmla="*/ 494 w 1102"/>
                <a:gd name="connsiteY83" fmla="*/ 2 h 558"/>
                <a:gd name="connsiteX84" fmla="*/ 522 w 1102"/>
                <a:gd name="connsiteY84" fmla="*/ 0 h 558"/>
                <a:gd name="connsiteX85" fmla="*/ 550 w 1102"/>
                <a:gd name="connsiteY85" fmla="*/ 0 h 558"/>
                <a:gd name="connsiteX86" fmla="*/ 550 w 1102"/>
                <a:gd name="connsiteY86" fmla="*/ 0 h 558"/>
                <a:gd name="connsiteX87" fmla="*/ 580 w 1102"/>
                <a:gd name="connsiteY87" fmla="*/ 0 h 558"/>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1102 w 1102"/>
                <a:gd name="connsiteY28" fmla="*/ 552 h 556"/>
                <a:gd name="connsiteX29" fmla="*/ 1100 w 1102"/>
                <a:gd name="connsiteY29" fmla="*/ 556 h 556"/>
                <a:gd name="connsiteX30" fmla="*/ 580 w 1102"/>
                <a:gd name="connsiteY30" fmla="*/ 340 h 556"/>
                <a:gd name="connsiteX31" fmla="*/ 554 w 1102"/>
                <a:gd name="connsiteY31" fmla="*/ 340 h 556"/>
                <a:gd name="connsiteX32" fmla="*/ 554 w 1102"/>
                <a:gd name="connsiteY32" fmla="*/ 340 h 556"/>
                <a:gd name="connsiteX33" fmla="*/ 528 w 1102"/>
                <a:gd name="connsiteY33" fmla="*/ 340 h 556"/>
                <a:gd name="connsiteX34" fmla="*/ 502 w 1102"/>
                <a:gd name="connsiteY34" fmla="*/ 342 h 556"/>
                <a:gd name="connsiteX35" fmla="*/ 452 w 1102"/>
                <a:gd name="connsiteY35" fmla="*/ 350 h 556"/>
                <a:gd name="connsiteX36" fmla="*/ 402 w 1102"/>
                <a:gd name="connsiteY36" fmla="*/ 360 h 556"/>
                <a:gd name="connsiteX37" fmla="*/ 356 w 1102"/>
                <a:gd name="connsiteY37" fmla="*/ 374 h 556"/>
                <a:gd name="connsiteX38" fmla="*/ 310 w 1102"/>
                <a:gd name="connsiteY38" fmla="*/ 390 h 556"/>
                <a:gd name="connsiteX39" fmla="*/ 266 w 1102"/>
                <a:gd name="connsiteY39" fmla="*/ 408 h 556"/>
                <a:gd name="connsiteX40" fmla="*/ 226 w 1102"/>
                <a:gd name="connsiteY40" fmla="*/ 428 h 556"/>
                <a:gd name="connsiteX41" fmla="*/ 188 w 1102"/>
                <a:gd name="connsiteY41" fmla="*/ 448 h 556"/>
                <a:gd name="connsiteX42" fmla="*/ 120 w 1102"/>
                <a:gd name="connsiteY42" fmla="*/ 488 h 556"/>
                <a:gd name="connsiteX43" fmla="*/ 66 w 1102"/>
                <a:gd name="connsiteY43" fmla="*/ 522 h 556"/>
                <a:gd name="connsiteX44" fmla="*/ 26 w 1102"/>
                <a:gd name="connsiteY44" fmla="*/ 546 h 556"/>
                <a:gd name="connsiteX45" fmla="*/ 14 w 1102"/>
                <a:gd name="connsiteY45" fmla="*/ 554 h 556"/>
                <a:gd name="connsiteX46" fmla="*/ 4 w 1102"/>
                <a:gd name="connsiteY46" fmla="*/ 556 h 556"/>
                <a:gd name="connsiteX47" fmla="*/ 4 w 1102"/>
                <a:gd name="connsiteY47" fmla="*/ 556 h 556"/>
                <a:gd name="connsiteX48" fmla="*/ 2 w 1102"/>
                <a:gd name="connsiteY48" fmla="*/ 554 h 556"/>
                <a:gd name="connsiteX49" fmla="*/ 0 w 1102"/>
                <a:gd name="connsiteY49" fmla="*/ 552 h 556"/>
                <a:gd name="connsiteX50" fmla="*/ 0 w 1102"/>
                <a:gd name="connsiteY50" fmla="*/ 552 h 556"/>
                <a:gd name="connsiteX51" fmla="*/ 0 w 1102"/>
                <a:gd name="connsiteY51" fmla="*/ 550 h 556"/>
                <a:gd name="connsiteX52" fmla="*/ 0 w 1102"/>
                <a:gd name="connsiteY52" fmla="*/ 550 h 556"/>
                <a:gd name="connsiteX53" fmla="*/ 2 w 1102"/>
                <a:gd name="connsiteY53" fmla="*/ 522 h 556"/>
                <a:gd name="connsiteX54" fmla="*/ 4 w 1102"/>
                <a:gd name="connsiteY54" fmla="*/ 494 h 556"/>
                <a:gd name="connsiteX55" fmla="*/ 8 w 1102"/>
                <a:gd name="connsiteY55" fmla="*/ 466 h 556"/>
                <a:gd name="connsiteX56" fmla="*/ 14 w 1102"/>
                <a:gd name="connsiteY56" fmla="*/ 440 h 556"/>
                <a:gd name="connsiteX57" fmla="*/ 20 w 1102"/>
                <a:gd name="connsiteY57" fmla="*/ 412 h 556"/>
                <a:gd name="connsiteX58" fmla="*/ 28 w 1102"/>
                <a:gd name="connsiteY58" fmla="*/ 386 h 556"/>
                <a:gd name="connsiteX59" fmla="*/ 38 w 1102"/>
                <a:gd name="connsiteY59" fmla="*/ 362 h 556"/>
                <a:gd name="connsiteX60" fmla="*/ 48 w 1102"/>
                <a:gd name="connsiteY60" fmla="*/ 336 h 556"/>
                <a:gd name="connsiteX61" fmla="*/ 58 w 1102"/>
                <a:gd name="connsiteY61" fmla="*/ 312 h 556"/>
                <a:gd name="connsiteX62" fmla="*/ 70 w 1102"/>
                <a:gd name="connsiteY62" fmla="*/ 288 h 556"/>
                <a:gd name="connsiteX63" fmla="*/ 84 w 1102"/>
                <a:gd name="connsiteY63" fmla="*/ 266 h 556"/>
                <a:gd name="connsiteX64" fmla="*/ 98 w 1102"/>
                <a:gd name="connsiteY64" fmla="*/ 242 h 556"/>
                <a:gd name="connsiteX65" fmla="*/ 114 w 1102"/>
                <a:gd name="connsiteY65" fmla="*/ 222 h 556"/>
                <a:gd name="connsiteX66" fmla="*/ 130 w 1102"/>
                <a:gd name="connsiteY66" fmla="*/ 200 h 556"/>
                <a:gd name="connsiteX67" fmla="*/ 146 w 1102"/>
                <a:gd name="connsiteY67" fmla="*/ 180 h 556"/>
                <a:gd name="connsiteX68" fmla="*/ 164 w 1102"/>
                <a:gd name="connsiteY68" fmla="*/ 162 h 556"/>
                <a:gd name="connsiteX69" fmla="*/ 184 w 1102"/>
                <a:gd name="connsiteY69" fmla="*/ 144 h 556"/>
                <a:gd name="connsiteX70" fmla="*/ 204 w 1102"/>
                <a:gd name="connsiteY70" fmla="*/ 126 h 556"/>
                <a:gd name="connsiteX71" fmla="*/ 224 w 1102"/>
                <a:gd name="connsiteY71" fmla="*/ 110 h 556"/>
                <a:gd name="connsiteX72" fmla="*/ 246 w 1102"/>
                <a:gd name="connsiteY72" fmla="*/ 94 h 556"/>
                <a:gd name="connsiteX73" fmla="*/ 268 w 1102"/>
                <a:gd name="connsiteY73" fmla="*/ 80 h 556"/>
                <a:gd name="connsiteX74" fmla="*/ 290 w 1102"/>
                <a:gd name="connsiteY74" fmla="*/ 66 h 556"/>
                <a:gd name="connsiteX75" fmla="*/ 314 w 1102"/>
                <a:gd name="connsiteY75" fmla="*/ 54 h 556"/>
                <a:gd name="connsiteX76" fmla="*/ 338 w 1102"/>
                <a:gd name="connsiteY76" fmla="*/ 44 h 556"/>
                <a:gd name="connsiteX77" fmla="*/ 362 w 1102"/>
                <a:gd name="connsiteY77" fmla="*/ 34 h 556"/>
                <a:gd name="connsiteX78" fmla="*/ 388 w 1102"/>
                <a:gd name="connsiteY78" fmla="*/ 24 h 556"/>
                <a:gd name="connsiteX79" fmla="*/ 414 w 1102"/>
                <a:gd name="connsiteY79" fmla="*/ 18 h 556"/>
                <a:gd name="connsiteX80" fmla="*/ 440 w 1102"/>
                <a:gd name="connsiteY80" fmla="*/ 12 h 556"/>
                <a:gd name="connsiteX81" fmla="*/ 468 w 1102"/>
                <a:gd name="connsiteY81" fmla="*/ 6 h 556"/>
                <a:gd name="connsiteX82" fmla="*/ 494 w 1102"/>
                <a:gd name="connsiteY82" fmla="*/ 2 h 556"/>
                <a:gd name="connsiteX83" fmla="*/ 522 w 1102"/>
                <a:gd name="connsiteY83" fmla="*/ 0 h 556"/>
                <a:gd name="connsiteX84" fmla="*/ 550 w 1102"/>
                <a:gd name="connsiteY84" fmla="*/ 0 h 556"/>
                <a:gd name="connsiteX85" fmla="*/ 550 w 1102"/>
                <a:gd name="connsiteY85" fmla="*/ 0 h 556"/>
                <a:gd name="connsiteX86" fmla="*/ 580 w 1102"/>
                <a:gd name="connsiteY86"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1102 w 1102"/>
                <a:gd name="connsiteY28" fmla="*/ 552 h 556"/>
                <a:gd name="connsiteX29" fmla="*/ 580 w 1102"/>
                <a:gd name="connsiteY29" fmla="*/ 340 h 556"/>
                <a:gd name="connsiteX30" fmla="*/ 554 w 1102"/>
                <a:gd name="connsiteY30" fmla="*/ 340 h 556"/>
                <a:gd name="connsiteX31" fmla="*/ 554 w 1102"/>
                <a:gd name="connsiteY31" fmla="*/ 340 h 556"/>
                <a:gd name="connsiteX32" fmla="*/ 528 w 1102"/>
                <a:gd name="connsiteY32" fmla="*/ 340 h 556"/>
                <a:gd name="connsiteX33" fmla="*/ 502 w 1102"/>
                <a:gd name="connsiteY33" fmla="*/ 342 h 556"/>
                <a:gd name="connsiteX34" fmla="*/ 452 w 1102"/>
                <a:gd name="connsiteY34" fmla="*/ 350 h 556"/>
                <a:gd name="connsiteX35" fmla="*/ 402 w 1102"/>
                <a:gd name="connsiteY35" fmla="*/ 360 h 556"/>
                <a:gd name="connsiteX36" fmla="*/ 356 w 1102"/>
                <a:gd name="connsiteY36" fmla="*/ 374 h 556"/>
                <a:gd name="connsiteX37" fmla="*/ 310 w 1102"/>
                <a:gd name="connsiteY37" fmla="*/ 390 h 556"/>
                <a:gd name="connsiteX38" fmla="*/ 266 w 1102"/>
                <a:gd name="connsiteY38" fmla="*/ 408 h 556"/>
                <a:gd name="connsiteX39" fmla="*/ 226 w 1102"/>
                <a:gd name="connsiteY39" fmla="*/ 428 h 556"/>
                <a:gd name="connsiteX40" fmla="*/ 188 w 1102"/>
                <a:gd name="connsiteY40" fmla="*/ 448 h 556"/>
                <a:gd name="connsiteX41" fmla="*/ 120 w 1102"/>
                <a:gd name="connsiteY41" fmla="*/ 488 h 556"/>
                <a:gd name="connsiteX42" fmla="*/ 66 w 1102"/>
                <a:gd name="connsiteY42" fmla="*/ 522 h 556"/>
                <a:gd name="connsiteX43" fmla="*/ 26 w 1102"/>
                <a:gd name="connsiteY43" fmla="*/ 546 h 556"/>
                <a:gd name="connsiteX44" fmla="*/ 14 w 1102"/>
                <a:gd name="connsiteY44" fmla="*/ 554 h 556"/>
                <a:gd name="connsiteX45" fmla="*/ 4 w 1102"/>
                <a:gd name="connsiteY45" fmla="*/ 556 h 556"/>
                <a:gd name="connsiteX46" fmla="*/ 4 w 1102"/>
                <a:gd name="connsiteY46" fmla="*/ 556 h 556"/>
                <a:gd name="connsiteX47" fmla="*/ 2 w 1102"/>
                <a:gd name="connsiteY47" fmla="*/ 554 h 556"/>
                <a:gd name="connsiteX48" fmla="*/ 0 w 1102"/>
                <a:gd name="connsiteY48" fmla="*/ 552 h 556"/>
                <a:gd name="connsiteX49" fmla="*/ 0 w 1102"/>
                <a:gd name="connsiteY49" fmla="*/ 552 h 556"/>
                <a:gd name="connsiteX50" fmla="*/ 0 w 1102"/>
                <a:gd name="connsiteY50" fmla="*/ 550 h 556"/>
                <a:gd name="connsiteX51" fmla="*/ 0 w 1102"/>
                <a:gd name="connsiteY51" fmla="*/ 550 h 556"/>
                <a:gd name="connsiteX52" fmla="*/ 2 w 1102"/>
                <a:gd name="connsiteY52" fmla="*/ 522 h 556"/>
                <a:gd name="connsiteX53" fmla="*/ 4 w 1102"/>
                <a:gd name="connsiteY53" fmla="*/ 494 h 556"/>
                <a:gd name="connsiteX54" fmla="*/ 8 w 1102"/>
                <a:gd name="connsiteY54" fmla="*/ 466 h 556"/>
                <a:gd name="connsiteX55" fmla="*/ 14 w 1102"/>
                <a:gd name="connsiteY55" fmla="*/ 440 h 556"/>
                <a:gd name="connsiteX56" fmla="*/ 20 w 1102"/>
                <a:gd name="connsiteY56" fmla="*/ 412 h 556"/>
                <a:gd name="connsiteX57" fmla="*/ 28 w 1102"/>
                <a:gd name="connsiteY57" fmla="*/ 386 h 556"/>
                <a:gd name="connsiteX58" fmla="*/ 38 w 1102"/>
                <a:gd name="connsiteY58" fmla="*/ 362 h 556"/>
                <a:gd name="connsiteX59" fmla="*/ 48 w 1102"/>
                <a:gd name="connsiteY59" fmla="*/ 336 h 556"/>
                <a:gd name="connsiteX60" fmla="*/ 58 w 1102"/>
                <a:gd name="connsiteY60" fmla="*/ 312 h 556"/>
                <a:gd name="connsiteX61" fmla="*/ 70 w 1102"/>
                <a:gd name="connsiteY61" fmla="*/ 288 h 556"/>
                <a:gd name="connsiteX62" fmla="*/ 84 w 1102"/>
                <a:gd name="connsiteY62" fmla="*/ 266 h 556"/>
                <a:gd name="connsiteX63" fmla="*/ 98 w 1102"/>
                <a:gd name="connsiteY63" fmla="*/ 242 h 556"/>
                <a:gd name="connsiteX64" fmla="*/ 114 w 1102"/>
                <a:gd name="connsiteY64" fmla="*/ 222 h 556"/>
                <a:gd name="connsiteX65" fmla="*/ 130 w 1102"/>
                <a:gd name="connsiteY65" fmla="*/ 200 h 556"/>
                <a:gd name="connsiteX66" fmla="*/ 146 w 1102"/>
                <a:gd name="connsiteY66" fmla="*/ 180 h 556"/>
                <a:gd name="connsiteX67" fmla="*/ 164 w 1102"/>
                <a:gd name="connsiteY67" fmla="*/ 162 h 556"/>
                <a:gd name="connsiteX68" fmla="*/ 184 w 1102"/>
                <a:gd name="connsiteY68" fmla="*/ 144 h 556"/>
                <a:gd name="connsiteX69" fmla="*/ 204 w 1102"/>
                <a:gd name="connsiteY69" fmla="*/ 126 h 556"/>
                <a:gd name="connsiteX70" fmla="*/ 224 w 1102"/>
                <a:gd name="connsiteY70" fmla="*/ 110 h 556"/>
                <a:gd name="connsiteX71" fmla="*/ 246 w 1102"/>
                <a:gd name="connsiteY71" fmla="*/ 94 h 556"/>
                <a:gd name="connsiteX72" fmla="*/ 268 w 1102"/>
                <a:gd name="connsiteY72" fmla="*/ 80 h 556"/>
                <a:gd name="connsiteX73" fmla="*/ 290 w 1102"/>
                <a:gd name="connsiteY73" fmla="*/ 66 h 556"/>
                <a:gd name="connsiteX74" fmla="*/ 314 w 1102"/>
                <a:gd name="connsiteY74" fmla="*/ 54 h 556"/>
                <a:gd name="connsiteX75" fmla="*/ 338 w 1102"/>
                <a:gd name="connsiteY75" fmla="*/ 44 h 556"/>
                <a:gd name="connsiteX76" fmla="*/ 362 w 1102"/>
                <a:gd name="connsiteY76" fmla="*/ 34 h 556"/>
                <a:gd name="connsiteX77" fmla="*/ 388 w 1102"/>
                <a:gd name="connsiteY77" fmla="*/ 24 h 556"/>
                <a:gd name="connsiteX78" fmla="*/ 414 w 1102"/>
                <a:gd name="connsiteY78" fmla="*/ 18 h 556"/>
                <a:gd name="connsiteX79" fmla="*/ 440 w 1102"/>
                <a:gd name="connsiteY79" fmla="*/ 12 h 556"/>
                <a:gd name="connsiteX80" fmla="*/ 468 w 1102"/>
                <a:gd name="connsiteY80" fmla="*/ 6 h 556"/>
                <a:gd name="connsiteX81" fmla="*/ 494 w 1102"/>
                <a:gd name="connsiteY81" fmla="*/ 2 h 556"/>
                <a:gd name="connsiteX82" fmla="*/ 522 w 1102"/>
                <a:gd name="connsiteY82" fmla="*/ 0 h 556"/>
                <a:gd name="connsiteX83" fmla="*/ 550 w 1102"/>
                <a:gd name="connsiteY83" fmla="*/ 0 h 556"/>
                <a:gd name="connsiteX84" fmla="*/ 550 w 1102"/>
                <a:gd name="connsiteY84" fmla="*/ 0 h 556"/>
                <a:gd name="connsiteX85" fmla="*/ 580 w 1102"/>
                <a:gd name="connsiteY85"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580 w 1102"/>
                <a:gd name="connsiteY28" fmla="*/ 340 h 556"/>
                <a:gd name="connsiteX29" fmla="*/ 554 w 1102"/>
                <a:gd name="connsiteY29" fmla="*/ 340 h 556"/>
                <a:gd name="connsiteX30" fmla="*/ 554 w 1102"/>
                <a:gd name="connsiteY30" fmla="*/ 340 h 556"/>
                <a:gd name="connsiteX31" fmla="*/ 528 w 1102"/>
                <a:gd name="connsiteY31" fmla="*/ 340 h 556"/>
                <a:gd name="connsiteX32" fmla="*/ 502 w 1102"/>
                <a:gd name="connsiteY32" fmla="*/ 342 h 556"/>
                <a:gd name="connsiteX33" fmla="*/ 452 w 1102"/>
                <a:gd name="connsiteY33" fmla="*/ 350 h 556"/>
                <a:gd name="connsiteX34" fmla="*/ 402 w 1102"/>
                <a:gd name="connsiteY34" fmla="*/ 360 h 556"/>
                <a:gd name="connsiteX35" fmla="*/ 356 w 1102"/>
                <a:gd name="connsiteY35" fmla="*/ 374 h 556"/>
                <a:gd name="connsiteX36" fmla="*/ 310 w 1102"/>
                <a:gd name="connsiteY36" fmla="*/ 390 h 556"/>
                <a:gd name="connsiteX37" fmla="*/ 266 w 1102"/>
                <a:gd name="connsiteY37" fmla="*/ 408 h 556"/>
                <a:gd name="connsiteX38" fmla="*/ 226 w 1102"/>
                <a:gd name="connsiteY38" fmla="*/ 428 h 556"/>
                <a:gd name="connsiteX39" fmla="*/ 188 w 1102"/>
                <a:gd name="connsiteY39" fmla="*/ 448 h 556"/>
                <a:gd name="connsiteX40" fmla="*/ 120 w 1102"/>
                <a:gd name="connsiteY40" fmla="*/ 488 h 556"/>
                <a:gd name="connsiteX41" fmla="*/ 66 w 1102"/>
                <a:gd name="connsiteY41" fmla="*/ 522 h 556"/>
                <a:gd name="connsiteX42" fmla="*/ 26 w 1102"/>
                <a:gd name="connsiteY42" fmla="*/ 546 h 556"/>
                <a:gd name="connsiteX43" fmla="*/ 14 w 1102"/>
                <a:gd name="connsiteY43" fmla="*/ 554 h 556"/>
                <a:gd name="connsiteX44" fmla="*/ 4 w 1102"/>
                <a:gd name="connsiteY44" fmla="*/ 556 h 556"/>
                <a:gd name="connsiteX45" fmla="*/ 4 w 1102"/>
                <a:gd name="connsiteY45" fmla="*/ 556 h 556"/>
                <a:gd name="connsiteX46" fmla="*/ 2 w 1102"/>
                <a:gd name="connsiteY46" fmla="*/ 554 h 556"/>
                <a:gd name="connsiteX47" fmla="*/ 0 w 1102"/>
                <a:gd name="connsiteY47" fmla="*/ 552 h 556"/>
                <a:gd name="connsiteX48" fmla="*/ 0 w 1102"/>
                <a:gd name="connsiteY48" fmla="*/ 552 h 556"/>
                <a:gd name="connsiteX49" fmla="*/ 0 w 1102"/>
                <a:gd name="connsiteY49" fmla="*/ 550 h 556"/>
                <a:gd name="connsiteX50" fmla="*/ 0 w 1102"/>
                <a:gd name="connsiteY50" fmla="*/ 550 h 556"/>
                <a:gd name="connsiteX51" fmla="*/ 2 w 1102"/>
                <a:gd name="connsiteY51" fmla="*/ 522 h 556"/>
                <a:gd name="connsiteX52" fmla="*/ 4 w 1102"/>
                <a:gd name="connsiteY52" fmla="*/ 494 h 556"/>
                <a:gd name="connsiteX53" fmla="*/ 8 w 1102"/>
                <a:gd name="connsiteY53" fmla="*/ 466 h 556"/>
                <a:gd name="connsiteX54" fmla="*/ 14 w 1102"/>
                <a:gd name="connsiteY54" fmla="*/ 440 h 556"/>
                <a:gd name="connsiteX55" fmla="*/ 20 w 1102"/>
                <a:gd name="connsiteY55" fmla="*/ 412 h 556"/>
                <a:gd name="connsiteX56" fmla="*/ 28 w 1102"/>
                <a:gd name="connsiteY56" fmla="*/ 386 h 556"/>
                <a:gd name="connsiteX57" fmla="*/ 38 w 1102"/>
                <a:gd name="connsiteY57" fmla="*/ 362 h 556"/>
                <a:gd name="connsiteX58" fmla="*/ 48 w 1102"/>
                <a:gd name="connsiteY58" fmla="*/ 336 h 556"/>
                <a:gd name="connsiteX59" fmla="*/ 58 w 1102"/>
                <a:gd name="connsiteY59" fmla="*/ 312 h 556"/>
                <a:gd name="connsiteX60" fmla="*/ 70 w 1102"/>
                <a:gd name="connsiteY60" fmla="*/ 288 h 556"/>
                <a:gd name="connsiteX61" fmla="*/ 84 w 1102"/>
                <a:gd name="connsiteY61" fmla="*/ 266 h 556"/>
                <a:gd name="connsiteX62" fmla="*/ 98 w 1102"/>
                <a:gd name="connsiteY62" fmla="*/ 242 h 556"/>
                <a:gd name="connsiteX63" fmla="*/ 114 w 1102"/>
                <a:gd name="connsiteY63" fmla="*/ 222 h 556"/>
                <a:gd name="connsiteX64" fmla="*/ 130 w 1102"/>
                <a:gd name="connsiteY64" fmla="*/ 200 h 556"/>
                <a:gd name="connsiteX65" fmla="*/ 146 w 1102"/>
                <a:gd name="connsiteY65" fmla="*/ 180 h 556"/>
                <a:gd name="connsiteX66" fmla="*/ 164 w 1102"/>
                <a:gd name="connsiteY66" fmla="*/ 162 h 556"/>
                <a:gd name="connsiteX67" fmla="*/ 184 w 1102"/>
                <a:gd name="connsiteY67" fmla="*/ 144 h 556"/>
                <a:gd name="connsiteX68" fmla="*/ 204 w 1102"/>
                <a:gd name="connsiteY68" fmla="*/ 126 h 556"/>
                <a:gd name="connsiteX69" fmla="*/ 224 w 1102"/>
                <a:gd name="connsiteY69" fmla="*/ 110 h 556"/>
                <a:gd name="connsiteX70" fmla="*/ 246 w 1102"/>
                <a:gd name="connsiteY70" fmla="*/ 94 h 556"/>
                <a:gd name="connsiteX71" fmla="*/ 268 w 1102"/>
                <a:gd name="connsiteY71" fmla="*/ 80 h 556"/>
                <a:gd name="connsiteX72" fmla="*/ 290 w 1102"/>
                <a:gd name="connsiteY72" fmla="*/ 66 h 556"/>
                <a:gd name="connsiteX73" fmla="*/ 314 w 1102"/>
                <a:gd name="connsiteY73" fmla="*/ 54 h 556"/>
                <a:gd name="connsiteX74" fmla="*/ 338 w 1102"/>
                <a:gd name="connsiteY74" fmla="*/ 44 h 556"/>
                <a:gd name="connsiteX75" fmla="*/ 362 w 1102"/>
                <a:gd name="connsiteY75" fmla="*/ 34 h 556"/>
                <a:gd name="connsiteX76" fmla="*/ 388 w 1102"/>
                <a:gd name="connsiteY76" fmla="*/ 24 h 556"/>
                <a:gd name="connsiteX77" fmla="*/ 414 w 1102"/>
                <a:gd name="connsiteY77" fmla="*/ 18 h 556"/>
                <a:gd name="connsiteX78" fmla="*/ 440 w 1102"/>
                <a:gd name="connsiteY78" fmla="*/ 12 h 556"/>
                <a:gd name="connsiteX79" fmla="*/ 468 w 1102"/>
                <a:gd name="connsiteY79" fmla="*/ 6 h 556"/>
                <a:gd name="connsiteX80" fmla="*/ 494 w 1102"/>
                <a:gd name="connsiteY80" fmla="*/ 2 h 556"/>
                <a:gd name="connsiteX81" fmla="*/ 522 w 1102"/>
                <a:gd name="connsiteY81" fmla="*/ 0 h 556"/>
                <a:gd name="connsiteX82" fmla="*/ 550 w 1102"/>
                <a:gd name="connsiteY82" fmla="*/ 0 h 556"/>
                <a:gd name="connsiteX83" fmla="*/ 550 w 1102"/>
                <a:gd name="connsiteY83" fmla="*/ 0 h 556"/>
                <a:gd name="connsiteX84" fmla="*/ 580 w 1102"/>
                <a:gd name="connsiteY84"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580 w 1102"/>
                <a:gd name="connsiteY27" fmla="*/ 340 h 556"/>
                <a:gd name="connsiteX28" fmla="*/ 554 w 1102"/>
                <a:gd name="connsiteY28" fmla="*/ 340 h 556"/>
                <a:gd name="connsiteX29" fmla="*/ 554 w 1102"/>
                <a:gd name="connsiteY29" fmla="*/ 340 h 556"/>
                <a:gd name="connsiteX30" fmla="*/ 528 w 1102"/>
                <a:gd name="connsiteY30" fmla="*/ 340 h 556"/>
                <a:gd name="connsiteX31" fmla="*/ 502 w 1102"/>
                <a:gd name="connsiteY31" fmla="*/ 342 h 556"/>
                <a:gd name="connsiteX32" fmla="*/ 452 w 1102"/>
                <a:gd name="connsiteY32" fmla="*/ 350 h 556"/>
                <a:gd name="connsiteX33" fmla="*/ 402 w 1102"/>
                <a:gd name="connsiteY33" fmla="*/ 360 h 556"/>
                <a:gd name="connsiteX34" fmla="*/ 356 w 1102"/>
                <a:gd name="connsiteY34" fmla="*/ 374 h 556"/>
                <a:gd name="connsiteX35" fmla="*/ 310 w 1102"/>
                <a:gd name="connsiteY35" fmla="*/ 390 h 556"/>
                <a:gd name="connsiteX36" fmla="*/ 266 w 1102"/>
                <a:gd name="connsiteY36" fmla="*/ 408 h 556"/>
                <a:gd name="connsiteX37" fmla="*/ 226 w 1102"/>
                <a:gd name="connsiteY37" fmla="*/ 428 h 556"/>
                <a:gd name="connsiteX38" fmla="*/ 188 w 1102"/>
                <a:gd name="connsiteY38" fmla="*/ 448 h 556"/>
                <a:gd name="connsiteX39" fmla="*/ 120 w 1102"/>
                <a:gd name="connsiteY39" fmla="*/ 488 h 556"/>
                <a:gd name="connsiteX40" fmla="*/ 66 w 1102"/>
                <a:gd name="connsiteY40" fmla="*/ 522 h 556"/>
                <a:gd name="connsiteX41" fmla="*/ 26 w 1102"/>
                <a:gd name="connsiteY41" fmla="*/ 546 h 556"/>
                <a:gd name="connsiteX42" fmla="*/ 14 w 1102"/>
                <a:gd name="connsiteY42" fmla="*/ 554 h 556"/>
                <a:gd name="connsiteX43" fmla="*/ 4 w 1102"/>
                <a:gd name="connsiteY43" fmla="*/ 556 h 556"/>
                <a:gd name="connsiteX44" fmla="*/ 4 w 1102"/>
                <a:gd name="connsiteY44" fmla="*/ 556 h 556"/>
                <a:gd name="connsiteX45" fmla="*/ 2 w 1102"/>
                <a:gd name="connsiteY45" fmla="*/ 554 h 556"/>
                <a:gd name="connsiteX46" fmla="*/ 0 w 1102"/>
                <a:gd name="connsiteY46" fmla="*/ 552 h 556"/>
                <a:gd name="connsiteX47" fmla="*/ 0 w 1102"/>
                <a:gd name="connsiteY47" fmla="*/ 552 h 556"/>
                <a:gd name="connsiteX48" fmla="*/ 0 w 1102"/>
                <a:gd name="connsiteY48" fmla="*/ 550 h 556"/>
                <a:gd name="connsiteX49" fmla="*/ 0 w 1102"/>
                <a:gd name="connsiteY49" fmla="*/ 550 h 556"/>
                <a:gd name="connsiteX50" fmla="*/ 2 w 1102"/>
                <a:gd name="connsiteY50" fmla="*/ 522 h 556"/>
                <a:gd name="connsiteX51" fmla="*/ 4 w 1102"/>
                <a:gd name="connsiteY51" fmla="*/ 494 h 556"/>
                <a:gd name="connsiteX52" fmla="*/ 8 w 1102"/>
                <a:gd name="connsiteY52" fmla="*/ 466 h 556"/>
                <a:gd name="connsiteX53" fmla="*/ 14 w 1102"/>
                <a:gd name="connsiteY53" fmla="*/ 440 h 556"/>
                <a:gd name="connsiteX54" fmla="*/ 20 w 1102"/>
                <a:gd name="connsiteY54" fmla="*/ 412 h 556"/>
                <a:gd name="connsiteX55" fmla="*/ 28 w 1102"/>
                <a:gd name="connsiteY55" fmla="*/ 386 h 556"/>
                <a:gd name="connsiteX56" fmla="*/ 38 w 1102"/>
                <a:gd name="connsiteY56" fmla="*/ 362 h 556"/>
                <a:gd name="connsiteX57" fmla="*/ 48 w 1102"/>
                <a:gd name="connsiteY57" fmla="*/ 336 h 556"/>
                <a:gd name="connsiteX58" fmla="*/ 58 w 1102"/>
                <a:gd name="connsiteY58" fmla="*/ 312 h 556"/>
                <a:gd name="connsiteX59" fmla="*/ 70 w 1102"/>
                <a:gd name="connsiteY59" fmla="*/ 288 h 556"/>
                <a:gd name="connsiteX60" fmla="*/ 84 w 1102"/>
                <a:gd name="connsiteY60" fmla="*/ 266 h 556"/>
                <a:gd name="connsiteX61" fmla="*/ 98 w 1102"/>
                <a:gd name="connsiteY61" fmla="*/ 242 h 556"/>
                <a:gd name="connsiteX62" fmla="*/ 114 w 1102"/>
                <a:gd name="connsiteY62" fmla="*/ 222 h 556"/>
                <a:gd name="connsiteX63" fmla="*/ 130 w 1102"/>
                <a:gd name="connsiteY63" fmla="*/ 200 h 556"/>
                <a:gd name="connsiteX64" fmla="*/ 146 w 1102"/>
                <a:gd name="connsiteY64" fmla="*/ 180 h 556"/>
                <a:gd name="connsiteX65" fmla="*/ 164 w 1102"/>
                <a:gd name="connsiteY65" fmla="*/ 162 h 556"/>
                <a:gd name="connsiteX66" fmla="*/ 184 w 1102"/>
                <a:gd name="connsiteY66" fmla="*/ 144 h 556"/>
                <a:gd name="connsiteX67" fmla="*/ 204 w 1102"/>
                <a:gd name="connsiteY67" fmla="*/ 126 h 556"/>
                <a:gd name="connsiteX68" fmla="*/ 224 w 1102"/>
                <a:gd name="connsiteY68" fmla="*/ 110 h 556"/>
                <a:gd name="connsiteX69" fmla="*/ 246 w 1102"/>
                <a:gd name="connsiteY69" fmla="*/ 94 h 556"/>
                <a:gd name="connsiteX70" fmla="*/ 268 w 1102"/>
                <a:gd name="connsiteY70" fmla="*/ 80 h 556"/>
                <a:gd name="connsiteX71" fmla="*/ 290 w 1102"/>
                <a:gd name="connsiteY71" fmla="*/ 66 h 556"/>
                <a:gd name="connsiteX72" fmla="*/ 314 w 1102"/>
                <a:gd name="connsiteY72" fmla="*/ 54 h 556"/>
                <a:gd name="connsiteX73" fmla="*/ 338 w 1102"/>
                <a:gd name="connsiteY73" fmla="*/ 44 h 556"/>
                <a:gd name="connsiteX74" fmla="*/ 362 w 1102"/>
                <a:gd name="connsiteY74" fmla="*/ 34 h 556"/>
                <a:gd name="connsiteX75" fmla="*/ 388 w 1102"/>
                <a:gd name="connsiteY75" fmla="*/ 24 h 556"/>
                <a:gd name="connsiteX76" fmla="*/ 414 w 1102"/>
                <a:gd name="connsiteY76" fmla="*/ 18 h 556"/>
                <a:gd name="connsiteX77" fmla="*/ 440 w 1102"/>
                <a:gd name="connsiteY77" fmla="*/ 12 h 556"/>
                <a:gd name="connsiteX78" fmla="*/ 468 w 1102"/>
                <a:gd name="connsiteY78" fmla="*/ 6 h 556"/>
                <a:gd name="connsiteX79" fmla="*/ 494 w 1102"/>
                <a:gd name="connsiteY79" fmla="*/ 2 h 556"/>
                <a:gd name="connsiteX80" fmla="*/ 522 w 1102"/>
                <a:gd name="connsiteY80" fmla="*/ 0 h 556"/>
                <a:gd name="connsiteX81" fmla="*/ 550 w 1102"/>
                <a:gd name="connsiteY81" fmla="*/ 0 h 556"/>
                <a:gd name="connsiteX82" fmla="*/ 550 w 1102"/>
                <a:gd name="connsiteY82" fmla="*/ 0 h 556"/>
                <a:gd name="connsiteX83" fmla="*/ 580 w 1102"/>
                <a:gd name="connsiteY83" fmla="*/ 0 h 556"/>
                <a:gd name="connsiteX0" fmla="*/ 740 w 1189"/>
                <a:gd name="connsiteY0" fmla="*/ 34 h 580"/>
                <a:gd name="connsiteX1" fmla="*/ 764 w 1189"/>
                <a:gd name="connsiteY1" fmla="*/ 44 h 580"/>
                <a:gd name="connsiteX2" fmla="*/ 788 w 1189"/>
                <a:gd name="connsiteY2" fmla="*/ 54 h 580"/>
                <a:gd name="connsiteX3" fmla="*/ 812 w 1189"/>
                <a:gd name="connsiteY3" fmla="*/ 66 h 580"/>
                <a:gd name="connsiteX4" fmla="*/ 834 w 1189"/>
                <a:gd name="connsiteY4" fmla="*/ 80 h 580"/>
                <a:gd name="connsiteX5" fmla="*/ 858 w 1189"/>
                <a:gd name="connsiteY5" fmla="*/ 94 h 580"/>
                <a:gd name="connsiteX6" fmla="*/ 878 w 1189"/>
                <a:gd name="connsiteY6" fmla="*/ 110 h 580"/>
                <a:gd name="connsiteX7" fmla="*/ 900 w 1189"/>
                <a:gd name="connsiteY7" fmla="*/ 126 h 580"/>
                <a:gd name="connsiteX8" fmla="*/ 918 w 1189"/>
                <a:gd name="connsiteY8" fmla="*/ 142 h 580"/>
                <a:gd name="connsiteX9" fmla="*/ 938 w 1189"/>
                <a:gd name="connsiteY9" fmla="*/ 162 h 580"/>
                <a:gd name="connsiteX10" fmla="*/ 956 w 1189"/>
                <a:gd name="connsiteY10" fmla="*/ 180 h 580"/>
                <a:gd name="connsiteX11" fmla="*/ 974 w 1189"/>
                <a:gd name="connsiteY11" fmla="*/ 200 h 580"/>
                <a:gd name="connsiteX12" fmla="*/ 990 w 1189"/>
                <a:gd name="connsiteY12" fmla="*/ 222 h 580"/>
                <a:gd name="connsiteX13" fmla="*/ 1004 w 1189"/>
                <a:gd name="connsiteY13" fmla="*/ 242 h 580"/>
                <a:gd name="connsiteX14" fmla="*/ 1020 w 1189"/>
                <a:gd name="connsiteY14" fmla="*/ 266 h 580"/>
                <a:gd name="connsiteX15" fmla="*/ 1032 w 1189"/>
                <a:gd name="connsiteY15" fmla="*/ 288 h 580"/>
                <a:gd name="connsiteX16" fmla="*/ 1044 w 1189"/>
                <a:gd name="connsiteY16" fmla="*/ 312 h 580"/>
                <a:gd name="connsiteX17" fmla="*/ 1056 w 1189"/>
                <a:gd name="connsiteY17" fmla="*/ 336 h 580"/>
                <a:gd name="connsiteX18" fmla="*/ 1066 w 1189"/>
                <a:gd name="connsiteY18" fmla="*/ 362 h 580"/>
                <a:gd name="connsiteX19" fmla="*/ 1074 w 1189"/>
                <a:gd name="connsiteY19" fmla="*/ 386 h 580"/>
                <a:gd name="connsiteX20" fmla="*/ 1082 w 1189"/>
                <a:gd name="connsiteY20" fmla="*/ 412 h 580"/>
                <a:gd name="connsiteX21" fmla="*/ 1088 w 1189"/>
                <a:gd name="connsiteY21" fmla="*/ 440 h 580"/>
                <a:gd name="connsiteX22" fmla="*/ 1094 w 1189"/>
                <a:gd name="connsiteY22" fmla="*/ 466 h 580"/>
                <a:gd name="connsiteX23" fmla="*/ 1098 w 1189"/>
                <a:gd name="connsiteY23" fmla="*/ 494 h 580"/>
                <a:gd name="connsiteX24" fmla="*/ 1100 w 1189"/>
                <a:gd name="connsiteY24" fmla="*/ 522 h 580"/>
                <a:gd name="connsiteX25" fmla="*/ 1102 w 1189"/>
                <a:gd name="connsiteY25" fmla="*/ 550 h 580"/>
                <a:gd name="connsiteX26" fmla="*/ 580 w 1189"/>
                <a:gd name="connsiteY26" fmla="*/ 340 h 580"/>
                <a:gd name="connsiteX27" fmla="*/ 554 w 1189"/>
                <a:gd name="connsiteY27" fmla="*/ 340 h 580"/>
                <a:gd name="connsiteX28" fmla="*/ 554 w 1189"/>
                <a:gd name="connsiteY28" fmla="*/ 340 h 580"/>
                <a:gd name="connsiteX29" fmla="*/ 528 w 1189"/>
                <a:gd name="connsiteY29" fmla="*/ 340 h 580"/>
                <a:gd name="connsiteX30" fmla="*/ 502 w 1189"/>
                <a:gd name="connsiteY30" fmla="*/ 342 h 580"/>
                <a:gd name="connsiteX31" fmla="*/ 452 w 1189"/>
                <a:gd name="connsiteY31" fmla="*/ 350 h 580"/>
                <a:gd name="connsiteX32" fmla="*/ 402 w 1189"/>
                <a:gd name="connsiteY32" fmla="*/ 360 h 580"/>
                <a:gd name="connsiteX33" fmla="*/ 356 w 1189"/>
                <a:gd name="connsiteY33" fmla="*/ 374 h 580"/>
                <a:gd name="connsiteX34" fmla="*/ 310 w 1189"/>
                <a:gd name="connsiteY34" fmla="*/ 390 h 580"/>
                <a:gd name="connsiteX35" fmla="*/ 266 w 1189"/>
                <a:gd name="connsiteY35" fmla="*/ 408 h 580"/>
                <a:gd name="connsiteX36" fmla="*/ 226 w 1189"/>
                <a:gd name="connsiteY36" fmla="*/ 428 h 580"/>
                <a:gd name="connsiteX37" fmla="*/ 188 w 1189"/>
                <a:gd name="connsiteY37" fmla="*/ 448 h 580"/>
                <a:gd name="connsiteX38" fmla="*/ 120 w 1189"/>
                <a:gd name="connsiteY38" fmla="*/ 488 h 580"/>
                <a:gd name="connsiteX39" fmla="*/ 66 w 1189"/>
                <a:gd name="connsiteY39" fmla="*/ 522 h 580"/>
                <a:gd name="connsiteX40" fmla="*/ 26 w 1189"/>
                <a:gd name="connsiteY40" fmla="*/ 546 h 580"/>
                <a:gd name="connsiteX41" fmla="*/ 14 w 1189"/>
                <a:gd name="connsiteY41" fmla="*/ 554 h 580"/>
                <a:gd name="connsiteX42" fmla="*/ 4 w 1189"/>
                <a:gd name="connsiteY42" fmla="*/ 556 h 580"/>
                <a:gd name="connsiteX43" fmla="*/ 4 w 1189"/>
                <a:gd name="connsiteY43" fmla="*/ 556 h 580"/>
                <a:gd name="connsiteX44" fmla="*/ 2 w 1189"/>
                <a:gd name="connsiteY44" fmla="*/ 554 h 580"/>
                <a:gd name="connsiteX45" fmla="*/ 0 w 1189"/>
                <a:gd name="connsiteY45" fmla="*/ 552 h 580"/>
                <a:gd name="connsiteX46" fmla="*/ 0 w 1189"/>
                <a:gd name="connsiteY46" fmla="*/ 552 h 580"/>
                <a:gd name="connsiteX47" fmla="*/ 0 w 1189"/>
                <a:gd name="connsiteY47" fmla="*/ 550 h 580"/>
                <a:gd name="connsiteX48" fmla="*/ 0 w 1189"/>
                <a:gd name="connsiteY48" fmla="*/ 550 h 580"/>
                <a:gd name="connsiteX49" fmla="*/ 2 w 1189"/>
                <a:gd name="connsiteY49" fmla="*/ 522 h 580"/>
                <a:gd name="connsiteX50" fmla="*/ 4 w 1189"/>
                <a:gd name="connsiteY50" fmla="*/ 494 h 580"/>
                <a:gd name="connsiteX51" fmla="*/ 8 w 1189"/>
                <a:gd name="connsiteY51" fmla="*/ 466 h 580"/>
                <a:gd name="connsiteX52" fmla="*/ 14 w 1189"/>
                <a:gd name="connsiteY52" fmla="*/ 440 h 580"/>
                <a:gd name="connsiteX53" fmla="*/ 20 w 1189"/>
                <a:gd name="connsiteY53" fmla="*/ 412 h 580"/>
                <a:gd name="connsiteX54" fmla="*/ 28 w 1189"/>
                <a:gd name="connsiteY54" fmla="*/ 386 h 580"/>
                <a:gd name="connsiteX55" fmla="*/ 38 w 1189"/>
                <a:gd name="connsiteY55" fmla="*/ 362 h 580"/>
                <a:gd name="connsiteX56" fmla="*/ 48 w 1189"/>
                <a:gd name="connsiteY56" fmla="*/ 336 h 580"/>
                <a:gd name="connsiteX57" fmla="*/ 58 w 1189"/>
                <a:gd name="connsiteY57" fmla="*/ 312 h 580"/>
                <a:gd name="connsiteX58" fmla="*/ 70 w 1189"/>
                <a:gd name="connsiteY58" fmla="*/ 288 h 580"/>
                <a:gd name="connsiteX59" fmla="*/ 84 w 1189"/>
                <a:gd name="connsiteY59" fmla="*/ 266 h 580"/>
                <a:gd name="connsiteX60" fmla="*/ 98 w 1189"/>
                <a:gd name="connsiteY60" fmla="*/ 242 h 580"/>
                <a:gd name="connsiteX61" fmla="*/ 114 w 1189"/>
                <a:gd name="connsiteY61" fmla="*/ 222 h 580"/>
                <a:gd name="connsiteX62" fmla="*/ 130 w 1189"/>
                <a:gd name="connsiteY62" fmla="*/ 200 h 580"/>
                <a:gd name="connsiteX63" fmla="*/ 146 w 1189"/>
                <a:gd name="connsiteY63" fmla="*/ 180 h 580"/>
                <a:gd name="connsiteX64" fmla="*/ 164 w 1189"/>
                <a:gd name="connsiteY64" fmla="*/ 162 h 580"/>
                <a:gd name="connsiteX65" fmla="*/ 184 w 1189"/>
                <a:gd name="connsiteY65" fmla="*/ 144 h 580"/>
                <a:gd name="connsiteX66" fmla="*/ 204 w 1189"/>
                <a:gd name="connsiteY66" fmla="*/ 126 h 580"/>
                <a:gd name="connsiteX67" fmla="*/ 224 w 1189"/>
                <a:gd name="connsiteY67" fmla="*/ 110 h 580"/>
                <a:gd name="connsiteX68" fmla="*/ 246 w 1189"/>
                <a:gd name="connsiteY68" fmla="*/ 94 h 580"/>
                <a:gd name="connsiteX69" fmla="*/ 268 w 1189"/>
                <a:gd name="connsiteY69" fmla="*/ 80 h 580"/>
                <a:gd name="connsiteX70" fmla="*/ 290 w 1189"/>
                <a:gd name="connsiteY70" fmla="*/ 66 h 580"/>
                <a:gd name="connsiteX71" fmla="*/ 314 w 1189"/>
                <a:gd name="connsiteY71" fmla="*/ 54 h 580"/>
                <a:gd name="connsiteX72" fmla="*/ 338 w 1189"/>
                <a:gd name="connsiteY72" fmla="*/ 44 h 580"/>
                <a:gd name="connsiteX73" fmla="*/ 362 w 1189"/>
                <a:gd name="connsiteY73" fmla="*/ 34 h 580"/>
                <a:gd name="connsiteX74" fmla="*/ 388 w 1189"/>
                <a:gd name="connsiteY74" fmla="*/ 24 h 580"/>
                <a:gd name="connsiteX75" fmla="*/ 414 w 1189"/>
                <a:gd name="connsiteY75" fmla="*/ 18 h 580"/>
                <a:gd name="connsiteX76" fmla="*/ 440 w 1189"/>
                <a:gd name="connsiteY76" fmla="*/ 12 h 580"/>
                <a:gd name="connsiteX77" fmla="*/ 468 w 1189"/>
                <a:gd name="connsiteY77" fmla="*/ 6 h 580"/>
                <a:gd name="connsiteX78" fmla="*/ 494 w 1189"/>
                <a:gd name="connsiteY78" fmla="*/ 2 h 580"/>
                <a:gd name="connsiteX79" fmla="*/ 522 w 1189"/>
                <a:gd name="connsiteY79" fmla="*/ 0 h 580"/>
                <a:gd name="connsiteX80" fmla="*/ 550 w 1189"/>
                <a:gd name="connsiteY80" fmla="*/ 0 h 580"/>
                <a:gd name="connsiteX81" fmla="*/ 550 w 1189"/>
                <a:gd name="connsiteY81" fmla="*/ 0 h 580"/>
                <a:gd name="connsiteX82" fmla="*/ 580 w 1189"/>
                <a:gd name="connsiteY82" fmla="*/ 0 h 580"/>
                <a:gd name="connsiteX0" fmla="*/ 740 w 1186"/>
                <a:gd name="connsiteY0" fmla="*/ 34 h 556"/>
                <a:gd name="connsiteX1" fmla="*/ 764 w 1186"/>
                <a:gd name="connsiteY1" fmla="*/ 44 h 556"/>
                <a:gd name="connsiteX2" fmla="*/ 788 w 1186"/>
                <a:gd name="connsiteY2" fmla="*/ 54 h 556"/>
                <a:gd name="connsiteX3" fmla="*/ 812 w 1186"/>
                <a:gd name="connsiteY3" fmla="*/ 66 h 556"/>
                <a:gd name="connsiteX4" fmla="*/ 834 w 1186"/>
                <a:gd name="connsiteY4" fmla="*/ 80 h 556"/>
                <a:gd name="connsiteX5" fmla="*/ 858 w 1186"/>
                <a:gd name="connsiteY5" fmla="*/ 94 h 556"/>
                <a:gd name="connsiteX6" fmla="*/ 878 w 1186"/>
                <a:gd name="connsiteY6" fmla="*/ 110 h 556"/>
                <a:gd name="connsiteX7" fmla="*/ 900 w 1186"/>
                <a:gd name="connsiteY7" fmla="*/ 126 h 556"/>
                <a:gd name="connsiteX8" fmla="*/ 918 w 1186"/>
                <a:gd name="connsiteY8" fmla="*/ 142 h 556"/>
                <a:gd name="connsiteX9" fmla="*/ 938 w 1186"/>
                <a:gd name="connsiteY9" fmla="*/ 162 h 556"/>
                <a:gd name="connsiteX10" fmla="*/ 956 w 1186"/>
                <a:gd name="connsiteY10" fmla="*/ 180 h 556"/>
                <a:gd name="connsiteX11" fmla="*/ 974 w 1186"/>
                <a:gd name="connsiteY11" fmla="*/ 200 h 556"/>
                <a:gd name="connsiteX12" fmla="*/ 990 w 1186"/>
                <a:gd name="connsiteY12" fmla="*/ 222 h 556"/>
                <a:gd name="connsiteX13" fmla="*/ 1004 w 1186"/>
                <a:gd name="connsiteY13" fmla="*/ 242 h 556"/>
                <a:gd name="connsiteX14" fmla="*/ 1020 w 1186"/>
                <a:gd name="connsiteY14" fmla="*/ 266 h 556"/>
                <a:gd name="connsiteX15" fmla="*/ 1032 w 1186"/>
                <a:gd name="connsiteY15" fmla="*/ 288 h 556"/>
                <a:gd name="connsiteX16" fmla="*/ 1044 w 1186"/>
                <a:gd name="connsiteY16" fmla="*/ 312 h 556"/>
                <a:gd name="connsiteX17" fmla="*/ 1056 w 1186"/>
                <a:gd name="connsiteY17" fmla="*/ 336 h 556"/>
                <a:gd name="connsiteX18" fmla="*/ 1066 w 1186"/>
                <a:gd name="connsiteY18" fmla="*/ 362 h 556"/>
                <a:gd name="connsiteX19" fmla="*/ 1074 w 1186"/>
                <a:gd name="connsiteY19" fmla="*/ 386 h 556"/>
                <a:gd name="connsiteX20" fmla="*/ 1082 w 1186"/>
                <a:gd name="connsiteY20" fmla="*/ 412 h 556"/>
                <a:gd name="connsiteX21" fmla="*/ 1088 w 1186"/>
                <a:gd name="connsiteY21" fmla="*/ 440 h 556"/>
                <a:gd name="connsiteX22" fmla="*/ 1094 w 1186"/>
                <a:gd name="connsiteY22" fmla="*/ 466 h 556"/>
                <a:gd name="connsiteX23" fmla="*/ 1098 w 1186"/>
                <a:gd name="connsiteY23" fmla="*/ 494 h 556"/>
                <a:gd name="connsiteX24" fmla="*/ 1100 w 1186"/>
                <a:gd name="connsiteY24" fmla="*/ 522 h 556"/>
                <a:gd name="connsiteX25" fmla="*/ 580 w 1186"/>
                <a:gd name="connsiteY25" fmla="*/ 340 h 556"/>
                <a:gd name="connsiteX26" fmla="*/ 554 w 1186"/>
                <a:gd name="connsiteY26" fmla="*/ 340 h 556"/>
                <a:gd name="connsiteX27" fmla="*/ 554 w 1186"/>
                <a:gd name="connsiteY27" fmla="*/ 340 h 556"/>
                <a:gd name="connsiteX28" fmla="*/ 528 w 1186"/>
                <a:gd name="connsiteY28" fmla="*/ 340 h 556"/>
                <a:gd name="connsiteX29" fmla="*/ 502 w 1186"/>
                <a:gd name="connsiteY29" fmla="*/ 342 h 556"/>
                <a:gd name="connsiteX30" fmla="*/ 452 w 1186"/>
                <a:gd name="connsiteY30" fmla="*/ 350 h 556"/>
                <a:gd name="connsiteX31" fmla="*/ 402 w 1186"/>
                <a:gd name="connsiteY31" fmla="*/ 360 h 556"/>
                <a:gd name="connsiteX32" fmla="*/ 356 w 1186"/>
                <a:gd name="connsiteY32" fmla="*/ 374 h 556"/>
                <a:gd name="connsiteX33" fmla="*/ 310 w 1186"/>
                <a:gd name="connsiteY33" fmla="*/ 390 h 556"/>
                <a:gd name="connsiteX34" fmla="*/ 266 w 1186"/>
                <a:gd name="connsiteY34" fmla="*/ 408 h 556"/>
                <a:gd name="connsiteX35" fmla="*/ 226 w 1186"/>
                <a:gd name="connsiteY35" fmla="*/ 428 h 556"/>
                <a:gd name="connsiteX36" fmla="*/ 188 w 1186"/>
                <a:gd name="connsiteY36" fmla="*/ 448 h 556"/>
                <a:gd name="connsiteX37" fmla="*/ 120 w 1186"/>
                <a:gd name="connsiteY37" fmla="*/ 488 h 556"/>
                <a:gd name="connsiteX38" fmla="*/ 66 w 1186"/>
                <a:gd name="connsiteY38" fmla="*/ 522 h 556"/>
                <a:gd name="connsiteX39" fmla="*/ 26 w 1186"/>
                <a:gd name="connsiteY39" fmla="*/ 546 h 556"/>
                <a:gd name="connsiteX40" fmla="*/ 14 w 1186"/>
                <a:gd name="connsiteY40" fmla="*/ 554 h 556"/>
                <a:gd name="connsiteX41" fmla="*/ 4 w 1186"/>
                <a:gd name="connsiteY41" fmla="*/ 556 h 556"/>
                <a:gd name="connsiteX42" fmla="*/ 4 w 1186"/>
                <a:gd name="connsiteY42" fmla="*/ 556 h 556"/>
                <a:gd name="connsiteX43" fmla="*/ 2 w 1186"/>
                <a:gd name="connsiteY43" fmla="*/ 554 h 556"/>
                <a:gd name="connsiteX44" fmla="*/ 0 w 1186"/>
                <a:gd name="connsiteY44" fmla="*/ 552 h 556"/>
                <a:gd name="connsiteX45" fmla="*/ 0 w 1186"/>
                <a:gd name="connsiteY45" fmla="*/ 552 h 556"/>
                <a:gd name="connsiteX46" fmla="*/ 0 w 1186"/>
                <a:gd name="connsiteY46" fmla="*/ 550 h 556"/>
                <a:gd name="connsiteX47" fmla="*/ 0 w 1186"/>
                <a:gd name="connsiteY47" fmla="*/ 550 h 556"/>
                <a:gd name="connsiteX48" fmla="*/ 2 w 1186"/>
                <a:gd name="connsiteY48" fmla="*/ 522 h 556"/>
                <a:gd name="connsiteX49" fmla="*/ 4 w 1186"/>
                <a:gd name="connsiteY49" fmla="*/ 494 h 556"/>
                <a:gd name="connsiteX50" fmla="*/ 8 w 1186"/>
                <a:gd name="connsiteY50" fmla="*/ 466 h 556"/>
                <a:gd name="connsiteX51" fmla="*/ 14 w 1186"/>
                <a:gd name="connsiteY51" fmla="*/ 440 h 556"/>
                <a:gd name="connsiteX52" fmla="*/ 20 w 1186"/>
                <a:gd name="connsiteY52" fmla="*/ 412 h 556"/>
                <a:gd name="connsiteX53" fmla="*/ 28 w 1186"/>
                <a:gd name="connsiteY53" fmla="*/ 386 h 556"/>
                <a:gd name="connsiteX54" fmla="*/ 38 w 1186"/>
                <a:gd name="connsiteY54" fmla="*/ 362 h 556"/>
                <a:gd name="connsiteX55" fmla="*/ 48 w 1186"/>
                <a:gd name="connsiteY55" fmla="*/ 336 h 556"/>
                <a:gd name="connsiteX56" fmla="*/ 58 w 1186"/>
                <a:gd name="connsiteY56" fmla="*/ 312 h 556"/>
                <a:gd name="connsiteX57" fmla="*/ 70 w 1186"/>
                <a:gd name="connsiteY57" fmla="*/ 288 h 556"/>
                <a:gd name="connsiteX58" fmla="*/ 84 w 1186"/>
                <a:gd name="connsiteY58" fmla="*/ 266 h 556"/>
                <a:gd name="connsiteX59" fmla="*/ 98 w 1186"/>
                <a:gd name="connsiteY59" fmla="*/ 242 h 556"/>
                <a:gd name="connsiteX60" fmla="*/ 114 w 1186"/>
                <a:gd name="connsiteY60" fmla="*/ 222 h 556"/>
                <a:gd name="connsiteX61" fmla="*/ 130 w 1186"/>
                <a:gd name="connsiteY61" fmla="*/ 200 h 556"/>
                <a:gd name="connsiteX62" fmla="*/ 146 w 1186"/>
                <a:gd name="connsiteY62" fmla="*/ 180 h 556"/>
                <a:gd name="connsiteX63" fmla="*/ 164 w 1186"/>
                <a:gd name="connsiteY63" fmla="*/ 162 h 556"/>
                <a:gd name="connsiteX64" fmla="*/ 184 w 1186"/>
                <a:gd name="connsiteY64" fmla="*/ 144 h 556"/>
                <a:gd name="connsiteX65" fmla="*/ 204 w 1186"/>
                <a:gd name="connsiteY65" fmla="*/ 126 h 556"/>
                <a:gd name="connsiteX66" fmla="*/ 224 w 1186"/>
                <a:gd name="connsiteY66" fmla="*/ 110 h 556"/>
                <a:gd name="connsiteX67" fmla="*/ 246 w 1186"/>
                <a:gd name="connsiteY67" fmla="*/ 94 h 556"/>
                <a:gd name="connsiteX68" fmla="*/ 268 w 1186"/>
                <a:gd name="connsiteY68" fmla="*/ 80 h 556"/>
                <a:gd name="connsiteX69" fmla="*/ 290 w 1186"/>
                <a:gd name="connsiteY69" fmla="*/ 66 h 556"/>
                <a:gd name="connsiteX70" fmla="*/ 314 w 1186"/>
                <a:gd name="connsiteY70" fmla="*/ 54 h 556"/>
                <a:gd name="connsiteX71" fmla="*/ 338 w 1186"/>
                <a:gd name="connsiteY71" fmla="*/ 44 h 556"/>
                <a:gd name="connsiteX72" fmla="*/ 362 w 1186"/>
                <a:gd name="connsiteY72" fmla="*/ 34 h 556"/>
                <a:gd name="connsiteX73" fmla="*/ 388 w 1186"/>
                <a:gd name="connsiteY73" fmla="*/ 24 h 556"/>
                <a:gd name="connsiteX74" fmla="*/ 414 w 1186"/>
                <a:gd name="connsiteY74" fmla="*/ 18 h 556"/>
                <a:gd name="connsiteX75" fmla="*/ 440 w 1186"/>
                <a:gd name="connsiteY75" fmla="*/ 12 h 556"/>
                <a:gd name="connsiteX76" fmla="*/ 468 w 1186"/>
                <a:gd name="connsiteY76" fmla="*/ 6 h 556"/>
                <a:gd name="connsiteX77" fmla="*/ 494 w 1186"/>
                <a:gd name="connsiteY77" fmla="*/ 2 h 556"/>
                <a:gd name="connsiteX78" fmla="*/ 522 w 1186"/>
                <a:gd name="connsiteY78" fmla="*/ 0 h 556"/>
                <a:gd name="connsiteX79" fmla="*/ 550 w 1186"/>
                <a:gd name="connsiteY79" fmla="*/ 0 h 556"/>
                <a:gd name="connsiteX80" fmla="*/ 550 w 1186"/>
                <a:gd name="connsiteY80" fmla="*/ 0 h 556"/>
                <a:gd name="connsiteX81" fmla="*/ 580 w 1186"/>
                <a:gd name="connsiteY81" fmla="*/ 0 h 556"/>
                <a:gd name="connsiteX0" fmla="*/ 740 w 1184"/>
                <a:gd name="connsiteY0" fmla="*/ 34 h 556"/>
                <a:gd name="connsiteX1" fmla="*/ 764 w 1184"/>
                <a:gd name="connsiteY1" fmla="*/ 44 h 556"/>
                <a:gd name="connsiteX2" fmla="*/ 788 w 1184"/>
                <a:gd name="connsiteY2" fmla="*/ 54 h 556"/>
                <a:gd name="connsiteX3" fmla="*/ 812 w 1184"/>
                <a:gd name="connsiteY3" fmla="*/ 66 h 556"/>
                <a:gd name="connsiteX4" fmla="*/ 834 w 1184"/>
                <a:gd name="connsiteY4" fmla="*/ 80 h 556"/>
                <a:gd name="connsiteX5" fmla="*/ 858 w 1184"/>
                <a:gd name="connsiteY5" fmla="*/ 94 h 556"/>
                <a:gd name="connsiteX6" fmla="*/ 878 w 1184"/>
                <a:gd name="connsiteY6" fmla="*/ 110 h 556"/>
                <a:gd name="connsiteX7" fmla="*/ 900 w 1184"/>
                <a:gd name="connsiteY7" fmla="*/ 126 h 556"/>
                <a:gd name="connsiteX8" fmla="*/ 918 w 1184"/>
                <a:gd name="connsiteY8" fmla="*/ 142 h 556"/>
                <a:gd name="connsiteX9" fmla="*/ 938 w 1184"/>
                <a:gd name="connsiteY9" fmla="*/ 162 h 556"/>
                <a:gd name="connsiteX10" fmla="*/ 956 w 1184"/>
                <a:gd name="connsiteY10" fmla="*/ 180 h 556"/>
                <a:gd name="connsiteX11" fmla="*/ 974 w 1184"/>
                <a:gd name="connsiteY11" fmla="*/ 200 h 556"/>
                <a:gd name="connsiteX12" fmla="*/ 990 w 1184"/>
                <a:gd name="connsiteY12" fmla="*/ 222 h 556"/>
                <a:gd name="connsiteX13" fmla="*/ 1004 w 1184"/>
                <a:gd name="connsiteY13" fmla="*/ 242 h 556"/>
                <a:gd name="connsiteX14" fmla="*/ 1020 w 1184"/>
                <a:gd name="connsiteY14" fmla="*/ 266 h 556"/>
                <a:gd name="connsiteX15" fmla="*/ 1032 w 1184"/>
                <a:gd name="connsiteY15" fmla="*/ 288 h 556"/>
                <a:gd name="connsiteX16" fmla="*/ 1044 w 1184"/>
                <a:gd name="connsiteY16" fmla="*/ 312 h 556"/>
                <a:gd name="connsiteX17" fmla="*/ 1056 w 1184"/>
                <a:gd name="connsiteY17" fmla="*/ 336 h 556"/>
                <a:gd name="connsiteX18" fmla="*/ 1066 w 1184"/>
                <a:gd name="connsiteY18" fmla="*/ 362 h 556"/>
                <a:gd name="connsiteX19" fmla="*/ 1074 w 1184"/>
                <a:gd name="connsiteY19" fmla="*/ 386 h 556"/>
                <a:gd name="connsiteX20" fmla="*/ 1082 w 1184"/>
                <a:gd name="connsiteY20" fmla="*/ 412 h 556"/>
                <a:gd name="connsiteX21" fmla="*/ 1088 w 1184"/>
                <a:gd name="connsiteY21" fmla="*/ 440 h 556"/>
                <a:gd name="connsiteX22" fmla="*/ 1094 w 1184"/>
                <a:gd name="connsiteY22" fmla="*/ 466 h 556"/>
                <a:gd name="connsiteX23" fmla="*/ 1098 w 1184"/>
                <a:gd name="connsiteY23" fmla="*/ 494 h 556"/>
                <a:gd name="connsiteX24" fmla="*/ 580 w 1184"/>
                <a:gd name="connsiteY24" fmla="*/ 340 h 556"/>
                <a:gd name="connsiteX25" fmla="*/ 554 w 1184"/>
                <a:gd name="connsiteY25" fmla="*/ 340 h 556"/>
                <a:gd name="connsiteX26" fmla="*/ 554 w 1184"/>
                <a:gd name="connsiteY26" fmla="*/ 340 h 556"/>
                <a:gd name="connsiteX27" fmla="*/ 528 w 1184"/>
                <a:gd name="connsiteY27" fmla="*/ 340 h 556"/>
                <a:gd name="connsiteX28" fmla="*/ 502 w 1184"/>
                <a:gd name="connsiteY28" fmla="*/ 342 h 556"/>
                <a:gd name="connsiteX29" fmla="*/ 452 w 1184"/>
                <a:gd name="connsiteY29" fmla="*/ 350 h 556"/>
                <a:gd name="connsiteX30" fmla="*/ 402 w 1184"/>
                <a:gd name="connsiteY30" fmla="*/ 360 h 556"/>
                <a:gd name="connsiteX31" fmla="*/ 356 w 1184"/>
                <a:gd name="connsiteY31" fmla="*/ 374 h 556"/>
                <a:gd name="connsiteX32" fmla="*/ 310 w 1184"/>
                <a:gd name="connsiteY32" fmla="*/ 390 h 556"/>
                <a:gd name="connsiteX33" fmla="*/ 266 w 1184"/>
                <a:gd name="connsiteY33" fmla="*/ 408 h 556"/>
                <a:gd name="connsiteX34" fmla="*/ 226 w 1184"/>
                <a:gd name="connsiteY34" fmla="*/ 428 h 556"/>
                <a:gd name="connsiteX35" fmla="*/ 188 w 1184"/>
                <a:gd name="connsiteY35" fmla="*/ 448 h 556"/>
                <a:gd name="connsiteX36" fmla="*/ 120 w 1184"/>
                <a:gd name="connsiteY36" fmla="*/ 488 h 556"/>
                <a:gd name="connsiteX37" fmla="*/ 66 w 1184"/>
                <a:gd name="connsiteY37" fmla="*/ 522 h 556"/>
                <a:gd name="connsiteX38" fmla="*/ 26 w 1184"/>
                <a:gd name="connsiteY38" fmla="*/ 546 h 556"/>
                <a:gd name="connsiteX39" fmla="*/ 14 w 1184"/>
                <a:gd name="connsiteY39" fmla="*/ 554 h 556"/>
                <a:gd name="connsiteX40" fmla="*/ 4 w 1184"/>
                <a:gd name="connsiteY40" fmla="*/ 556 h 556"/>
                <a:gd name="connsiteX41" fmla="*/ 4 w 1184"/>
                <a:gd name="connsiteY41" fmla="*/ 556 h 556"/>
                <a:gd name="connsiteX42" fmla="*/ 2 w 1184"/>
                <a:gd name="connsiteY42" fmla="*/ 554 h 556"/>
                <a:gd name="connsiteX43" fmla="*/ 0 w 1184"/>
                <a:gd name="connsiteY43" fmla="*/ 552 h 556"/>
                <a:gd name="connsiteX44" fmla="*/ 0 w 1184"/>
                <a:gd name="connsiteY44" fmla="*/ 552 h 556"/>
                <a:gd name="connsiteX45" fmla="*/ 0 w 1184"/>
                <a:gd name="connsiteY45" fmla="*/ 550 h 556"/>
                <a:gd name="connsiteX46" fmla="*/ 0 w 1184"/>
                <a:gd name="connsiteY46" fmla="*/ 550 h 556"/>
                <a:gd name="connsiteX47" fmla="*/ 2 w 1184"/>
                <a:gd name="connsiteY47" fmla="*/ 522 h 556"/>
                <a:gd name="connsiteX48" fmla="*/ 4 w 1184"/>
                <a:gd name="connsiteY48" fmla="*/ 494 h 556"/>
                <a:gd name="connsiteX49" fmla="*/ 8 w 1184"/>
                <a:gd name="connsiteY49" fmla="*/ 466 h 556"/>
                <a:gd name="connsiteX50" fmla="*/ 14 w 1184"/>
                <a:gd name="connsiteY50" fmla="*/ 440 h 556"/>
                <a:gd name="connsiteX51" fmla="*/ 20 w 1184"/>
                <a:gd name="connsiteY51" fmla="*/ 412 h 556"/>
                <a:gd name="connsiteX52" fmla="*/ 28 w 1184"/>
                <a:gd name="connsiteY52" fmla="*/ 386 h 556"/>
                <a:gd name="connsiteX53" fmla="*/ 38 w 1184"/>
                <a:gd name="connsiteY53" fmla="*/ 362 h 556"/>
                <a:gd name="connsiteX54" fmla="*/ 48 w 1184"/>
                <a:gd name="connsiteY54" fmla="*/ 336 h 556"/>
                <a:gd name="connsiteX55" fmla="*/ 58 w 1184"/>
                <a:gd name="connsiteY55" fmla="*/ 312 h 556"/>
                <a:gd name="connsiteX56" fmla="*/ 70 w 1184"/>
                <a:gd name="connsiteY56" fmla="*/ 288 h 556"/>
                <a:gd name="connsiteX57" fmla="*/ 84 w 1184"/>
                <a:gd name="connsiteY57" fmla="*/ 266 h 556"/>
                <a:gd name="connsiteX58" fmla="*/ 98 w 1184"/>
                <a:gd name="connsiteY58" fmla="*/ 242 h 556"/>
                <a:gd name="connsiteX59" fmla="*/ 114 w 1184"/>
                <a:gd name="connsiteY59" fmla="*/ 222 h 556"/>
                <a:gd name="connsiteX60" fmla="*/ 130 w 1184"/>
                <a:gd name="connsiteY60" fmla="*/ 200 h 556"/>
                <a:gd name="connsiteX61" fmla="*/ 146 w 1184"/>
                <a:gd name="connsiteY61" fmla="*/ 180 h 556"/>
                <a:gd name="connsiteX62" fmla="*/ 164 w 1184"/>
                <a:gd name="connsiteY62" fmla="*/ 162 h 556"/>
                <a:gd name="connsiteX63" fmla="*/ 184 w 1184"/>
                <a:gd name="connsiteY63" fmla="*/ 144 h 556"/>
                <a:gd name="connsiteX64" fmla="*/ 204 w 1184"/>
                <a:gd name="connsiteY64" fmla="*/ 126 h 556"/>
                <a:gd name="connsiteX65" fmla="*/ 224 w 1184"/>
                <a:gd name="connsiteY65" fmla="*/ 110 h 556"/>
                <a:gd name="connsiteX66" fmla="*/ 246 w 1184"/>
                <a:gd name="connsiteY66" fmla="*/ 94 h 556"/>
                <a:gd name="connsiteX67" fmla="*/ 268 w 1184"/>
                <a:gd name="connsiteY67" fmla="*/ 80 h 556"/>
                <a:gd name="connsiteX68" fmla="*/ 290 w 1184"/>
                <a:gd name="connsiteY68" fmla="*/ 66 h 556"/>
                <a:gd name="connsiteX69" fmla="*/ 314 w 1184"/>
                <a:gd name="connsiteY69" fmla="*/ 54 h 556"/>
                <a:gd name="connsiteX70" fmla="*/ 338 w 1184"/>
                <a:gd name="connsiteY70" fmla="*/ 44 h 556"/>
                <a:gd name="connsiteX71" fmla="*/ 362 w 1184"/>
                <a:gd name="connsiteY71" fmla="*/ 34 h 556"/>
                <a:gd name="connsiteX72" fmla="*/ 388 w 1184"/>
                <a:gd name="connsiteY72" fmla="*/ 24 h 556"/>
                <a:gd name="connsiteX73" fmla="*/ 414 w 1184"/>
                <a:gd name="connsiteY73" fmla="*/ 18 h 556"/>
                <a:gd name="connsiteX74" fmla="*/ 440 w 1184"/>
                <a:gd name="connsiteY74" fmla="*/ 12 h 556"/>
                <a:gd name="connsiteX75" fmla="*/ 468 w 1184"/>
                <a:gd name="connsiteY75" fmla="*/ 6 h 556"/>
                <a:gd name="connsiteX76" fmla="*/ 494 w 1184"/>
                <a:gd name="connsiteY76" fmla="*/ 2 h 556"/>
                <a:gd name="connsiteX77" fmla="*/ 522 w 1184"/>
                <a:gd name="connsiteY77" fmla="*/ 0 h 556"/>
                <a:gd name="connsiteX78" fmla="*/ 550 w 1184"/>
                <a:gd name="connsiteY78" fmla="*/ 0 h 556"/>
                <a:gd name="connsiteX79" fmla="*/ 550 w 1184"/>
                <a:gd name="connsiteY79" fmla="*/ 0 h 556"/>
                <a:gd name="connsiteX80" fmla="*/ 580 w 1184"/>
                <a:gd name="connsiteY80" fmla="*/ 0 h 556"/>
                <a:gd name="connsiteX0" fmla="*/ 740 w 1094"/>
                <a:gd name="connsiteY0" fmla="*/ 34 h 556"/>
                <a:gd name="connsiteX1" fmla="*/ 764 w 1094"/>
                <a:gd name="connsiteY1" fmla="*/ 44 h 556"/>
                <a:gd name="connsiteX2" fmla="*/ 788 w 1094"/>
                <a:gd name="connsiteY2" fmla="*/ 54 h 556"/>
                <a:gd name="connsiteX3" fmla="*/ 812 w 1094"/>
                <a:gd name="connsiteY3" fmla="*/ 66 h 556"/>
                <a:gd name="connsiteX4" fmla="*/ 834 w 1094"/>
                <a:gd name="connsiteY4" fmla="*/ 80 h 556"/>
                <a:gd name="connsiteX5" fmla="*/ 858 w 1094"/>
                <a:gd name="connsiteY5" fmla="*/ 94 h 556"/>
                <a:gd name="connsiteX6" fmla="*/ 878 w 1094"/>
                <a:gd name="connsiteY6" fmla="*/ 110 h 556"/>
                <a:gd name="connsiteX7" fmla="*/ 900 w 1094"/>
                <a:gd name="connsiteY7" fmla="*/ 126 h 556"/>
                <a:gd name="connsiteX8" fmla="*/ 918 w 1094"/>
                <a:gd name="connsiteY8" fmla="*/ 142 h 556"/>
                <a:gd name="connsiteX9" fmla="*/ 938 w 1094"/>
                <a:gd name="connsiteY9" fmla="*/ 162 h 556"/>
                <a:gd name="connsiteX10" fmla="*/ 956 w 1094"/>
                <a:gd name="connsiteY10" fmla="*/ 180 h 556"/>
                <a:gd name="connsiteX11" fmla="*/ 974 w 1094"/>
                <a:gd name="connsiteY11" fmla="*/ 200 h 556"/>
                <a:gd name="connsiteX12" fmla="*/ 990 w 1094"/>
                <a:gd name="connsiteY12" fmla="*/ 222 h 556"/>
                <a:gd name="connsiteX13" fmla="*/ 1004 w 1094"/>
                <a:gd name="connsiteY13" fmla="*/ 242 h 556"/>
                <a:gd name="connsiteX14" fmla="*/ 1020 w 1094"/>
                <a:gd name="connsiteY14" fmla="*/ 266 h 556"/>
                <a:gd name="connsiteX15" fmla="*/ 1032 w 1094"/>
                <a:gd name="connsiteY15" fmla="*/ 288 h 556"/>
                <a:gd name="connsiteX16" fmla="*/ 1044 w 1094"/>
                <a:gd name="connsiteY16" fmla="*/ 312 h 556"/>
                <a:gd name="connsiteX17" fmla="*/ 1056 w 1094"/>
                <a:gd name="connsiteY17" fmla="*/ 336 h 556"/>
                <a:gd name="connsiteX18" fmla="*/ 1066 w 1094"/>
                <a:gd name="connsiteY18" fmla="*/ 362 h 556"/>
                <a:gd name="connsiteX19" fmla="*/ 1074 w 1094"/>
                <a:gd name="connsiteY19" fmla="*/ 386 h 556"/>
                <a:gd name="connsiteX20" fmla="*/ 1082 w 1094"/>
                <a:gd name="connsiteY20" fmla="*/ 412 h 556"/>
                <a:gd name="connsiteX21" fmla="*/ 1088 w 1094"/>
                <a:gd name="connsiteY21" fmla="*/ 440 h 556"/>
                <a:gd name="connsiteX22" fmla="*/ 1094 w 1094"/>
                <a:gd name="connsiteY22" fmla="*/ 466 h 556"/>
                <a:gd name="connsiteX23" fmla="*/ 580 w 1094"/>
                <a:gd name="connsiteY23" fmla="*/ 340 h 556"/>
                <a:gd name="connsiteX24" fmla="*/ 554 w 1094"/>
                <a:gd name="connsiteY24" fmla="*/ 340 h 556"/>
                <a:gd name="connsiteX25" fmla="*/ 554 w 1094"/>
                <a:gd name="connsiteY25" fmla="*/ 340 h 556"/>
                <a:gd name="connsiteX26" fmla="*/ 528 w 1094"/>
                <a:gd name="connsiteY26" fmla="*/ 340 h 556"/>
                <a:gd name="connsiteX27" fmla="*/ 502 w 1094"/>
                <a:gd name="connsiteY27" fmla="*/ 342 h 556"/>
                <a:gd name="connsiteX28" fmla="*/ 452 w 1094"/>
                <a:gd name="connsiteY28" fmla="*/ 350 h 556"/>
                <a:gd name="connsiteX29" fmla="*/ 402 w 1094"/>
                <a:gd name="connsiteY29" fmla="*/ 360 h 556"/>
                <a:gd name="connsiteX30" fmla="*/ 356 w 1094"/>
                <a:gd name="connsiteY30" fmla="*/ 374 h 556"/>
                <a:gd name="connsiteX31" fmla="*/ 310 w 1094"/>
                <a:gd name="connsiteY31" fmla="*/ 390 h 556"/>
                <a:gd name="connsiteX32" fmla="*/ 266 w 1094"/>
                <a:gd name="connsiteY32" fmla="*/ 408 h 556"/>
                <a:gd name="connsiteX33" fmla="*/ 226 w 1094"/>
                <a:gd name="connsiteY33" fmla="*/ 428 h 556"/>
                <a:gd name="connsiteX34" fmla="*/ 188 w 1094"/>
                <a:gd name="connsiteY34" fmla="*/ 448 h 556"/>
                <a:gd name="connsiteX35" fmla="*/ 120 w 1094"/>
                <a:gd name="connsiteY35" fmla="*/ 488 h 556"/>
                <a:gd name="connsiteX36" fmla="*/ 66 w 1094"/>
                <a:gd name="connsiteY36" fmla="*/ 522 h 556"/>
                <a:gd name="connsiteX37" fmla="*/ 26 w 1094"/>
                <a:gd name="connsiteY37" fmla="*/ 546 h 556"/>
                <a:gd name="connsiteX38" fmla="*/ 14 w 1094"/>
                <a:gd name="connsiteY38" fmla="*/ 554 h 556"/>
                <a:gd name="connsiteX39" fmla="*/ 4 w 1094"/>
                <a:gd name="connsiteY39" fmla="*/ 556 h 556"/>
                <a:gd name="connsiteX40" fmla="*/ 4 w 1094"/>
                <a:gd name="connsiteY40" fmla="*/ 556 h 556"/>
                <a:gd name="connsiteX41" fmla="*/ 2 w 1094"/>
                <a:gd name="connsiteY41" fmla="*/ 554 h 556"/>
                <a:gd name="connsiteX42" fmla="*/ 0 w 1094"/>
                <a:gd name="connsiteY42" fmla="*/ 552 h 556"/>
                <a:gd name="connsiteX43" fmla="*/ 0 w 1094"/>
                <a:gd name="connsiteY43" fmla="*/ 552 h 556"/>
                <a:gd name="connsiteX44" fmla="*/ 0 w 1094"/>
                <a:gd name="connsiteY44" fmla="*/ 550 h 556"/>
                <a:gd name="connsiteX45" fmla="*/ 0 w 1094"/>
                <a:gd name="connsiteY45" fmla="*/ 550 h 556"/>
                <a:gd name="connsiteX46" fmla="*/ 2 w 1094"/>
                <a:gd name="connsiteY46" fmla="*/ 522 h 556"/>
                <a:gd name="connsiteX47" fmla="*/ 4 w 1094"/>
                <a:gd name="connsiteY47" fmla="*/ 494 h 556"/>
                <a:gd name="connsiteX48" fmla="*/ 8 w 1094"/>
                <a:gd name="connsiteY48" fmla="*/ 466 h 556"/>
                <a:gd name="connsiteX49" fmla="*/ 14 w 1094"/>
                <a:gd name="connsiteY49" fmla="*/ 440 h 556"/>
                <a:gd name="connsiteX50" fmla="*/ 20 w 1094"/>
                <a:gd name="connsiteY50" fmla="*/ 412 h 556"/>
                <a:gd name="connsiteX51" fmla="*/ 28 w 1094"/>
                <a:gd name="connsiteY51" fmla="*/ 386 h 556"/>
                <a:gd name="connsiteX52" fmla="*/ 38 w 1094"/>
                <a:gd name="connsiteY52" fmla="*/ 362 h 556"/>
                <a:gd name="connsiteX53" fmla="*/ 48 w 1094"/>
                <a:gd name="connsiteY53" fmla="*/ 336 h 556"/>
                <a:gd name="connsiteX54" fmla="*/ 58 w 1094"/>
                <a:gd name="connsiteY54" fmla="*/ 312 h 556"/>
                <a:gd name="connsiteX55" fmla="*/ 70 w 1094"/>
                <a:gd name="connsiteY55" fmla="*/ 288 h 556"/>
                <a:gd name="connsiteX56" fmla="*/ 84 w 1094"/>
                <a:gd name="connsiteY56" fmla="*/ 266 h 556"/>
                <a:gd name="connsiteX57" fmla="*/ 98 w 1094"/>
                <a:gd name="connsiteY57" fmla="*/ 242 h 556"/>
                <a:gd name="connsiteX58" fmla="*/ 114 w 1094"/>
                <a:gd name="connsiteY58" fmla="*/ 222 h 556"/>
                <a:gd name="connsiteX59" fmla="*/ 130 w 1094"/>
                <a:gd name="connsiteY59" fmla="*/ 200 h 556"/>
                <a:gd name="connsiteX60" fmla="*/ 146 w 1094"/>
                <a:gd name="connsiteY60" fmla="*/ 180 h 556"/>
                <a:gd name="connsiteX61" fmla="*/ 164 w 1094"/>
                <a:gd name="connsiteY61" fmla="*/ 162 h 556"/>
                <a:gd name="connsiteX62" fmla="*/ 184 w 1094"/>
                <a:gd name="connsiteY62" fmla="*/ 144 h 556"/>
                <a:gd name="connsiteX63" fmla="*/ 204 w 1094"/>
                <a:gd name="connsiteY63" fmla="*/ 126 h 556"/>
                <a:gd name="connsiteX64" fmla="*/ 224 w 1094"/>
                <a:gd name="connsiteY64" fmla="*/ 110 h 556"/>
                <a:gd name="connsiteX65" fmla="*/ 246 w 1094"/>
                <a:gd name="connsiteY65" fmla="*/ 94 h 556"/>
                <a:gd name="connsiteX66" fmla="*/ 268 w 1094"/>
                <a:gd name="connsiteY66" fmla="*/ 80 h 556"/>
                <a:gd name="connsiteX67" fmla="*/ 290 w 1094"/>
                <a:gd name="connsiteY67" fmla="*/ 66 h 556"/>
                <a:gd name="connsiteX68" fmla="*/ 314 w 1094"/>
                <a:gd name="connsiteY68" fmla="*/ 54 h 556"/>
                <a:gd name="connsiteX69" fmla="*/ 338 w 1094"/>
                <a:gd name="connsiteY69" fmla="*/ 44 h 556"/>
                <a:gd name="connsiteX70" fmla="*/ 362 w 1094"/>
                <a:gd name="connsiteY70" fmla="*/ 34 h 556"/>
                <a:gd name="connsiteX71" fmla="*/ 388 w 1094"/>
                <a:gd name="connsiteY71" fmla="*/ 24 h 556"/>
                <a:gd name="connsiteX72" fmla="*/ 414 w 1094"/>
                <a:gd name="connsiteY72" fmla="*/ 18 h 556"/>
                <a:gd name="connsiteX73" fmla="*/ 440 w 1094"/>
                <a:gd name="connsiteY73" fmla="*/ 12 h 556"/>
                <a:gd name="connsiteX74" fmla="*/ 468 w 1094"/>
                <a:gd name="connsiteY74" fmla="*/ 6 h 556"/>
                <a:gd name="connsiteX75" fmla="*/ 494 w 1094"/>
                <a:gd name="connsiteY75" fmla="*/ 2 h 556"/>
                <a:gd name="connsiteX76" fmla="*/ 522 w 1094"/>
                <a:gd name="connsiteY76" fmla="*/ 0 h 556"/>
                <a:gd name="connsiteX77" fmla="*/ 550 w 1094"/>
                <a:gd name="connsiteY77" fmla="*/ 0 h 556"/>
                <a:gd name="connsiteX78" fmla="*/ 550 w 1094"/>
                <a:gd name="connsiteY78" fmla="*/ 0 h 556"/>
                <a:gd name="connsiteX79" fmla="*/ 580 w 1094"/>
                <a:gd name="connsiteY79" fmla="*/ 0 h 556"/>
                <a:gd name="connsiteX0" fmla="*/ 740 w 1172"/>
                <a:gd name="connsiteY0" fmla="*/ 34 h 556"/>
                <a:gd name="connsiteX1" fmla="*/ 764 w 1172"/>
                <a:gd name="connsiteY1" fmla="*/ 44 h 556"/>
                <a:gd name="connsiteX2" fmla="*/ 788 w 1172"/>
                <a:gd name="connsiteY2" fmla="*/ 54 h 556"/>
                <a:gd name="connsiteX3" fmla="*/ 812 w 1172"/>
                <a:gd name="connsiteY3" fmla="*/ 66 h 556"/>
                <a:gd name="connsiteX4" fmla="*/ 834 w 1172"/>
                <a:gd name="connsiteY4" fmla="*/ 80 h 556"/>
                <a:gd name="connsiteX5" fmla="*/ 858 w 1172"/>
                <a:gd name="connsiteY5" fmla="*/ 94 h 556"/>
                <a:gd name="connsiteX6" fmla="*/ 878 w 1172"/>
                <a:gd name="connsiteY6" fmla="*/ 110 h 556"/>
                <a:gd name="connsiteX7" fmla="*/ 900 w 1172"/>
                <a:gd name="connsiteY7" fmla="*/ 126 h 556"/>
                <a:gd name="connsiteX8" fmla="*/ 918 w 1172"/>
                <a:gd name="connsiteY8" fmla="*/ 142 h 556"/>
                <a:gd name="connsiteX9" fmla="*/ 938 w 1172"/>
                <a:gd name="connsiteY9" fmla="*/ 162 h 556"/>
                <a:gd name="connsiteX10" fmla="*/ 956 w 1172"/>
                <a:gd name="connsiteY10" fmla="*/ 180 h 556"/>
                <a:gd name="connsiteX11" fmla="*/ 974 w 1172"/>
                <a:gd name="connsiteY11" fmla="*/ 200 h 556"/>
                <a:gd name="connsiteX12" fmla="*/ 990 w 1172"/>
                <a:gd name="connsiteY12" fmla="*/ 222 h 556"/>
                <a:gd name="connsiteX13" fmla="*/ 1004 w 1172"/>
                <a:gd name="connsiteY13" fmla="*/ 242 h 556"/>
                <a:gd name="connsiteX14" fmla="*/ 1020 w 1172"/>
                <a:gd name="connsiteY14" fmla="*/ 266 h 556"/>
                <a:gd name="connsiteX15" fmla="*/ 1032 w 1172"/>
                <a:gd name="connsiteY15" fmla="*/ 288 h 556"/>
                <a:gd name="connsiteX16" fmla="*/ 1044 w 1172"/>
                <a:gd name="connsiteY16" fmla="*/ 312 h 556"/>
                <a:gd name="connsiteX17" fmla="*/ 1056 w 1172"/>
                <a:gd name="connsiteY17" fmla="*/ 336 h 556"/>
                <a:gd name="connsiteX18" fmla="*/ 1066 w 1172"/>
                <a:gd name="connsiteY18" fmla="*/ 362 h 556"/>
                <a:gd name="connsiteX19" fmla="*/ 1074 w 1172"/>
                <a:gd name="connsiteY19" fmla="*/ 386 h 556"/>
                <a:gd name="connsiteX20" fmla="*/ 1082 w 1172"/>
                <a:gd name="connsiteY20" fmla="*/ 412 h 556"/>
                <a:gd name="connsiteX21" fmla="*/ 1088 w 1172"/>
                <a:gd name="connsiteY21" fmla="*/ 440 h 556"/>
                <a:gd name="connsiteX22" fmla="*/ 580 w 1172"/>
                <a:gd name="connsiteY22" fmla="*/ 340 h 556"/>
                <a:gd name="connsiteX23" fmla="*/ 554 w 1172"/>
                <a:gd name="connsiteY23" fmla="*/ 340 h 556"/>
                <a:gd name="connsiteX24" fmla="*/ 554 w 1172"/>
                <a:gd name="connsiteY24" fmla="*/ 340 h 556"/>
                <a:gd name="connsiteX25" fmla="*/ 528 w 1172"/>
                <a:gd name="connsiteY25" fmla="*/ 340 h 556"/>
                <a:gd name="connsiteX26" fmla="*/ 502 w 1172"/>
                <a:gd name="connsiteY26" fmla="*/ 342 h 556"/>
                <a:gd name="connsiteX27" fmla="*/ 452 w 1172"/>
                <a:gd name="connsiteY27" fmla="*/ 350 h 556"/>
                <a:gd name="connsiteX28" fmla="*/ 402 w 1172"/>
                <a:gd name="connsiteY28" fmla="*/ 360 h 556"/>
                <a:gd name="connsiteX29" fmla="*/ 356 w 1172"/>
                <a:gd name="connsiteY29" fmla="*/ 374 h 556"/>
                <a:gd name="connsiteX30" fmla="*/ 310 w 1172"/>
                <a:gd name="connsiteY30" fmla="*/ 390 h 556"/>
                <a:gd name="connsiteX31" fmla="*/ 266 w 1172"/>
                <a:gd name="connsiteY31" fmla="*/ 408 h 556"/>
                <a:gd name="connsiteX32" fmla="*/ 226 w 1172"/>
                <a:gd name="connsiteY32" fmla="*/ 428 h 556"/>
                <a:gd name="connsiteX33" fmla="*/ 188 w 1172"/>
                <a:gd name="connsiteY33" fmla="*/ 448 h 556"/>
                <a:gd name="connsiteX34" fmla="*/ 120 w 1172"/>
                <a:gd name="connsiteY34" fmla="*/ 488 h 556"/>
                <a:gd name="connsiteX35" fmla="*/ 66 w 1172"/>
                <a:gd name="connsiteY35" fmla="*/ 522 h 556"/>
                <a:gd name="connsiteX36" fmla="*/ 26 w 1172"/>
                <a:gd name="connsiteY36" fmla="*/ 546 h 556"/>
                <a:gd name="connsiteX37" fmla="*/ 14 w 1172"/>
                <a:gd name="connsiteY37" fmla="*/ 554 h 556"/>
                <a:gd name="connsiteX38" fmla="*/ 4 w 1172"/>
                <a:gd name="connsiteY38" fmla="*/ 556 h 556"/>
                <a:gd name="connsiteX39" fmla="*/ 4 w 1172"/>
                <a:gd name="connsiteY39" fmla="*/ 556 h 556"/>
                <a:gd name="connsiteX40" fmla="*/ 2 w 1172"/>
                <a:gd name="connsiteY40" fmla="*/ 554 h 556"/>
                <a:gd name="connsiteX41" fmla="*/ 0 w 1172"/>
                <a:gd name="connsiteY41" fmla="*/ 552 h 556"/>
                <a:gd name="connsiteX42" fmla="*/ 0 w 1172"/>
                <a:gd name="connsiteY42" fmla="*/ 552 h 556"/>
                <a:gd name="connsiteX43" fmla="*/ 0 w 1172"/>
                <a:gd name="connsiteY43" fmla="*/ 550 h 556"/>
                <a:gd name="connsiteX44" fmla="*/ 0 w 1172"/>
                <a:gd name="connsiteY44" fmla="*/ 550 h 556"/>
                <a:gd name="connsiteX45" fmla="*/ 2 w 1172"/>
                <a:gd name="connsiteY45" fmla="*/ 522 h 556"/>
                <a:gd name="connsiteX46" fmla="*/ 4 w 1172"/>
                <a:gd name="connsiteY46" fmla="*/ 494 h 556"/>
                <a:gd name="connsiteX47" fmla="*/ 8 w 1172"/>
                <a:gd name="connsiteY47" fmla="*/ 466 h 556"/>
                <a:gd name="connsiteX48" fmla="*/ 14 w 1172"/>
                <a:gd name="connsiteY48" fmla="*/ 440 h 556"/>
                <a:gd name="connsiteX49" fmla="*/ 20 w 1172"/>
                <a:gd name="connsiteY49" fmla="*/ 412 h 556"/>
                <a:gd name="connsiteX50" fmla="*/ 28 w 1172"/>
                <a:gd name="connsiteY50" fmla="*/ 386 h 556"/>
                <a:gd name="connsiteX51" fmla="*/ 38 w 1172"/>
                <a:gd name="connsiteY51" fmla="*/ 362 h 556"/>
                <a:gd name="connsiteX52" fmla="*/ 48 w 1172"/>
                <a:gd name="connsiteY52" fmla="*/ 336 h 556"/>
                <a:gd name="connsiteX53" fmla="*/ 58 w 1172"/>
                <a:gd name="connsiteY53" fmla="*/ 312 h 556"/>
                <a:gd name="connsiteX54" fmla="*/ 70 w 1172"/>
                <a:gd name="connsiteY54" fmla="*/ 288 h 556"/>
                <a:gd name="connsiteX55" fmla="*/ 84 w 1172"/>
                <a:gd name="connsiteY55" fmla="*/ 266 h 556"/>
                <a:gd name="connsiteX56" fmla="*/ 98 w 1172"/>
                <a:gd name="connsiteY56" fmla="*/ 242 h 556"/>
                <a:gd name="connsiteX57" fmla="*/ 114 w 1172"/>
                <a:gd name="connsiteY57" fmla="*/ 222 h 556"/>
                <a:gd name="connsiteX58" fmla="*/ 130 w 1172"/>
                <a:gd name="connsiteY58" fmla="*/ 200 h 556"/>
                <a:gd name="connsiteX59" fmla="*/ 146 w 1172"/>
                <a:gd name="connsiteY59" fmla="*/ 180 h 556"/>
                <a:gd name="connsiteX60" fmla="*/ 164 w 1172"/>
                <a:gd name="connsiteY60" fmla="*/ 162 h 556"/>
                <a:gd name="connsiteX61" fmla="*/ 184 w 1172"/>
                <a:gd name="connsiteY61" fmla="*/ 144 h 556"/>
                <a:gd name="connsiteX62" fmla="*/ 204 w 1172"/>
                <a:gd name="connsiteY62" fmla="*/ 126 h 556"/>
                <a:gd name="connsiteX63" fmla="*/ 224 w 1172"/>
                <a:gd name="connsiteY63" fmla="*/ 110 h 556"/>
                <a:gd name="connsiteX64" fmla="*/ 246 w 1172"/>
                <a:gd name="connsiteY64" fmla="*/ 94 h 556"/>
                <a:gd name="connsiteX65" fmla="*/ 268 w 1172"/>
                <a:gd name="connsiteY65" fmla="*/ 80 h 556"/>
                <a:gd name="connsiteX66" fmla="*/ 290 w 1172"/>
                <a:gd name="connsiteY66" fmla="*/ 66 h 556"/>
                <a:gd name="connsiteX67" fmla="*/ 314 w 1172"/>
                <a:gd name="connsiteY67" fmla="*/ 54 h 556"/>
                <a:gd name="connsiteX68" fmla="*/ 338 w 1172"/>
                <a:gd name="connsiteY68" fmla="*/ 44 h 556"/>
                <a:gd name="connsiteX69" fmla="*/ 362 w 1172"/>
                <a:gd name="connsiteY69" fmla="*/ 34 h 556"/>
                <a:gd name="connsiteX70" fmla="*/ 388 w 1172"/>
                <a:gd name="connsiteY70" fmla="*/ 24 h 556"/>
                <a:gd name="connsiteX71" fmla="*/ 414 w 1172"/>
                <a:gd name="connsiteY71" fmla="*/ 18 h 556"/>
                <a:gd name="connsiteX72" fmla="*/ 440 w 1172"/>
                <a:gd name="connsiteY72" fmla="*/ 12 h 556"/>
                <a:gd name="connsiteX73" fmla="*/ 468 w 1172"/>
                <a:gd name="connsiteY73" fmla="*/ 6 h 556"/>
                <a:gd name="connsiteX74" fmla="*/ 494 w 1172"/>
                <a:gd name="connsiteY74" fmla="*/ 2 h 556"/>
                <a:gd name="connsiteX75" fmla="*/ 522 w 1172"/>
                <a:gd name="connsiteY75" fmla="*/ 0 h 556"/>
                <a:gd name="connsiteX76" fmla="*/ 550 w 1172"/>
                <a:gd name="connsiteY76" fmla="*/ 0 h 556"/>
                <a:gd name="connsiteX77" fmla="*/ 550 w 1172"/>
                <a:gd name="connsiteY77" fmla="*/ 0 h 556"/>
                <a:gd name="connsiteX78" fmla="*/ 580 w 1172"/>
                <a:gd name="connsiteY78" fmla="*/ 0 h 556"/>
                <a:gd name="connsiteX0" fmla="*/ 740 w 1082"/>
                <a:gd name="connsiteY0" fmla="*/ 34 h 556"/>
                <a:gd name="connsiteX1" fmla="*/ 764 w 1082"/>
                <a:gd name="connsiteY1" fmla="*/ 44 h 556"/>
                <a:gd name="connsiteX2" fmla="*/ 788 w 1082"/>
                <a:gd name="connsiteY2" fmla="*/ 54 h 556"/>
                <a:gd name="connsiteX3" fmla="*/ 812 w 1082"/>
                <a:gd name="connsiteY3" fmla="*/ 66 h 556"/>
                <a:gd name="connsiteX4" fmla="*/ 834 w 1082"/>
                <a:gd name="connsiteY4" fmla="*/ 80 h 556"/>
                <a:gd name="connsiteX5" fmla="*/ 858 w 1082"/>
                <a:gd name="connsiteY5" fmla="*/ 94 h 556"/>
                <a:gd name="connsiteX6" fmla="*/ 878 w 1082"/>
                <a:gd name="connsiteY6" fmla="*/ 110 h 556"/>
                <a:gd name="connsiteX7" fmla="*/ 900 w 1082"/>
                <a:gd name="connsiteY7" fmla="*/ 126 h 556"/>
                <a:gd name="connsiteX8" fmla="*/ 918 w 1082"/>
                <a:gd name="connsiteY8" fmla="*/ 142 h 556"/>
                <a:gd name="connsiteX9" fmla="*/ 938 w 1082"/>
                <a:gd name="connsiteY9" fmla="*/ 162 h 556"/>
                <a:gd name="connsiteX10" fmla="*/ 956 w 1082"/>
                <a:gd name="connsiteY10" fmla="*/ 180 h 556"/>
                <a:gd name="connsiteX11" fmla="*/ 974 w 1082"/>
                <a:gd name="connsiteY11" fmla="*/ 200 h 556"/>
                <a:gd name="connsiteX12" fmla="*/ 990 w 1082"/>
                <a:gd name="connsiteY12" fmla="*/ 222 h 556"/>
                <a:gd name="connsiteX13" fmla="*/ 1004 w 1082"/>
                <a:gd name="connsiteY13" fmla="*/ 242 h 556"/>
                <a:gd name="connsiteX14" fmla="*/ 1020 w 1082"/>
                <a:gd name="connsiteY14" fmla="*/ 266 h 556"/>
                <a:gd name="connsiteX15" fmla="*/ 1032 w 1082"/>
                <a:gd name="connsiteY15" fmla="*/ 288 h 556"/>
                <a:gd name="connsiteX16" fmla="*/ 1044 w 1082"/>
                <a:gd name="connsiteY16" fmla="*/ 312 h 556"/>
                <a:gd name="connsiteX17" fmla="*/ 1056 w 1082"/>
                <a:gd name="connsiteY17" fmla="*/ 336 h 556"/>
                <a:gd name="connsiteX18" fmla="*/ 1066 w 1082"/>
                <a:gd name="connsiteY18" fmla="*/ 362 h 556"/>
                <a:gd name="connsiteX19" fmla="*/ 1074 w 1082"/>
                <a:gd name="connsiteY19" fmla="*/ 386 h 556"/>
                <a:gd name="connsiteX20" fmla="*/ 1082 w 1082"/>
                <a:gd name="connsiteY20" fmla="*/ 412 h 556"/>
                <a:gd name="connsiteX21" fmla="*/ 580 w 1082"/>
                <a:gd name="connsiteY21" fmla="*/ 340 h 556"/>
                <a:gd name="connsiteX22" fmla="*/ 554 w 1082"/>
                <a:gd name="connsiteY22" fmla="*/ 340 h 556"/>
                <a:gd name="connsiteX23" fmla="*/ 554 w 1082"/>
                <a:gd name="connsiteY23" fmla="*/ 340 h 556"/>
                <a:gd name="connsiteX24" fmla="*/ 528 w 1082"/>
                <a:gd name="connsiteY24" fmla="*/ 340 h 556"/>
                <a:gd name="connsiteX25" fmla="*/ 502 w 1082"/>
                <a:gd name="connsiteY25" fmla="*/ 342 h 556"/>
                <a:gd name="connsiteX26" fmla="*/ 452 w 1082"/>
                <a:gd name="connsiteY26" fmla="*/ 350 h 556"/>
                <a:gd name="connsiteX27" fmla="*/ 402 w 1082"/>
                <a:gd name="connsiteY27" fmla="*/ 360 h 556"/>
                <a:gd name="connsiteX28" fmla="*/ 356 w 1082"/>
                <a:gd name="connsiteY28" fmla="*/ 374 h 556"/>
                <a:gd name="connsiteX29" fmla="*/ 310 w 1082"/>
                <a:gd name="connsiteY29" fmla="*/ 390 h 556"/>
                <a:gd name="connsiteX30" fmla="*/ 266 w 1082"/>
                <a:gd name="connsiteY30" fmla="*/ 408 h 556"/>
                <a:gd name="connsiteX31" fmla="*/ 226 w 1082"/>
                <a:gd name="connsiteY31" fmla="*/ 428 h 556"/>
                <a:gd name="connsiteX32" fmla="*/ 188 w 1082"/>
                <a:gd name="connsiteY32" fmla="*/ 448 h 556"/>
                <a:gd name="connsiteX33" fmla="*/ 120 w 1082"/>
                <a:gd name="connsiteY33" fmla="*/ 488 h 556"/>
                <a:gd name="connsiteX34" fmla="*/ 66 w 1082"/>
                <a:gd name="connsiteY34" fmla="*/ 522 h 556"/>
                <a:gd name="connsiteX35" fmla="*/ 26 w 1082"/>
                <a:gd name="connsiteY35" fmla="*/ 546 h 556"/>
                <a:gd name="connsiteX36" fmla="*/ 14 w 1082"/>
                <a:gd name="connsiteY36" fmla="*/ 554 h 556"/>
                <a:gd name="connsiteX37" fmla="*/ 4 w 1082"/>
                <a:gd name="connsiteY37" fmla="*/ 556 h 556"/>
                <a:gd name="connsiteX38" fmla="*/ 4 w 1082"/>
                <a:gd name="connsiteY38" fmla="*/ 556 h 556"/>
                <a:gd name="connsiteX39" fmla="*/ 2 w 1082"/>
                <a:gd name="connsiteY39" fmla="*/ 554 h 556"/>
                <a:gd name="connsiteX40" fmla="*/ 0 w 1082"/>
                <a:gd name="connsiteY40" fmla="*/ 552 h 556"/>
                <a:gd name="connsiteX41" fmla="*/ 0 w 1082"/>
                <a:gd name="connsiteY41" fmla="*/ 552 h 556"/>
                <a:gd name="connsiteX42" fmla="*/ 0 w 1082"/>
                <a:gd name="connsiteY42" fmla="*/ 550 h 556"/>
                <a:gd name="connsiteX43" fmla="*/ 0 w 1082"/>
                <a:gd name="connsiteY43" fmla="*/ 550 h 556"/>
                <a:gd name="connsiteX44" fmla="*/ 2 w 1082"/>
                <a:gd name="connsiteY44" fmla="*/ 522 h 556"/>
                <a:gd name="connsiteX45" fmla="*/ 4 w 1082"/>
                <a:gd name="connsiteY45" fmla="*/ 494 h 556"/>
                <a:gd name="connsiteX46" fmla="*/ 8 w 1082"/>
                <a:gd name="connsiteY46" fmla="*/ 466 h 556"/>
                <a:gd name="connsiteX47" fmla="*/ 14 w 1082"/>
                <a:gd name="connsiteY47" fmla="*/ 440 h 556"/>
                <a:gd name="connsiteX48" fmla="*/ 20 w 1082"/>
                <a:gd name="connsiteY48" fmla="*/ 412 h 556"/>
                <a:gd name="connsiteX49" fmla="*/ 28 w 1082"/>
                <a:gd name="connsiteY49" fmla="*/ 386 h 556"/>
                <a:gd name="connsiteX50" fmla="*/ 38 w 1082"/>
                <a:gd name="connsiteY50" fmla="*/ 362 h 556"/>
                <a:gd name="connsiteX51" fmla="*/ 48 w 1082"/>
                <a:gd name="connsiteY51" fmla="*/ 336 h 556"/>
                <a:gd name="connsiteX52" fmla="*/ 58 w 1082"/>
                <a:gd name="connsiteY52" fmla="*/ 312 h 556"/>
                <a:gd name="connsiteX53" fmla="*/ 70 w 1082"/>
                <a:gd name="connsiteY53" fmla="*/ 288 h 556"/>
                <a:gd name="connsiteX54" fmla="*/ 84 w 1082"/>
                <a:gd name="connsiteY54" fmla="*/ 266 h 556"/>
                <a:gd name="connsiteX55" fmla="*/ 98 w 1082"/>
                <a:gd name="connsiteY55" fmla="*/ 242 h 556"/>
                <a:gd name="connsiteX56" fmla="*/ 114 w 1082"/>
                <a:gd name="connsiteY56" fmla="*/ 222 h 556"/>
                <a:gd name="connsiteX57" fmla="*/ 130 w 1082"/>
                <a:gd name="connsiteY57" fmla="*/ 200 h 556"/>
                <a:gd name="connsiteX58" fmla="*/ 146 w 1082"/>
                <a:gd name="connsiteY58" fmla="*/ 180 h 556"/>
                <a:gd name="connsiteX59" fmla="*/ 164 w 1082"/>
                <a:gd name="connsiteY59" fmla="*/ 162 h 556"/>
                <a:gd name="connsiteX60" fmla="*/ 184 w 1082"/>
                <a:gd name="connsiteY60" fmla="*/ 144 h 556"/>
                <a:gd name="connsiteX61" fmla="*/ 204 w 1082"/>
                <a:gd name="connsiteY61" fmla="*/ 126 h 556"/>
                <a:gd name="connsiteX62" fmla="*/ 224 w 1082"/>
                <a:gd name="connsiteY62" fmla="*/ 110 h 556"/>
                <a:gd name="connsiteX63" fmla="*/ 246 w 1082"/>
                <a:gd name="connsiteY63" fmla="*/ 94 h 556"/>
                <a:gd name="connsiteX64" fmla="*/ 268 w 1082"/>
                <a:gd name="connsiteY64" fmla="*/ 80 h 556"/>
                <a:gd name="connsiteX65" fmla="*/ 290 w 1082"/>
                <a:gd name="connsiteY65" fmla="*/ 66 h 556"/>
                <a:gd name="connsiteX66" fmla="*/ 314 w 1082"/>
                <a:gd name="connsiteY66" fmla="*/ 54 h 556"/>
                <a:gd name="connsiteX67" fmla="*/ 338 w 1082"/>
                <a:gd name="connsiteY67" fmla="*/ 44 h 556"/>
                <a:gd name="connsiteX68" fmla="*/ 362 w 1082"/>
                <a:gd name="connsiteY68" fmla="*/ 34 h 556"/>
                <a:gd name="connsiteX69" fmla="*/ 388 w 1082"/>
                <a:gd name="connsiteY69" fmla="*/ 24 h 556"/>
                <a:gd name="connsiteX70" fmla="*/ 414 w 1082"/>
                <a:gd name="connsiteY70" fmla="*/ 18 h 556"/>
                <a:gd name="connsiteX71" fmla="*/ 440 w 1082"/>
                <a:gd name="connsiteY71" fmla="*/ 12 h 556"/>
                <a:gd name="connsiteX72" fmla="*/ 468 w 1082"/>
                <a:gd name="connsiteY72" fmla="*/ 6 h 556"/>
                <a:gd name="connsiteX73" fmla="*/ 494 w 1082"/>
                <a:gd name="connsiteY73" fmla="*/ 2 h 556"/>
                <a:gd name="connsiteX74" fmla="*/ 522 w 1082"/>
                <a:gd name="connsiteY74" fmla="*/ 0 h 556"/>
                <a:gd name="connsiteX75" fmla="*/ 550 w 1082"/>
                <a:gd name="connsiteY75" fmla="*/ 0 h 556"/>
                <a:gd name="connsiteX76" fmla="*/ 550 w 1082"/>
                <a:gd name="connsiteY76" fmla="*/ 0 h 556"/>
                <a:gd name="connsiteX77" fmla="*/ 580 w 1082"/>
                <a:gd name="connsiteY77" fmla="*/ 0 h 556"/>
                <a:gd name="connsiteX0" fmla="*/ 740 w 1074"/>
                <a:gd name="connsiteY0" fmla="*/ 34 h 556"/>
                <a:gd name="connsiteX1" fmla="*/ 764 w 1074"/>
                <a:gd name="connsiteY1" fmla="*/ 44 h 556"/>
                <a:gd name="connsiteX2" fmla="*/ 788 w 1074"/>
                <a:gd name="connsiteY2" fmla="*/ 54 h 556"/>
                <a:gd name="connsiteX3" fmla="*/ 812 w 1074"/>
                <a:gd name="connsiteY3" fmla="*/ 66 h 556"/>
                <a:gd name="connsiteX4" fmla="*/ 834 w 1074"/>
                <a:gd name="connsiteY4" fmla="*/ 80 h 556"/>
                <a:gd name="connsiteX5" fmla="*/ 858 w 1074"/>
                <a:gd name="connsiteY5" fmla="*/ 94 h 556"/>
                <a:gd name="connsiteX6" fmla="*/ 878 w 1074"/>
                <a:gd name="connsiteY6" fmla="*/ 110 h 556"/>
                <a:gd name="connsiteX7" fmla="*/ 900 w 1074"/>
                <a:gd name="connsiteY7" fmla="*/ 126 h 556"/>
                <a:gd name="connsiteX8" fmla="*/ 918 w 1074"/>
                <a:gd name="connsiteY8" fmla="*/ 142 h 556"/>
                <a:gd name="connsiteX9" fmla="*/ 938 w 1074"/>
                <a:gd name="connsiteY9" fmla="*/ 162 h 556"/>
                <a:gd name="connsiteX10" fmla="*/ 956 w 1074"/>
                <a:gd name="connsiteY10" fmla="*/ 180 h 556"/>
                <a:gd name="connsiteX11" fmla="*/ 974 w 1074"/>
                <a:gd name="connsiteY11" fmla="*/ 200 h 556"/>
                <a:gd name="connsiteX12" fmla="*/ 990 w 1074"/>
                <a:gd name="connsiteY12" fmla="*/ 222 h 556"/>
                <a:gd name="connsiteX13" fmla="*/ 1004 w 1074"/>
                <a:gd name="connsiteY13" fmla="*/ 242 h 556"/>
                <a:gd name="connsiteX14" fmla="*/ 1020 w 1074"/>
                <a:gd name="connsiteY14" fmla="*/ 266 h 556"/>
                <a:gd name="connsiteX15" fmla="*/ 1032 w 1074"/>
                <a:gd name="connsiteY15" fmla="*/ 288 h 556"/>
                <a:gd name="connsiteX16" fmla="*/ 1044 w 1074"/>
                <a:gd name="connsiteY16" fmla="*/ 312 h 556"/>
                <a:gd name="connsiteX17" fmla="*/ 1056 w 1074"/>
                <a:gd name="connsiteY17" fmla="*/ 336 h 556"/>
                <a:gd name="connsiteX18" fmla="*/ 1066 w 1074"/>
                <a:gd name="connsiteY18" fmla="*/ 362 h 556"/>
                <a:gd name="connsiteX19" fmla="*/ 1074 w 1074"/>
                <a:gd name="connsiteY19" fmla="*/ 386 h 556"/>
                <a:gd name="connsiteX20" fmla="*/ 580 w 1074"/>
                <a:gd name="connsiteY20" fmla="*/ 340 h 556"/>
                <a:gd name="connsiteX21" fmla="*/ 554 w 1074"/>
                <a:gd name="connsiteY21" fmla="*/ 340 h 556"/>
                <a:gd name="connsiteX22" fmla="*/ 554 w 1074"/>
                <a:gd name="connsiteY22" fmla="*/ 340 h 556"/>
                <a:gd name="connsiteX23" fmla="*/ 528 w 1074"/>
                <a:gd name="connsiteY23" fmla="*/ 340 h 556"/>
                <a:gd name="connsiteX24" fmla="*/ 502 w 1074"/>
                <a:gd name="connsiteY24" fmla="*/ 342 h 556"/>
                <a:gd name="connsiteX25" fmla="*/ 452 w 1074"/>
                <a:gd name="connsiteY25" fmla="*/ 350 h 556"/>
                <a:gd name="connsiteX26" fmla="*/ 402 w 1074"/>
                <a:gd name="connsiteY26" fmla="*/ 360 h 556"/>
                <a:gd name="connsiteX27" fmla="*/ 356 w 1074"/>
                <a:gd name="connsiteY27" fmla="*/ 374 h 556"/>
                <a:gd name="connsiteX28" fmla="*/ 310 w 1074"/>
                <a:gd name="connsiteY28" fmla="*/ 390 h 556"/>
                <a:gd name="connsiteX29" fmla="*/ 266 w 1074"/>
                <a:gd name="connsiteY29" fmla="*/ 408 h 556"/>
                <a:gd name="connsiteX30" fmla="*/ 226 w 1074"/>
                <a:gd name="connsiteY30" fmla="*/ 428 h 556"/>
                <a:gd name="connsiteX31" fmla="*/ 188 w 1074"/>
                <a:gd name="connsiteY31" fmla="*/ 448 h 556"/>
                <a:gd name="connsiteX32" fmla="*/ 120 w 1074"/>
                <a:gd name="connsiteY32" fmla="*/ 488 h 556"/>
                <a:gd name="connsiteX33" fmla="*/ 66 w 1074"/>
                <a:gd name="connsiteY33" fmla="*/ 522 h 556"/>
                <a:gd name="connsiteX34" fmla="*/ 26 w 1074"/>
                <a:gd name="connsiteY34" fmla="*/ 546 h 556"/>
                <a:gd name="connsiteX35" fmla="*/ 14 w 1074"/>
                <a:gd name="connsiteY35" fmla="*/ 554 h 556"/>
                <a:gd name="connsiteX36" fmla="*/ 4 w 1074"/>
                <a:gd name="connsiteY36" fmla="*/ 556 h 556"/>
                <a:gd name="connsiteX37" fmla="*/ 4 w 1074"/>
                <a:gd name="connsiteY37" fmla="*/ 556 h 556"/>
                <a:gd name="connsiteX38" fmla="*/ 2 w 1074"/>
                <a:gd name="connsiteY38" fmla="*/ 554 h 556"/>
                <a:gd name="connsiteX39" fmla="*/ 0 w 1074"/>
                <a:gd name="connsiteY39" fmla="*/ 552 h 556"/>
                <a:gd name="connsiteX40" fmla="*/ 0 w 1074"/>
                <a:gd name="connsiteY40" fmla="*/ 552 h 556"/>
                <a:gd name="connsiteX41" fmla="*/ 0 w 1074"/>
                <a:gd name="connsiteY41" fmla="*/ 550 h 556"/>
                <a:gd name="connsiteX42" fmla="*/ 0 w 1074"/>
                <a:gd name="connsiteY42" fmla="*/ 550 h 556"/>
                <a:gd name="connsiteX43" fmla="*/ 2 w 1074"/>
                <a:gd name="connsiteY43" fmla="*/ 522 h 556"/>
                <a:gd name="connsiteX44" fmla="*/ 4 w 1074"/>
                <a:gd name="connsiteY44" fmla="*/ 494 h 556"/>
                <a:gd name="connsiteX45" fmla="*/ 8 w 1074"/>
                <a:gd name="connsiteY45" fmla="*/ 466 h 556"/>
                <a:gd name="connsiteX46" fmla="*/ 14 w 1074"/>
                <a:gd name="connsiteY46" fmla="*/ 440 h 556"/>
                <a:gd name="connsiteX47" fmla="*/ 20 w 1074"/>
                <a:gd name="connsiteY47" fmla="*/ 412 h 556"/>
                <a:gd name="connsiteX48" fmla="*/ 28 w 1074"/>
                <a:gd name="connsiteY48" fmla="*/ 386 h 556"/>
                <a:gd name="connsiteX49" fmla="*/ 38 w 1074"/>
                <a:gd name="connsiteY49" fmla="*/ 362 h 556"/>
                <a:gd name="connsiteX50" fmla="*/ 48 w 1074"/>
                <a:gd name="connsiteY50" fmla="*/ 336 h 556"/>
                <a:gd name="connsiteX51" fmla="*/ 58 w 1074"/>
                <a:gd name="connsiteY51" fmla="*/ 312 h 556"/>
                <a:gd name="connsiteX52" fmla="*/ 70 w 1074"/>
                <a:gd name="connsiteY52" fmla="*/ 288 h 556"/>
                <a:gd name="connsiteX53" fmla="*/ 84 w 1074"/>
                <a:gd name="connsiteY53" fmla="*/ 266 h 556"/>
                <a:gd name="connsiteX54" fmla="*/ 98 w 1074"/>
                <a:gd name="connsiteY54" fmla="*/ 242 h 556"/>
                <a:gd name="connsiteX55" fmla="*/ 114 w 1074"/>
                <a:gd name="connsiteY55" fmla="*/ 222 h 556"/>
                <a:gd name="connsiteX56" fmla="*/ 130 w 1074"/>
                <a:gd name="connsiteY56" fmla="*/ 200 h 556"/>
                <a:gd name="connsiteX57" fmla="*/ 146 w 1074"/>
                <a:gd name="connsiteY57" fmla="*/ 180 h 556"/>
                <a:gd name="connsiteX58" fmla="*/ 164 w 1074"/>
                <a:gd name="connsiteY58" fmla="*/ 162 h 556"/>
                <a:gd name="connsiteX59" fmla="*/ 184 w 1074"/>
                <a:gd name="connsiteY59" fmla="*/ 144 h 556"/>
                <a:gd name="connsiteX60" fmla="*/ 204 w 1074"/>
                <a:gd name="connsiteY60" fmla="*/ 126 h 556"/>
                <a:gd name="connsiteX61" fmla="*/ 224 w 1074"/>
                <a:gd name="connsiteY61" fmla="*/ 110 h 556"/>
                <a:gd name="connsiteX62" fmla="*/ 246 w 1074"/>
                <a:gd name="connsiteY62" fmla="*/ 94 h 556"/>
                <a:gd name="connsiteX63" fmla="*/ 268 w 1074"/>
                <a:gd name="connsiteY63" fmla="*/ 80 h 556"/>
                <a:gd name="connsiteX64" fmla="*/ 290 w 1074"/>
                <a:gd name="connsiteY64" fmla="*/ 66 h 556"/>
                <a:gd name="connsiteX65" fmla="*/ 314 w 1074"/>
                <a:gd name="connsiteY65" fmla="*/ 54 h 556"/>
                <a:gd name="connsiteX66" fmla="*/ 338 w 1074"/>
                <a:gd name="connsiteY66" fmla="*/ 44 h 556"/>
                <a:gd name="connsiteX67" fmla="*/ 362 w 1074"/>
                <a:gd name="connsiteY67" fmla="*/ 34 h 556"/>
                <a:gd name="connsiteX68" fmla="*/ 388 w 1074"/>
                <a:gd name="connsiteY68" fmla="*/ 24 h 556"/>
                <a:gd name="connsiteX69" fmla="*/ 414 w 1074"/>
                <a:gd name="connsiteY69" fmla="*/ 18 h 556"/>
                <a:gd name="connsiteX70" fmla="*/ 440 w 1074"/>
                <a:gd name="connsiteY70" fmla="*/ 12 h 556"/>
                <a:gd name="connsiteX71" fmla="*/ 468 w 1074"/>
                <a:gd name="connsiteY71" fmla="*/ 6 h 556"/>
                <a:gd name="connsiteX72" fmla="*/ 494 w 1074"/>
                <a:gd name="connsiteY72" fmla="*/ 2 h 556"/>
                <a:gd name="connsiteX73" fmla="*/ 522 w 1074"/>
                <a:gd name="connsiteY73" fmla="*/ 0 h 556"/>
                <a:gd name="connsiteX74" fmla="*/ 550 w 1074"/>
                <a:gd name="connsiteY74" fmla="*/ 0 h 556"/>
                <a:gd name="connsiteX75" fmla="*/ 550 w 1074"/>
                <a:gd name="connsiteY75" fmla="*/ 0 h 556"/>
                <a:gd name="connsiteX76" fmla="*/ 580 w 1074"/>
                <a:gd name="connsiteY76" fmla="*/ 0 h 556"/>
                <a:gd name="connsiteX0" fmla="*/ 740 w 1066"/>
                <a:gd name="connsiteY0" fmla="*/ 34 h 556"/>
                <a:gd name="connsiteX1" fmla="*/ 764 w 1066"/>
                <a:gd name="connsiteY1" fmla="*/ 44 h 556"/>
                <a:gd name="connsiteX2" fmla="*/ 788 w 1066"/>
                <a:gd name="connsiteY2" fmla="*/ 54 h 556"/>
                <a:gd name="connsiteX3" fmla="*/ 812 w 1066"/>
                <a:gd name="connsiteY3" fmla="*/ 66 h 556"/>
                <a:gd name="connsiteX4" fmla="*/ 834 w 1066"/>
                <a:gd name="connsiteY4" fmla="*/ 80 h 556"/>
                <a:gd name="connsiteX5" fmla="*/ 858 w 1066"/>
                <a:gd name="connsiteY5" fmla="*/ 94 h 556"/>
                <a:gd name="connsiteX6" fmla="*/ 878 w 1066"/>
                <a:gd name="connsiteY6" fmla="*/ 110 h 556"/>
                <a:gd name="connsiteX7" fmla="*/ 900 w 1066"/>
                <a:gd name="connsiteY7" fmla="*/ 126 h 556"/>
                <a:gd name="connsiteX8" fmla="*/ 918 w 1066"/>
                <a:gd name="connsiteY8" fmla="*/ 142 h 556"/>
                <a:gd name="connsiteX9" fmla="*/ 938 w 1066"/>
                <a:gd name="connsiteY9" fmla="*/ 162 h 556"/>
                <a:gd name="connsiteX10" fmla="*/ 956 w 1066"/>
                <a:gd name="connsiteY10" fmla="*/ 180 h 556"/>
                <a:gd name="connsiteX11" fmla="*/ 974 w 1066"/>
                <a:gd name="connsiteY11" fmla="*/ 200 h 556"/>
                <a:gd name="connsiteX12" fmla="*/ 990 w 1066"/>
                <a:gd name="connsiteY12" fmla="*/ 222 h 556"/>
                <a:gd name="connsiteX13" fmla="*/ 1004 w 1066"/>
                <a:gd name="connsiteY13" fmla="*/ 242 h 556"/>
                <a:gd name="connsiteX14" fmla="*/ 1020 w 1066"/>
                <a:gd name="connsiteY14" fmla="*/ 266 h 556"/>
                <a:gd name="connsiteX15" fmla="*/ 1032 w 1066"/>
                <a:gd name="connsiteY15" fmla="*/ 288 h 556"/>
                <a:gd name="connsiteX16" fmla="*/ 1044 w 1066"/>
                <a:gd name="connsiteY16" fmla="*/ 312 h 556"/>
                <a:gd name="connsiteX17" fmla="*/ 1056 w 1066"/>
                <a:gd name="connsiteY17" fmla="*/ 336 h 556"/>
                <a:gd name="connsiteX18" fmla="*/ 1066 w 1066"/>
                <a:gd name="connsiteY18" fmla="*/ 362 h 556"/>
                <a:gd name="connsiteX19" fmla="*/ 580 w 1066"/>
                <a:gd name="connsiteY19" fmla="*/ 340 h 556"/>
                <a:gd name="connsiteX20" fmla="*/ 554 w 1066"/>
                <a:gd name="connsiteY20" fmla="*/ 340 h 556"/>
                <a:gd name="connsiteX21" fmla="*/ 554 w 1066"/>
                <a:gd name="connsiteY21" fmla="*/ 340 h 556"/>
                <a:gd name="connsiteX22" fmla="*/ 528 w 1066"/>
                <a:gd name="connsiteY22" fmla="*/ 340 h 556"/>
                <a:gd name="connsiteX23" fmla="*/ 502 w 1066"/>
                <a:gd name="connsiteY23" fmla="*/ 342 h 556"/>
                <a:gd name="connsiteX24" fmla="*/ 452 w 1066"/>
                <a:gd name="connsiteY24" fmla="*/ 350 h 556"/>
                <a:gd name="connsiteX25" fmla="*/ 402 w 1066"/>
                <a:gd name="connsiteY25" fmla="*/ 360 h 556"/>
                <a:gd name="connsiteX26" fmla="*/ 356 w 1066"/>
                <a:gd name="connsiteY26" fmla="*/ 374 h 556"/>
                <a:gd name="connsiteX27" fmla="*/ 310 w 1066"/>
                <a:gd name="connsiteY27" fmla="*/ 390 h 556"/>
                <a:gd name="connsiteX28" fmla="*/ 266 w 1066"/>
                <a:gd name="connsiteY28" fmla="*/ 408 h 556"/>
                <a:gd name="connsiteX29" fmla="*/ 226 w 1066"/>
                <a:gd name="connsiteY29" fmla="*/ 428 h 556"/>
                <a:gd name="connsiteX30" fmla="*/ 188 w 1066"/>
                <a:gd name="connsiteY30" fmla="*/ 448 h 556"/>
                <a:gd name="connsiteX31" fmla="*/ 120 w 1066"/>
                <a:gd name="connsiteY31" fmla="*/ 488 h 556"/>
                <a:gd name="connsiteX32" fmla="*/ 66 w 1066"/>
                <a:gd name="connsiteY32" fmla="*/ 522 h 556"/>
                <a:gd name="connsiteX33" fmla="*/ 26 w 1066"/>
                <a:gd name="connsiteY33" fmla="*/ 546 h 556"/>
                <a:gd name="connsiteX34" fmla="*/ 14 w 1066"/>
                <a:gd name="connsiteY34" fmla="*/ 554 h 556"/>
                <a:gd name="connsiteX35" fmla="*/ 4 w 1066"/>
                <a:gd name="connsiteY35" fmla="*/ 556 h 556"/>
                <a:gd name="connsiteX36" fmla="*/ 4 w 1066"/>
                <a:gd name="connsiteY36" fmla="*/ 556 h 556"/>
                <a:gd name="connsiteX37" fmla="*/ 2 w 1066"/>
                <a:gd name="connsiteY37" fmla="*/ 554 h 556"/>
                <a:gd name="connsiteX38" fmla="*/ 0 w 1066"/>
                <a:gd name="connsiteY38" fmla="*/ 552 h 556"/>
                <a:gd name="connsiteX39" fmla="*/ 0 w 1066"/>
                <a:gd name="connsiteY39" fmla="*/ 552 h 556"/>
                <a:gd name="connsiteX40" fmla="*/ 0 w 1066"/>
                <a:gd name="connsiteY40" fmla="*/ 550 h 556"/>
                <a:gd name="connsiteX41" fmla="*/ 0 w 1066"/>
                <a:gd name="connsiteY41" fmla="*/ 550 h 556"/>
                <a:gd name="connsiteX42" fmla="*/ 2 w 1066"/>
                <a:gd name="connsiteY42" fmla="*/ 522 h 556"/>
                <a:gd name="connsiteX43" fmla="*/ 4 w 1066"/>
                <a:gd name="connsiteY43" fmla="*/ 494 h 556"/>
                <a:gd name="connsiteX44" fmla="*/ 8 w 1066"/>
                <a:gd name="connsiteY44" fmla="*/ 466 h 556"/>
                <a:gd name="connsiteX45" fmla="*/ 14 w 1066"/>
                <a:gd name="connsiteY45" fmla="*/ 440 h 556"/>
                <a:gd name="connsiteX46" fmla="*/ 20 w 1066"/>
                <a:gd name="connsiteY46" fmla="*/ 412 h 556"/>
                <a:gd name="connsiteX47" fmla="*/ 28 w 1066"/>
                <a:gd name="connsiteY47" fmla="*/ 386 h 556"/>
                <a:gd name="connsiteX48" fmla="*/ 38 w 1066"/>
                <a:gd name="connsiteY48" fmla="*/ 362 h 556"/>
                <a:gd name="connsiteX49" fmla="*/ 48 w 1066"/>
                <a:gd name="connsiteY49" fmla="*/ 336 h 556"/>
                <a:gd name="connsiteX50" fmla="*/ 58 w 1066"/>
                <a:gd name="connsiteY50" fmla="*/ 312 h 556"/>
                <a:gd name="connsiteX51" fmla="*/ 70 w 1066"/>
                <a:gd name="connsiteY51" fmla="*/ 288 h 556"/>
                <a:gd name="connsiteX52" fmla="*/ 84 w 1066"/>
                <a:gd name="connsiteY52" fmla="*/ 266 h 556"/>
                <a:gd name="connsiteX53" fmla="*/ 98 w 1066"/>
                <a:gd name="connsiteY53" fmla="*/ 242 h 556"/>
                <a:gd name="connsiteX54" fmla="*/ 114 w 1066"/>
                <a:gd name="connsiteY54" fmla="*/ 222 h 556"/>
                <a:gd name="connsiteX55" fmla="*/ 130 w 1066"/>
                <a:gd name="connsiteY55" fmla="*/ 200 h 556"/>
                <a:gd name="connsiteX56" fmla="*/ 146 w 1066"/>
                <a:gd name="connsiteY56" fmla="*/ 180 h 556"/>
                <a:gd name="connsiteX57" fmla="*/ 164 w 1066"/>
                <a:gd name="connsiteY57" fmla="*/ 162 h 556"/>
                <a:gd name="connsiteX58" fmla="*/ 184 w 1066"/>
                <a:gd name="connsiteY58" fmla="*/ 144 h 556"/>
                <a:gd name="connsiteX59" fmla="*/ 204 w 1066"/>
                <a:gd name="connsiteY59" fmla="*/ 126 h 556"/>
                <a:gd name="connsiteX60" fmla="*/ 224 w 1066"/>
                <a:gd name="connsiteY60" fmla="*/ 110 h 556"/>
                <a:gd name="connsiteX61" fmla="*/ 246 w 1066"/>
                <a:gd name="connsiteY61" fmla="*/ 94 h 556"/>
                <a:gd name="connsiteX62" fmla="*/ 268 w 1066"/>
                <a:gd name="connsiteY62" fmla="*/ 80 h 556"/>
                <a:gd name="connsiteX63" fmla="*/ 290 w 1066"/>
                <a:gd name="connsiteY63" fmla="*/ 66 h 556"/>
                <a:gd name="connsiteX64" fmla="*/ 314 w 1066"/>
                <a:gd name="connsiteY64" fmla="*/ 54 h 556"/>
                <a:gd name="connsiteX65" fmla="*/ 338 w 1066"/>
                <a:gd name="connsiteY65" fmla="*/ 44 h 556"/>
                <a:gd name="connsiteX66" fmla="*/ 362 w 1066"/>
                <a:gd name="connsiteY66" fmla="*/ 34 h 556"/>
                <a:gd name="connsiteX67" fmla="*/ 388 w 1066"/>
                <a:gd name="connsiteY67" fmla="*/ 24 h 556"/>
                <a:gd name="connsiteX68" fmla="*/ 414 w 1066"/>
                <a:gd name="connsiteY68" fmla="*/ 18 h 556"/>
                <a:gd name="connsiteX69" fmla="*/ 440 w 1066"/>
                <a:gd name="connsiteY69" fmla="*/ 12 h 556"/>
                <a:gd name="connsiteX70" fmla="*/ 468 w 1066"/>
                <a:gd name="connsiteY70" fmla="*/ 6 h 556"/>
                <a:gd name="connsiteX71" fmla="*/ 494 w 1066"/>
                <a:gd name="connsiteY71" fmla="*/ 2 h 556"/>
                <a:gd name="connsiteX72" fmla="*/ 522 w 1066"/>
                <a:gd name="connsiteY72" fmla="*/ 0 h 556"/>
                <a:gd name="connsiteX73" fmla="*/ 550 w 1066"/>
                <a:gd name="connsiteY73" fmla="*/ 0 h 556"/>
                <a:gd name="connsiteX74" fmla="*/ 550 w 1066"/>
                <a:gd name="connsiteY74" fmla="*/ 0 h 556"/>
                <a:gd name="connsiteX75" fmla="*/ 580 w 1066"/>
                <a:gd name="connsiteY75" fmla="*/ 0 h 556"/>
                <a:gd name="connsiteX0" fmla="*/ 740 w 1056"/>
                <a:gd name="connsiteY0" fmla="*/ 34 h 556"/>
                <a:gd name="connsiteX1" fmla="*/ 764 w 1056"/>
                <a:gd name="connsiteY1" fmla="*/ 44 h 556"/>
                <a:gd name="connsiteX2" fmla="*/ 788 w 1056"/>
                <a:gd name="connsiteY2" fmla="*/ 54 h 556"/>
                <a:gd name="connsiteX3" fmla="*/ 812 w 1056"/>
                <a:gd name="connsiteY3" fmla="*/ 66 h 556"/>
                <a:gd name="connsiteX4" fmla="*/ 834 w 1056"/>
                <a:gd name="connsiteY4" fmla="*/ 80 h 556"/>
                <a:gd name="connsiteX5" fmla="*/ 858 w 1056"/>
                <a:gd name="connsiteY5" fmla="*/ 94 h 556"/>
                <a:gd name="connsiteX6" fmla="*/ 878 w 1056"/>
                <a:gd name="connsiteY6" fmla="*/ 110 h 556"/>
                <a:gd name="connsiteX7" fmla="*/ 900 w 1056"/>
                <a:gd name="connsiteY7" fmla="*/ 126 h 556"/>
                <a:gd name="connsiteX8" fmla="*/ 918 w 1056"/>
                <a:gd name="connsiteY8" fmla="*/ 142 h 556"/>
                <a:gd name="connsiteX9" fmla="*/ 938 w 1056"/>
                <a:gd name="connsiteY9" fmla="*/ 162 h 556"/>
                <a:gd name="connsiteX10" fmla="*/ 956 w 1056"/>
                <a:gd name="connsiteY10" fmla="*/ 180 h 556"/>
                <a:gd name="connsiteX11" fmla="*/ 974 w 1056"/>
                <a:gd name="connsiteY11" fmla="*/ 200 h 556"/>
                <a:gd name="connsiteX12" fmla="*/ 990 w 1056"/>
                <a:gd name="connsiteY12" fmla="*/ 222 h 556"/>
                <a:gd name="connsiteX13" fmla="*/ 1004 w 1056"/>
                <a:gd name="connsiteY13" fmla="*/ 242 h 556"/>
                <a:gd name="connsiteX14" fmla="*/ 1020 w 1056"/>
                <a:gd name="connsiteY14" fmla="*/ 266 h 556"/>
                <a:gd name="connsiteX15" fmla="*/ 1032 w 1056"/>
                <a:gd name="connsiteY15" fmla="*/ 288 h 556"/>
                <a:gd name="connsiteX16" fmla="*/ 1044 w 1056"/>
                <a:gd name="connsiteY16" fmla="*/ 312 h 556"/>
                <a:gd name="connsiteX17" fmla="*/ 1056 w 1056"/>
                <a:gd name="connsiteY17" fmla="*/ 336 h 556"/>
                <a:gd name="connsiteX18" fmla="*/ 580 w 1056"/>
                <a:gd name="connsiteY18" fmla="*/ 340 h 556"/>
                <a:gd name="connsiteX19" fmla="*/ 554 w 1056"/>
                <a:gd name="connsiteY19" fmla="*/ 340 h 556"/>
                <a:gd name="connsiteX20" fmla="*/ 554 w 1056"/>
                <a:gd name="connsiteY20" fmla="*/ 340 h 556"/>
                <a:gd name="connsiteX21" fmla="*/ 528 w 1056"/>
                <a:gd name="connsiteY21" fmla="*/ 340 h 556"/>
                <a:gd name="connsiteX22" fmla="*/ 502 w 1056"/>
                <a:gd name="connsiteY22" fmla="*/ 342 h 556"/>
                <a:gd name="connsiteX23" fmla="*/ 452 w 1056"/>
                <a:gd name="connsiteY23" fmla="*/ 350 h 556"/>
                <a:gd name="connsiteX24" fmla="*/ 402 w 1056"/>
                <a:gd name="connsiteY24" fmla="*/ 360 h 556"/>
                <a:gd name="connsiteX25" fmla="*/ 356 w 1056"/>
                <a:gd name="connsiteY25" fmla="*/ 374 h 556"/>
                <a:gd name="connsiteX26" fmla="*/ 310 w 1056"/>
                <a:gd name="connsiteY26" fmla="*/ 390 h 556"/>
                <a:gd name="connsiteX27" fmla="*/ 266 w 1056"/>
                <a:gd name="connsiteY27" fmla="*/ 408 h 556"/>
                <a:gd name="connsiteX28" fmla="*/ 226 w 1056"/>
                <a:gd name="connsiteY28" fmla="*/ 428 h 556"/>
                <a:gd name="connsiteX29" fmla="*/ 188 w 1056"/>
                <a:gd name="connsiteY29" fmla="*/ 448 h 556"/>
                <a:gd name="connsiteX30" fmla="*/ 120 w 1056"/>
                <a:gd name="connsiteY30" fmla="*/ 488 h 556"/>
                <a:gd name="connsiteX31" fmla="*/ 66 w 1056"/>
                <a:gd name="connsiteY31" fmla="*/ 522 h 556"/>
                <a:gd name="connsiteX32" fmla="*/ 26 w 1056"/>
                <a:gd name="connsiteY32" fmla="*/ 546 h 556"/>
                <a:gd name="connsiteX33" fmla="*/ 14 w 1056"/>
                <a:gd name="connsiteY33" fmla="*/ 554 h 556"/>
                <a:gd name="connsiteX34" fmla="*/ 4 w 1056"/>
                <a:gd name="connsiteY34" fmla="*/ 556 h 556"/>
                <a:gd name="connsiteX35" fmla="*/ 4 w 1056"/>
                <a:gd name="connsiteY35" fmla="*/ 556 h 556"/>
                <a:gd name="connsiteX36" fmla="*/ 2 w 1056"/>
                <a:gd name="connsiteY36" fmla="*/ 554 h 556"/>
                <a:gd name="connsiteX37" fmla="*/ 0 w 1056"/>
                <a:gd name="connsiteY37" fmla="*/ 552 h 556"/>
                <a:gd name="connsiteX38" fmla="*/ 0 w 1056"/>
                <a:gd name="connsiteY38" fmla="*/ 552 h 556"/>
                <a:gd name="connsiteX39" fmla="*/ 0 w 1056"/>
                <a:gd name="connsiteY39" fmla="*/ 550 h 556"/>
                <a:gd name="connsiteX40" fmla="*/ 0 w 1056"/>
                <a:gd name="connsiteY40" fmla="*/ 550 h 556"/>
                <a:gd name="connsiteX41" fmla="*/ 2 w 1056"/>
                <a:gd name="connsiteY41" fmla="*/ 522 h 556"/>
                <a:gd name="connsiteX42" fmla="*/ 4 w 1056"/>
                <a:gd name="connsiteY42" fmla="*/ 494 h 556"/>
                <a:gd name="connsiteX43" fmla="*/ 8 w 1056"/>
                <a:gd name="connsiteY43" fmla="*/ 466 h 556"/>
                <a:gd name="connsiteX44" fmla="*/ 14 w 1056"/>
                <a:gd name="connsiteY44" fmla="*/ 440 h 556"/>
                <a:gd name="connsiteX45" fmla="*/ 20 w 1056"/>
                <a:gd name="connsiteY45" fmla="*/ 412 h 556"/>
                <a:gd name="connsiteX46" fmla="*/ 28 w 1056"/>
                <a:gd name="connsiteY46" fmla="*/ 386 h 556"/>
                <a:gd name="connsiteX47" fmla="*/ 38 w 1056"/>
                <a:gd name="connsiteY47" fmla="*/ 362 h 556"/>
                <a:gd name="connsiteX48" fmla="*/ 48 w 1056"/>
                <a:gd name="connsiteY48" fmla="*/ 336 h 556"/>
                <a:gd name="connsiteX49" fmla="*/ 58 w 1056"/>
                <a:gd name="connsiteY49" fmla="*/ 312 h 556"/>
                <a:gd name="connsiteX50" fmla="*/ 70 w 1056"/>
                <a:gd name="connsiteY50" fmla="*/ 288 h 556"/>
                <a:gd name="connsiteX51" fmla="*/ 84 w 1056"/>
                <a:gd name="connsiteY51" fmla="*/ 266 h 556"/>
                <a:gd name="connsiteX52" fmla="*/ 98 w 1056"/>
                <a:gd name="connsiteY52" fmla="*/ 242 h 556"/>
                <a:gd name="connsiteX53" fmla="*/ 114 w 1056"/>
                <a:gd name="connsiteY53" fmla="*/ 222 h 556"/>
                <a:gd name="connsiteX54" fmla="*/ 130 w 1056"/>
                <a:gd name="connsiteY54" fmla="*/ 200 h 556"/>
                <a:gd name="connsiteX55" fmla="*/ 146 w 1056"/>
                <a:gd name="connsiteY55" fmla="*/ 180 h 556"/>
                <a:gd name="connsiteX56" fmla="*/ 164 w 1056"/>
                <a:gd name="connsiteY56" fmla="*/ 162 h 556"/>
                <a:gd name="connsiteX57" fmla="*/ 184 w 1056"/>
                <a:gd name="connsiteY57" fmla="*/ 144 h 556"/>
                <a:gd name="connsiteX58" fmla="*/ 204 w 1056"/>
                <a:gd name="connsiteY58" fmla="*/ 126 h 556"/>
                <a:gd name="connsiteX59" fmla="*/ 224 w 1056"/>
                <a:gd name="connsiteY59" fmla="*/ 110 h 556"/>
                <a:gd name="connsiteX60" fmla="*/ 246 w 1056"/>
                <a:gd name="connsiteY60" fmla="*/ 94 h 556"/>
                <a:gd name="connsiteX61" fmla="*/ 268 w 1056"/>
                <a:gd name="connsiteY61" fmla="*/ 80 h 556"/>
                <a:gd name="connsiteX62" fmla="*/ 290 w 1056"/>
                <a:gd name="connsiteY62" fmla="*/ 66 h 556"/>
                <a:gd name="connsiteX63" fmla="*/ 314 w 1056"/>
                <a:gd name="connsiteY63" fmla="*/ 54 h 556"/>
                <a:gd name="connsiteX64" fmla="*/ 338 w 1056"/>
                <a:gd name="connsiteY64" fmla="*/ 44 h 556"/>
                <a:gd name="connsiteX65" fmla="*/ 362 w 1056"/>
                <a:gd name="connsiteY65" fmla="*/ 34 h 556"/>
                <a:gd name="connsiteX66" fmla="*/ 388 w 1056"/>
                <a:gd name="connsiteY66" fmla="*/ 24 h 556"/>
                <a:gd name="connsiteX67" fmla="*/ 414 w 1056"/>
                <a:gd name="connsiteY67" fmla="*/ 18 h 556"/>
                <a:gd name="connsiteX68" fmla="*/ 440 w 1056"/>
                <a:gd name="connsiteY68" fmla="*/ 12 h 556"/>
                <a:gd name="connsiteX69" fmla="*/ 468 w 1056"/>
                <a:gd name="connsiteY69" fmla="*/ 6 h 556"/>
                <a:gd name="connsiteX70" fmla="*/ 494 w 1056"/>
                <a:gd name="connsiteY70" fmla="*/ 2 h 556"/>
                <a:gd name="connsiteX71" fmla="*/ 522 w 1056"/>
                <a:gd name="connsiteY71" fmla="*/ 0 h 556"/>
                <a:gd name="connsiteX72" fmla="*/ 550 w 1056"/>
                <a:gd name="connsiteY72" fmla="*/ 0 h 556"/>
                <a:gd name="connsiteX73" fmla="*/ 550 w 1056"/>
                <a:gd name="connsiteY73" fmla="*/ 0 h 556"/>
                <a:gd name="connsiteX74" fmla="*/ 580 w 1056"/>
                <a:gd name="connsiteY74" fmla="*/ 0 h 556"/>
                <a:gd name="connsiteX0" fmla="*/ 740 w 1044"/>
                <a:gd name="connsiteY0" fmla="*/ 34 h 556"/>
                <a:gd name="connsiteX1" fmla="*/ 764 w 1044"/>
                <a:gd name="connsiteY1" fmla="*/ 44 h 556"/>
                <a:gd name="connsiteX2" fmla="*/ 788 w 1044"/>
                <a:gd name="connsiteY2" fmla="*/ 54 h 556"/>
                <a:gd name="connsiteX3" fmla="*/ 812 w 1044"/>
                <a:gd name="connsiteY3" fmla="*/ 66 h 556"/>
                <a:gd name="connsiteX4" fmla="*/ 834 w 1044"/>
                <a:gd name="connsiteY4" fmla="*/ 80 h 556"/>
                <a:gd name="connsiteX5" fmla="*/ 858 w 1044"/>
                <a:gd name="connsiteY5" fmla="*/ 94 h 556"/>
                <a:gd name="connsiteX6" fmla="*/ 878 w 1044"/>
                <a:gd name="connsiteY6" fmla="*/ 110 h 556"/>
                <a:gd name="connsiteX7" fmla="*/ 900 w 1044"/>
                <a:gd name="connsiteY7" fmla="*/ 126 h 556"/>
                <a:gd name="connsiteX8" fmla="*/ 918 w 1044"/>
                <a:gd name="connsiteY8" fmla="*/ 142 h 556"/>
                <a:gd name="connsiteX9" fmla="*/ 938 w 1044"/>
                <a:gd name="connsiteY9" fmla="*/ 162 h 556"/>
                <a:gd name="connsiteX10" fmla="*/ 956 w 1044"/>
                <a:gd name="connsiteY10" fmla="*/ 180 h 556"/>
                <a:gd name="connsiteX11" fmla="*/ 974 w 1044"/>
                <a:gd name="connsiteY11" fmla="*/ 200 h 556"/>
                <a:gd name="connsiteX12" fmla="*/ 990 w 1044"/>
                <a:gd name="connsiteY12" fmla="*/ 222 h 556"/>
                <a:gd name="connsiteX13" fmla="*/ 1004 w 1044"/>
                <a:gd name="connsiteY13" fmla="*/ 242 h 556"/>
                <a:gd name="connsiteX14" fmla="*/ 1020 w 1044"/>
                <a:gd name="connsiteY14" fmla="*/ 266 h 556"/>
                <a:gd name="connsiteX15" fmla="*/ 1032 w 1044"/>
                <a:gd name="connsiteY15" fmla="*/ 288 h 556"/>
                <a:gd name="connsiteX16" fmla="*/ 1044 w 1044"/>
                <a:gd name="connsiteY16" fmla="*/ 312 h 556"/>
                <a:gd name="connsiteX17" fmla="*/ 580 w 1044"/>
                <a:gd name="connsiteY17" fmla="*/ 340 h 556"/>
                <a:gd name="connsiteX18" fmla="*/ 554 w 1044"/>
                <a:gd name="connsiteY18" fmla="*/ 340 h 556"/>
                <a:gd name="connsiteX19" fmla="*/ 554 w 1044"/>
                <a:gd name="connsiteY19" fmla="*/ 340 h 556"/>
                <a:gd name="connsiteX20" fmla="*/ 528 w 1044"/>
                <a:gd name="connsiteY20" fmla="*/ 340 h 556"/>
                <a:gd name="connsiteX21" fmla="*/ 502 w 1044"/>
                <a:gd name="connsiteY21" fmla="*/ 342 h 556"/>
                <a:gd name="connsiteX22" fmla="*/ 452 w 1044"/>
                <a:gd name="connsiteY22" fmla="*/ 350 h 556"/>
                <a:gd name="connsiteX23" fmla="*/ 402 w 1044"/>
                <a:gd name="connsiteY23" fmla="*/ 360 h 556"/>
                <a:gd name="connsiteX24" fmla="*/ 356 w 1044"/>
                <a:gd name="connsiteY24" fmla="*/ 374 h 556"/>
                <a:gd name="connsiteX25" fmla="*/ 310 w 1044"/>
                <a:gd name="connsiteY25" fmla="*/ 390 h 556"/>
                <a:gd name="connsiteX26" fmla="*/ 266 w 1044"/>
                <a:gd name="connsiteY26" fmla="*/ 408 h 556"/>
                <a:gd name="connsiteX27" fmla="*/ 226 w 1044"/>
                <a:gd name="connsiteY27" fmla="*/ 428 h 556"/>
                <a:gd name="connsiteX28" fmla="*/ 188 w 1044"/>
                <a:gd name="connsiteY28" fmla="*/ 448 h 556"/>
                <a:gd name="connsiteX29" fmla="*/ 120 w 1044"/>
                <a:gd name="connsiteY29" fmla="*/ 488 h 556"/>
                <a:gd name="connsiteX30" fmla="*/ 66 w 1044"/>
                <a:gd name="connsiteY30" fmla="*/ 522 h 556"/>
                <a:gd name="connsiteX31" fmla="*/ 26 w 1044"/>
                <a:gd name="connsiteY31" fmla="*/ 546 h 556"/>
                <a:gd name="connsiteX32" fmla="*/ 14 w 1044"/>
                <a:gd name="connsiteY32" fmla="*/ 554 h 556"/>
                <a:gd name="connsiteX33" fmla="*/ 4 w 1044"/>
                <a:gd name="connsiteY33" fmla="*/ 556 h 556"/>
                <a:gd name="connsiteX34" fmla="*/ 4 w 1044"/>
                <a:gd name="connsiteY34" fmla="*/ 556 h 556"/>
                <a:gd name="connsiteX35" fmla="*/ 2 w 1044"/>
                <a:gd name="connsiteY35" fmla="*/ 554 h 556"/>
                <a:gd name="connsiteX36" fmla="*/ 0 w 1044"/>
                <a:gd name="connsiteY36" fmla="*/ 552 h 556"/>
                <a:gd name="connsiteX37" fmla="*/ 0 w 1044"/>
                <a:gd name="connsiteY37" fmla="*/ 552 h 556"/>
                <a:gd name="connsiteX38" fmla="*/ 0 w 1044"/>
                <a:gd name="connsiteY38" fmla="*/ 550 h 556"/>
                <a:gd name="connsiteX39" fmla="*/ 0 w 1044"/>
                <a:gd name="connsiteY39" fmla="*/ 550 h 556"/>
                <a:gd name="connsiteX40" fmla="*/ 2 w 1044"/>
                <a:gd name="connsiteY40" fmla="*/ 522 h 556"/>
                <a:gd name="connsiteX41" fmla="*/ 4 w 1044"/>
                <a:gd name="connsiteY41" fmla="*/ 494 h 556"/>
                <a:gd name="connsiteX42" fmla="*/ 8 w 1044"/>
                <a:gd name="connsiteY42" fmla="*/ 466 h 556"/>
                <a:gd name="connsiteX43" fmla="*/ 14 w 1044"/>
                <a:gd name="connsiteY43" fmla="*/ 440 h 556"/>
                <a:gd name="connsiteX44" fmla="*/ 20 w 1044"/>
                <a:gd name="connsiteY44" fmla="*/ 412 h 556"/>
                <a:gd name="connsiteX45" fmla="*/ 28 w 1044"/>
                <a:gd name="connsiteY45" fmla="*/ 386 h 556"/>
                <a:gd name="connsiteX46" fmla="*/ 38 w 1044"/>
                <a:gd name="connsiteY46" fmla="*/ 362 h 556"/>
                <a:gd name="connsiteX47" fmla="*/ 48 w 1044"/>
                <a:gd name="connsiteY47" fmla="*/ 336 h 556"/>
                <a:gd name="connsiteX48" fmla="*/ 58 w 1044"/>
                <a:gd name="connsiteY48" fmla="*/ 312 h 556"/>
                <a:gd name="connsiteX49" fmla="*/ 70 w 1044"/>
                <a:gd name="connsiteY49" fmla="*/ 288 h 556"/>
                <a:gd name="connsiteX50" fmla="*/ 84 w 1044"/>
                <a:gd name="connsiteY50" fmla="*/ 266 h 556"/>
                <a:gd name="connsiteX51" fmla="*/ 98 w 1044"/>
                <a:gd name="connsiteY51" fmla="*/ 242 h 556"/>
                <a:gd name="connsiteX52" fmla="*/ 114 w 1044"/>
                <a:gd name="connsiteY52" fmla="*/ 222 h 556"/>
                <a:gd name="connsiteX53" fmla="*/ 130 w 1044"/>
                <a:gd name="connsiteY53" fmla="*/ 200 h 556"/>
                <a:gd name="connsiteX54" fmla="*/ 146 w 1044"/>
                <a:gd name="connsiteY54" fmla="*/ 180 h 556"/>
                <a:gd name="connsiteX55" fmla="*/ 164 w 1044"/>
                <a:gd name="connsiteY55" fmla="*/ 162 h 556"/>
                <a:gd name="connsiteX56" fmla="*/ 184 w 1044"/>
                <a:gd name="connsiteY56" fmla="*/ 144 h 556"/>
                <a:gd name="connsiteX57" fmla="*/ 204 w 1044"/>
                <a:gd name="connsiteY57" fmla="*/ 126 h 556"/>
                <a:gd name="connsiteX58" fmla="*/ 224 w 1044"/>
                <a:gd name="connsiteY58" fmla="*/ 110 h 556"/>
                <a:gd name="connsiteX59" fmla="*/ 246 w 1044"/>
                <a:gd name="connsiteY59" fmla="*/ 94 h 556"/>
                <a:gd name="connsiteX60" fmla="*/ 268 w 1044"/>
                <a:gd name="connsiteY60" fmla="*/ 80 h 556"/>
                <a:gd name="connsiteX61" fmla="*/ 290 w 1044"/>
                <a:gd name="connsiteY61" fmla="*/ 66 h 556"/>
                <a:gd name="connsiteX62" fmla="*/ 314 w 1044"/>
                <a:gd name="connsiteY62" fmla="*/ 54 h 556"/>
                <a:gd name="connsiteX63" fmla="*/ 338 w 1044"/>
                <a:gd name="connsiteY63" fmla="*/ 44 h 556"/>
                <a:gd name="connsiteX64" fmla="*/ 362 w 1044"/>
                <a:gd name="connsiteY64" fmla="*/ 34 h 556"/>
                <a:gd name="connsiteX65" fmla="*/ 388 w 1044"/>
                <a:gd name="connsiteY65" fmla="*/ 24 h 556"/>
                <a:gd name="connsiteX66" fmla="*/ 414 w 1044"/>
                <a:gd name="connsiteY66" fmla="*/ 18 h 556"/>
                <a:gd name="connsiteX67" fmla="*/ 440 w 1044"/>
                <a:gd name="connsiteY67" fmla="*/ 12 h 556"/>
                <a:gd name="connsiteX68" fmla="*/ 468 w 1044"/>
                <a:gd name="connsiteY68" fmla="*/ 6 h 556"/>
                <a:gd name="connsiteX69" fmla="*/ 494 w 1044"/>
                <a:gd name="connsiteY69" fmla="*/ 2 h 556"/>
                <a:gd name="connsiteX70" fmla="*/ 522 w 1044"/>
                <a:gd name="connsiteY70" fmla="*/ 0 h 556"/>
                <a:gd name="connsiteX71" fmla="*/ 550 w 1044"/>
                <a:gd name="connsiteY71" fmla="*/ 0 h 556"/>
                <a:gd name="connsiteX72" fmla="*/ 550 w 1044"/>
                <a:gd name="connsiteY72" fmla="*/ 0 h 556"/>
                <a:gd name="connsiteX73" fmla="*/ 580 w 1044"/>
                <a:gd name="connsiteY73" fmla="*/ 0 h 556"/>
                <a:gd name="connsiteX0" fmla="*/ 740 w 1032"/>
                <a:gd name="connsiteY0" fmla="*/ 34 h 556"/>
                <a:gd name="connsiteX1" fmla="*/ 764 w 1032"/>
                <a:gd name="connsiteY1" fmla="*/ 44 h 556"/>
                <a:gd name="connsiteX2" fmla="*/ 788 w 1032"/>
                <a:gd name="connsiteY2" fmla="*/ 54 h 556"/>
                <a:gd name="connsiteX3" fmla="*/ 812 w 1032"/>
                <a:gd name="connsiteY3" fmla="*/ 66 h 556"/>
                <a:gd name="connsiteX4" fmla="*/ 834 w 1032"/>
                <a:gd name="connsiteY4" fmla="*/ 80 h 556"/>
                <a:gd name="connsiteX5" fmla="*/ 858 w 1032"/>
                <a:gd name="connsiteY5" fmla="*/ 94 h 556"/>
                <a:gd name="connsiteX6" fmla="*/ 878 w 1032"/>
                <a:gd name="connsiteY6" fmla="*/ 110 h 556"/>
                <a:gd name="connsiteX7" fmla="*/ 900 w 1032"/>
                <a:gd name="connsiteY7" fmla="*/ 126 h 556"/>
                <a:gd name="connsiteX8" fmla="*/ 918 w 1032"/>
                <a:gd name="connsiteY8" fmla="*/ 142 h 556"/>
                <a:gd name="connsiteX9" fmla="*/ 938 w 1032"/>
                <a:gd name="connsiteY9" fmla="*/ 162 h 556"/>
                <a:gd name="connsiteX10" fmla="*/ 956 w 1032"/>
                <a:gd name="connsiteY10" fmla="*/ 180 h 556"/>
                <a:gd name="connsiteX11" fmla="*/ 974 w 1032"/>
                <a:gd name="connsiteY11" fmla="*/ 200 h 556"/>
                <a:gd name="connsiteX12" fmla="*/ 990 w 1032"/>
                <a:gd name="connsiteY12" fmla="*/ 222 h 556"/>
                <a:gd name="connsiteX13" fmla="*/ 1004 w 1032"/>
                <a:gd name="connsiteY13" fmla="*/ 242 h 556"/>
                <a:gd name="connsiteX14" fmla="*/ 1020 w 1032"/>
                <a:gd name="connsiteY14" fmla="*/ 266 h 556"/>
                <a:gd name="connsiteX15" fmla="*/ 1032 w 1032"/>
                <a:gd name="connsiteY15" fmla="*/ 288 h 556"/>
                <a:gd name="connsiteX16" fmla="*/ 580 w 1032"/>
                <a:gd name="connsiteY16" fmla="*/ 340 h 556"/>
                <a:gd name="connsiteX17" fmla="*/ 554 w 1032"/>
                <a:gd name="connsiteY17" fmla="*/ 340 h 556"/>
                <a:gd name="connsiteX18" fmla="*/ 554 w 1032"/>
                <a:gd name="connsiteY18" fmla="*/ 340 h 556"/>
                <a:gd name="connsiteX19" fmla="*/ 528 w 1032"/>
                <a:gd name="connsiteY19" fmla="*/ 340 h 556"/>
                <a:gd name="connsiteX20" fmla="*/ 502 w 1032"/>
                <a:gd name="connsiteY20" fmla="*/ 342 h 556"/>
                <a:gd name="connsiteX21" fmla="*/ 452 w 1032"/>
                <a:gd name="connsiteY21" fmla="*/ 350 h 556"/>
                <a:gd name="connsiteX22" fmla="*/ 402 w 1032"/>
                <a:gd name="connsiteY22" fmla="*/ 360 h 556"/>
                <a:gd name="connsiteX23" fmla="*/ 356 w 1032"/>
                <a:gd name="connsiteY23" fmla="*/ 374 h 556"/>
                <a:gd name="connsiteX24" fmla="*/ 310 w 1032"/>
                <a:gd name="connsiteY24" fmla="*/ 390 h 556"/>
                <a:gd name="connsiteX25" fmla="*/ 266 w 1032"/>
                <a:gd name="connsiteY25" fmla="*/ 408 h 556"/>
                <a:gd name="connsiteX26" fmla="*/ 226 w 1032"/>
                <a:gd name="connsiteY26" fmla="*/ 428 h 556"/>
                <a:gd name="connsiteX27" fmla="*/ 188 w 1032"/>
                <a:gd name="connsiteY27" fmla="*/ 448 h 556"/>
                <a:gd name="connsiteX28" fmla="*/ 120 w 1032"/>
                <a:gd name="connsiteY28" fmla="*/ 488 h 556"/>
                <a:gd name="connsiteX29" fmla="*/ 66 w 1032"/>
                <a:gd name="connsiteY29" fmla="*/ 522 h 556"/>
                <a:gd name="connsiteX30" fmla="*/ 26 w 1032"/>
                <a:gd name="connsiteY30" fmla="*/ 546 h 556"/>
                <a:gd name="connsiteX31" fmla="*/ 14 w 1032"/>
                <a:gd name="connsiteY31" fmla="*/ 554 h 556"/>
                <a:gd name="connsiteX32" fmla="*/ 4 w 1032"/>
                <a:gd name="connsiteY32" fmla="*/ 556 h 556"/>
                <a:gd name="connsiteX33" fmla="*/ 4 w 1032"/>
                <a:gd name="connsiteY33" fmla="*/ 556 h 556"/>
                <a:gd name="connsiteX34" fmla="*/ 2 w 1032"/>
                <a:gd name="connsiteY34" fmla="*/ 554 h 556"/>
                <a:gd name="connsiteX35" fmla="*/ 0 w 1032"/>
                <a:gd name="connsiteY35" fmla="*/ 552 h 556"/>
                <a:gd name="connsiteX36" fmla="*/ 0 w 1032"/>
                <a:gd name="connsiteY36" fmla="*/ 552 h 556"/>
                <a:gd name="connsiteX37" fmla="*/ 0 w 1032"/>
                <a:gd name="connsiteY37" fmla="*/ 550 h 556"/>
                <a:gd name="connsiteX38" fmla="*/ 0 w 1032"/>
                <a:gd name="connsiteY38" fmla="*/ 550 h 556"/>
                <a:gd name="connsiteX39" fmla="*/ 2 w 1032"/>
                <a:gd name="connsiteY39" fmla="*/ 522 h 556"/>
                <a:gd name="connsiteX40" fmla="*/ 4 w 1032"/>
                <a:gd name="connsiteY40" fmla="*/ 494 h 556"/>
                <a:gd name="connsiteX41" fmla="*/ 8 w 1032"/>
                <a:gd name="connsiteY41" fmla="*/ 466 h 556"/>
                <a:gd name="connsiteX42" fmla="*/ 14 w 1032"/>
                <a:gd name="connsiteY42" fmla="*/ 440 h 556"/>
                <a:gd name="connsiteX43" fmla="*/ 20 w 1032"/>
                <a:gd name="connsiteY43" fmla="*/ 412 h 556"/>
                <a:gd name="connsiteX44" fmla="*/ 28 w 1032"/>
                <a:gd name="connsiteY44" fmla="*/ 386 h 556"/>
                <a:gd name="connsiteX45" fmla="*/ 38 w 1032"/>
                <a:gd name="connsiteY45" fmla="*/ 362 h 556"/>
                <a:gd name="connsiteX46" fmla="*/ 48 w 1032"/>
                <a:gd name="connsiteY46" fmla="*/ 336 h 556"/>
                <a:gd name="connsiteX47" fmla="*/ 58 w 1032"/>
                <a:gd name="connsiteY47" fmla="*/ 312 h 556"/>
                <a:gd name="connsiteX48" fmla="*/ 70 w 1032"/>
                <a:gd name="connsiteY48" fmla="*/ 288 h 556"/>
                <a:gd name="connsiteX49" fmla="*/ 84 w 1032"/>
                <a:gd name="connsiteY49" fmla="*/ 266 h 556"/>
                <a:gd name="connsiteX50" fmla="*/ 98 w 1032"/>
                <a:gd name="connsiteY50" fmla="*/ 242 h 556"/>
                <a:gd name="connsiteX51" fmla="*/ 114 w 1032"/>
                <a:gd name="connsiteY51" fmla="*/ 222 h 556"/>
                <a:gd name="connsiteX52" fmla="*/ 130 w 1032"/>
                <a:gd name="connsiteY52" fmla="*/ 200 h 556"/>
                <a:gd name="connsiteX53" fmla="*/ 146 w 1032"/>
                <a:gd name="connsiteY53" fmla="*/ 180 h 556"/>
                <a:gd name="connsiteX54" fmla="*/ 164 w 1032"/>
                <a:gd name="connsiteY54" fmla="*/ 162 h 556"/>
                <a:gd name="connsiteX55" fmla="*/ 184 w 1032"/>
                <a:gd name="connsiteY55" fmla="*/ 144 h 556"/>
                <a:gd name="connsiteX56" fmla="*/ 204 w 1032"/>
                <a:gd name="connsiteY56" fmla="*/ 126 h 556"/>
                <a:gd name="connsiteX57" fmla="*/ 224 w 1032"/>
                <a:gd name="connsiteY57" fmla="*/ 110 h 556"/>
                <a:gd name="connsiteX58" fmla="*/ 246 w 1032"/>
                <a:gd name="connsiteY58" fmla="*/ 94 h 556"/>
                <a:gd name="connsiteX59" fmla="*/ 268 w 1032"/>
                <a:gd name="connsiteY59" fmla="*/ 80 h 556"/>
                <a:gd name="connsiteX60" fmla="*/ 290 w 1032"/>
                <a:gd name="connsiteY60" fmla="*/ 66 h 556"/>
                <a:gd name="connsiteX61" fmla="*/ 314 w 1032"/>
                <a:gd name="connsiteY61" fmla="*/ 54 h 556"/>
                <a:gd name="connsiteX62" fmla="*/ 338 w 1032"/>
                <a:gd name="connsiteY62" fmla="*/ 44 h 556"/>
                <a:gd name="connsiteX63" fmla="*/ 362 w 1032"/>
                <a:gd name="connsiteY63" fmla="*/ 34 h 556"/>
                <a:gd name="connsiteX64" fmla="*/ 388 w 1032"/>
                <a:gd name="connsiteY64" fmla="*/ 24 h 556"/>
                <a:gd name="connsiteX65" fmla="*/ 414 w 1032"/>
                <a:gd name="connsiteY65" fmla="*/ 18 h 556"/>
                <a:gd name="connsiteX66" fmla="*/ 440 w 1032"/>
                <a:gd name="connsiteY66" fmla="*/ 12 h 556"/>
                <a:gd name="connsiteX67" fmla="*/ 468 w 1032"/>
                <a:gd name="connsiteY67" fmla="*/ 6 h 556"/>
                <a:gd name="connsiteX68" fmla="*/ 494 w 1032"/>
                <a:gd name="connsiteY68" fmla="*/ 2 h 556"/>
                <a:gd name="connsiteX69" fmla="*/ 522 w 1032"/>
                <a:gd name="connsiteY69" fmla="*/ 0 h 556"/>
                <a:gd name="connsiteX70" fmla="*/ 550 w 1032"/>
                <a:gd name="connsiteY70" fmla="*/ 0 h 556"/>
                <a:gd name="connsiteX71" fmla="*/ 550 w 1032"/>
                <a:gd name="connsiteY71" fmla="*/ 0 h 556"/>
                <a:gd name="connsiteX72" fmla="*/ 580 w 1032"/>
                <a:gd name="connsiteY72" fmla="*/ 0 h 556"/>
                <a:gd name="connsiteX0" fmla="*/ 740 w 1020"/>
                <a:gd name="connsiteY0" fmla="*/ 34 h 556"/>
                <a:gd name="connsiteX1" fmla="*/ 764 w 1020"/>
                <a:gd name="connsiteY1" fmla="*/ 44 h 556"/>
                <a:gd name="connsiteX2" fmla="*/ 788 w 1020"/>
                <a:gd name="connsiteY2" fmla="*/ 54 h 556"/>
                <a:gd name="connsiteX3" fmla="*/ 812 w 1020"/>
                <a:gd name="connsiteY3" fmla="*/ 66 h 556"/>
                <a:gd name="connsiteX4" fmla="*/ 834 w 1020"/>
                <a:gd name="connsiteY4" fmla="*/ 80 h 556"/>
                <a:gd name="connsiteX5" fmla="*/ 858 w 1020"/>
                <a:gd name="connsiteY5" fmla="*/ 94 h 556"/>
                <a:gd name="connsiteX6" fmla="*/ 878 w 1020"/>
                <a:gd name="connsiteY6" fmla="*/ 110 h 556"/>
                <a:gd name="connsiteX7" fmla="*/ 900 w 1020"/>
                <a:gd name="connsiteY7" fmla="*/ 126 h 556"/>
                <a:gd name="connsiteX8" fmla="*/ 918 w 1020"/>
                <a:gd name="connsiteY8" fmla="*/ 142 h 556"/>
                <a:gd name="connsiteX9" fmla="*/ 938 w 1020"/>
                <a:gd name="connsiteY9" fmla="*/ 162 h 556"/>
                <a:gd name="connsiteX10" fmla="*/ 956 w 1020"/>
                <a:gd name="connsiteY10" fmla="*/ 180 h 556"/>
                <a:gd name="connsiteX11" fmla="*/ 974 w 1020"/>
                <a:gd name="connsiteY11" fmla="*/ 200 h 556"/>
                <a:gd name="connsiteX12" fmla="*/ 990 w 1020"/>
                <a:gd name="connsiteY12" fmla="*/ 222 h 556"/>
                <a:gd name="connsiteX13" fmla="*/ 1004 w 1020"/>
                <a:gd name="connsiteY13" fmla="*/ 242 h 556"/>
                <a:gd name="connsiteX14" fmla="*/ 1020 w 1020"/>
                <a:gd name="connsiteY14" fmla="*/ 266 h 556"/>
                <a:gd name="connsiteX15" fmla="*/ 580 w 1020"/>
                <a:gd name="connsiteY15" fmla="*/ 340 h 556"/>
                <a:gd name="connsiteX16" fmla="*/ 554 w 1020"/>
                <a:gd name="connsiteY16" fmla="*/ 340 h 556"/>
                <a:gd name="connsiteX17" fmla="*/ 554 w 1020"/>
                <a:gd name="connsiteY17" fmla="*/ 340 h 556"/>
                <a:gd name="connsiteX18" fmla="*/ 528 w 1020"/>
                <a:gd name="connsiteY18" fmla="*/ 340 h 556"/>
                <a:gd name="connsiteX19" fmla="*/ 502 w 1020"/>
                <a:gd name="connsiteY19" fmla="*/ 342 h 556"/>
                <a:gd name="connsiteX20" fmla="*/ 452 w 1020"/>
                <a:gd name="connsiteY20" fmla="*/ 350 h 556"/>
                <a:gd name="connsiteX21" fmla="*/ 402 w 1020"/>
                <a:gd name="connsiteY21" fmla="*/ 360 h 556"/>
                <a:gd name="connsiteX22" fmla="*/ 356 w 1020"/>
                <a:gd name="connsiteY22" fmla="*/ 374 h 556"/>
                <a:gd name="connsiteX23" fmla="*/ 310 w 1020"/>
                <a:gd name="connsiteY23" fmla="*/ 390 h 556"/>
                <a:gd name="connsiteX24" fmla="*/ 266 w 1020"/>
                <a:gd name="connsiteY24" fmla="*/ 408 h 556"/>
                <a:gd name="connsiteX25" fmla="*/ 226 w 1020"/>
                <a:gd name="connsiteY25" fmla="*/ 428 h 556"/>
                <a:gd name="connsiteX26" fmla="*/ 188 w 1020"/>
                <a:gd name="connsiteY26" fmla="*/ 448 h 556"/>
                <a:gd name="connsiteX27" fmla="*/ 120 w 1020"/>
                <a:gd name="connsiteY27" fmla="*/ 488 h 556"/>
                <a:gd name="connsiteX28" fmla="*/ 66 w 1020"/>
                <a:gd name="connsiteY28" fmla="*/ 522 h 556"/>
                <a:gd name="connsiteX29" fmla="*/ 26 w 1020"/>
                <a:gd name="connsiteY29" fmla="*/ 546 h 556"/>
                <a:gd name="connsiteX30" fmla="*/ 14 w 1020"/>
                <a:gd name="connsiteY30" fmla="*/ 554 h 556"/>
                <a:gd name="connsiteX31" fmla="*/ 4 w 1020"/>
                <a:gd name="connsiteY31" fmla="*/ 556 h 556"/>
                <a:gd name="connsiteX32" fmla="*/ 4 w 1020"/>
                <a:gd name="connsiteY32" fmla="*/ 556 h 556"/>
                <a:gd name="connsiteX33" fmla="*/ 2 w 1020"/>
                <a:gd name="connsiteY33" fmla="*/ 554 h 556"/>
                <a:gd name="connsiteX34" fmla="*/ 0 w 1020"/>
                <a:gd name="connsiteY34" fmla="*/ 552 h 556"/>
                <a:gd name="connsiteX35" fmla="*/ 0 w 1020"/>
                <a:gd name="connsiteY35" fmla="*/ 552 h 556"/>
                <a:gd name="connsiteX36" fmla="*/ 0 w 1020"/>
                <a:gd name="connsiteY36" fmla="*/ 550 h 556"/>
                <a:gd name="connsiteX37" fmla="*/ 0 w 1020"/>
                <a:gd name="connsiteY37" fmla="*/ 550 h 556"/>
                <a:gd name="connsiteX38" fmla="*/ 2 w 1020"/>
                <a:gd name="connsiteY38" fmla="*/ 522 h 556"/>
                <a:gd name="connsiteX39" fmla="*/ 4 w 1020"/>
                <a:gd name="connsiteY39" fmla="*/ 494 h 556"/>
                <a:gd name="connsiteX40" fmla="*/ 8 w 1020"/>
                <a:gd name="connsiteY40" fmla="*/ 466 h 556"/>
                <a:gd name="connsiteX41" fmla="*/ 14 w 1020"/>
                <a:gd name="connsiteY41" fmla="*/ 440 h 556"/>
                <a:gd name="connsiteX42" fmla="*/ 20 w 1020"/>
                <a:gd name="connsiteY42" fmla="*/ 412 h 556"/>
                <a:gd name="connsiteX43" fmla="*/ 28 w 1020"/>
                <a:gd name="connsiteY43" fmla="*/ 386 h 556"/>
                <a:gd name="connsiteX44" fmla="*/ 38 w 1020"/>
                <a:gd name="connsiteY44" fmla="*/ 362 h 556"/>
                <a:gd name="connsiteX45" fmla="*/ 48 w 1020"/>
                <a:gd name="connsiteY45" fmla="*/ 336 h 556"/>
                <a:gd name="connsiteX46" fmla="*/ 58 w 1020"/>
                <a:gd name="connsiteY46" fmla="*/ 312 h 556"/>
                <a:gd name="connsiteX47" fmla="*/ 70 w 1020"/>
                <a:gd name="connsiteY47" fmla="*/ 288 h 556"/>
                <a:gd name="connsiteX48" fmla="*/ 84 w 1020"/>
                <a:gd name="connsiteY48" fmla="*/ 266 h 556"/>
                <a:gd name="connsiteX49" fmla="*/ 98 w 1020"/>
                <a:gd name="connsiteY49" fmla="*/ 242 h 556"/>
                <a:gd name="connsiteX50" fmla="*/ 114 w 1020"/>
                <a:gd name="connsiteY50" fmla="*/ 222 h 556"/>
                <a:gd name="connsiteX51" fmla="*/ 130 w 1020"/>
                <a:gd name="connsiteY51" fmla="*/ 200 h 556"/>
                <a:gd name="connsiteX52" fmla="*/ 146 w 1020"/>
                <a:gd name="connsiteY52" fmla="*/ 180 h 556"/>
                <a:gd name="connsiteX53" fmla="*/ 164 w 1020"/>
                <a:gd name="connsiteY53" fmla="*/ 162 h 556"/>
                <a:gd name="connsiteX54" fmla="*/ 184 w 1020"/>
                <a:gd name="connsiteY54" fmla="*/ 144 h 556"/>
                <a:gd name="connsiteX55" fmla="*/ 204 w 1020"/>
                <a:gd name="connsiteY55" fmla="*/ 126 h 556"/>
                <a:gd name="connsiteX56" fmla="*/ 224 w 1020"/>
                <a:gd name="connsiteY56" fmla="*/ 110 h 556"/>
                <a:gd name="connsiteX57" fmla="*/ 246 w 1020"/>
                <a:gd name="connsiteY57" fmla="*/ 94 h 556"/>
                <a:gd name="connsiteX58" fmla="*/ 268 w 1020"/>
                <a:gd name="connsiteY58" fmla="*/ 80 h 556"/>
                <a:gd name="connsiteX59" fmla="*/ 290 w 1020"/>
                <a:gd name="connsiteY59" fmla="*/ 66 h 556"/>
                <a:gd name="connsiteX60" fmla="*/ 314 w 1020"/>
                <a:gd name="connsiteY60" fmla="*/ 54 h 556"/>
                <a:gd name="connsiteX61" fmla="*/ 338 w 1020"/>
                <a:gd name="connsiteY61" fmla="*/ 44 h 556"/>
                <a:gd name="connsiteX62" fmla="*/ 362 w 1020"/>
                <a:gd name="connsiteY62" fmla="*/ 34 h 556"/>
                <a:gd name="connsiteX63" fmla="*/ 388 w 1020"/>
                <a:gd name="connsiteY63" fmla="*/ 24 h 556"/>
                <a:gd name="connsiteX64" fmla="*/ 414 w 1020"/>
                <a:gd name="connsiteY64" fmla="*/ 18 h 556"/>
                <a:gd name="connsiteX65" fmla="*/ 440 w 1020"/>
                <a:gd name="connsiteY65" fmla="*/ 12 h 556"/>
                <a:gd name="connsiteX66" fmla="*/ 468 w 1020"/>
                <a:gd name="connsiteY66" fmla="*/ 6 h 556"/>
                <a:gd name="connsiteX67" fmla="*/ 494 w 1020"/>
                <a:gd name="connsiteY67" fmla="*/ 2 h 556"/>
                <a:gd name="connsiteX68" fmla="*/ 522 w 1020"/>
                <a:gd name="connsiteY68" fmla="*/ 0 h 556"/>
                <a:gd name="connsiteX69" fmla="*/ 550 w 1020"/>
                <a:gd name="connsiteY69" fmla="*/ 0 h 556"/>
                <a:gd name="connsiteX70" fmla="*/ 550 w 1020"/>
                <a:gd name="connsiteY70" fmla="*/ 0 h 556"/>
                <a:gd name="connsiteX71" fmla="*/ 580 w 1020"/>
                <a:gd name="connsiteY71" fmla="*/ 0 h 556"/>
                <a:gd name="connsiteX0" fmla="*/ 740 w 1004"/>
                <a:gd name="connsiteY0" fmla="*/ 34 h 556"/>
                <a:gd name="connsiteX1" fmla="*/ 764 w 1004"/>
                <a:gd name="connsiteY1" fmla="*/ 44 h 556"/>
                <a:gd name="connsiteX2" fmla="*/ 788 w 1004"/>
                <a:gd name="connsiteY2" fmla="*/ 54 h 556"/>
                <a:gd name="connsiteX3" fmla="*/ 812 w 1004"/>
                <a:gd name="connsiteY3" fmla="*/ 66 h 556"/>
                <a:gd name="connsiteX4" fmla="*/ 834 w 1004"/>
                <a:gd name="connsiteY4" fmla="*/ 80 h 556"/>
                <a:gd name="connsiteX5" fmla="*/ 858 w 1004"/>
                <a:gd name="connsiteY5" fmla="*/ 94 h 556"/>
                <a:gd name="connsiteX6" fmla="*/ 878 w 1004"/>
                <a:gd name="connsiteY6" fmla="*/ 110 h 556"/>
                <a:gd name="connsiteX7" fmla="*/ 900 w 1004"/>
                <a:gd name="connsiteY7" fmla="*/ 126 h 556"/>
                <a:gd name="connsiteX8" fmla="*/ 918 w 1004"/>
                <a:gd name="connsiteY8" fmla="*/ 142 h 556"/>
                <a:gd name="connsiteX9" fmla="*/ 938 w 1004"/>
                <a:gd name="connsiteY9" fmla="*/ 162 h 556"/>
                <a:gd name="connsiteX10" fmla="*/ 956 w 1004"/>
                <a:gd name="connsiteY10" fmla="*/ 180 h 556"/>
                <a:gd name="connsiteX11" fmla="*/ 974 w 1004"/>
                <a:gd name="connsiteY11" fmla="*/ 200 h 556"/>
                <a:gd name="connsiteX12" fmla="*/ 990 w 1004"/>
                <a:gd name="connsiteY12" fmla="*/ 222 h 556"/>
                <a:gd name="connsiteX13" fmla="*/ 1004 w 1004"/>
                <a:gd name="connsiteY13" fmla="*/ 242 h 556"/>
                <a:gd name="connsiteX14" fmla="*/ 580 w 1004"/>
                <a:gd name="connsiteY14" fmla="*/ 340 h 556"/>
                <a:gd name="connsiteX15" fmla="*/ 554 w 1004"/>
                <a:gd name="connsiteY15" fmla="*/ 340 h 556"/>
                <a:gd name="connsiteX16" fmla="*/ 554 w 1004"/>
                <a:gd name="connsiteY16" fmla="*/ 340 h 556"/>
                <a:gd name="connsiteX17" fmla="*/ 528 w 1004"/>
                <a:gd name="connsiteY17" fmla="*/ 340 h 556"/>
                <a:gd name="connsiteX18" fmla="*/ 502 w 1004"/>
                <a:gd name="connsiteY18" fmla="*/ 342 h 556"/>
                <a:gd name="connsiteX19" fmla="*/ 452 w 1004"/>
                <a:gd name="connsiteY19" fmla="*/ 350 h 556"/>
                <a:gd name="connsiteX20" fmla="*/ 402 w 1004"/>
                <a:gd name="connsiteY20" fmla="*/ 360 h 556"/>
                <a:gd name="connsiteX21" fmla="*/ 356 w 1004"/>
                <a:gd name="connsiteY21" fmla="*/ 374 h 556"/>
                <a:gd name="connsiteX22" fmla="*/ 310 w 1004"/>
                <a:gd name="connsiteY22" fmla="*/ 390 h 556"/>
                <a:gd name="connsiteX23" fmla="*/ 266 w 1004"/>
                <a:gd name="connsiteY23" fmla="*/ 408 h 556"/>
                <a:gd name="connsiteX24" fmla="*/ 226 w 1004"/>
                <a:gd name="connsiteY24" fmla="*/ 428 h 556"/>
                <a:gd name="connsiteX25" fmla="*/ 188 w 1004"/>
                <a:gd name="connsiteY25" fmla="*/ 448 h 556"/>
                <a:gd name="connsiteX26" fmla="*/ 120 w 1004"/>
                <a:gd name="connsiteY26" fmla="*/ 488 h 556"/>
                <a:gd name="connsiteX27" fmla="*/ 66 w 1004"/>
                <a:gd name="connsiteY27" fmla="*/ 522 h 556"/>
                <a:gd name="connsiteX28" fmla="*/ 26 w 1004"/>
                <a:gd name="connsiteY28" fmla="*/ 546 h 556"/>
                <a:gd name="connsiteX29" fmla="*/ 14 w 1004"/>
                <a:gd name="connsiteY29" fmla="*/ 554 h 556"/>
                <a:gd name="connsiteX30" fmla="*/ 4 w 1004"/>
                <a:gd name="connsiteY30" fmla="*/ 556 h 556"/>
                <a:gd name="connsiteX31" fmla="*/ 4 w 1004"/>
                <a:gd name="connsiteY31" fmla="*/ 556 h 556"/>
                <a:gd name="connsiteX32" fmla="*/ 2 w 1004"/>
                <a:gd name="connsiteY32" fmla="*/ 554 h 556"/>
                <a:gd name="connsiteX33" fmla="*/ 0 w 1004"/>
                <a:gd name="connsiteY33" fmla="*/ 552 h 556"/>
                <a:gd name="connsiteX34" fmla="*/ 0 w 1004"/>
                <a:gd name="connsiteY34" fmla="*/ 552 h 556"/>
                <a:gd name="connsiteX35" fmla="*/ 0 w 1004"/>
                <a:gd name="connsiteY35" fmla="*/ 550 h 556"/>
                <a:gd name="connsiteX36" fmla="*/ 0 w 1004"/>
                <a:gd name="connsiteY36" fmla="*/ 550 h 556"/>
                <a:gd name="connsiteX37" fmla="*/ 2 w 1004"/>
                <a:gd name="connsiteY37" fmla="*/ 522 h 556"/>
                <a:gd name="connsiteX38" fmla="*/ 4 w 1004"/>
                <a:gd name="connsiteY38" fmla="*/ 494 h 556"/>
                <a:gd name="connsiteX39" fmla="*/ 8 w 1004"/>
                <a:gd name="connsiteY39" fmla="*/ 466 h 556"/>
                <a:gd name="connsiteX40" fmla="*/ 14 w 1004"/>
                <a:gd name="connsiteY40" fmla="*/ 440 h 556"/>
                <a:gd name="connsiteX41" fmla="*/ 20 w 1004"/>
                <a:gd name="connsiteY41" fmla="*/ 412 h 556"/>
                <a:gd name="connsiteX42" fmla="*/ 28 w 1004"/>
                <a:gd name="connsiteY42" fmla="*/ 386 h 556"/>
                <a:gd name="connsiteX43" fmla="*/ 38 w 1004"/>
                <a:gd name="connsiteY43" fmla="*/ 362 h 556"/>
                <a:gd name="connsiteX44" fmla="*/ 48 w 1004"/>
                <a:gd name="connsiteY44" fmla="*/ 336 h 556"/>
                <a:gd name="connsiteX45" fmla="*/ 58 w 1004"/>
                <a:gd name="connsiteY45" fmla="*/ 312 h 556"/>
                <a:gd name="connsiteX46" fmla="*/ 70 w 1004"/>
                <a:gd name="connsiteY46" fmla="*/ 288 h 556"/>
                <a:gd name="connsiteX47" fmla="*/ 84 w 1004"/>
                <a:gd name="connsiteY47" fmla="*/ 266 h 556"/>
                <a:gd name="connsiteX48" fmla="*/ 98 w 1004"/>
                <a:gd name="connsiteY48" fmla="*/ 242 h 556"/>
                <a:gd name="connsiteX49" fmla="*/ 114 w 1004"/>
                <a:gd name="connsiteY49" fmla="*/ 222 h 556"/>
                <a:gd name="connsiteX50" fmla="*/ 130 w 1004"/>
                <a:gd name="connsiteY50" fmla="*/ 200 h 556"/>
                <a:gd name="connsiteX51" fmla="*/ 146 w 1004"/>
                <a:gd name="connsiteY51" fmla="*/ 180 h 556"/>
                <a:gd name="connsiteX52" fmla="*/ 164 w 1004"/>
                <a:gd name="connsiteY52" fmla="*/ 162 h 556"/>
                <a:gd name="connsiteX53" fmla="*/ 184 w 1004"/>
                <a:gd name="connsiteY53" fmla="*/ 144 h 556"/>
                <a:gd name="connsiteX54" fmla="*/ 204 w 1004"/>
                <a:gd name="connsiteY54" fmla="*/ 126 h 556"/>
                <a:gd name="connsiteX55" fmla="*/ 224 w 1004"/>
                <a:gd name="connsiteY55" fmla="*/ 110 h 556"/>
                <a:gd name="connsiteX56" fmla="*/ 246 w 1004"/>
                <a:gd name="connsiteY56" fmla="*/ 94 h 556"/>
                <a:gd name="connsiteX57" fmla="*/ 268 w 1004"/>
                <a:gd name="connsiteY57" fmla="*/ 80 h 556"/>
                <a:gd name="connsiteX58" fmla="*/ 290 w 1004"/>
                <a:gd name="connsiteY58" fmla="*/ 66 h 556"/>
                <a:gd name="connsiteX59" fmla="*/ 314 w 1004"/>
                <a:gd name="connsiteY59" fmla="*/ 54 h 556"/>
                <a:gd name="connsiteX60" fmla="*/ 338 w 1004"/>
                <a:gd name="connsiteY60" fmla="*/ 44 h 556"/>
                <a:gd name="connsiteX61" fmla="*/ 362 w 1004"/>
                <a:gd name="connsiteY61" fmla="*/ 34 h 556"/>
                <a:gd name="connsiteX62" fmla="*/ 388 w 1004"/>
                <a:gd name="connsiteY62" fmla="*/ 24 h 556"/>
                <a:gd name="connsiteX63" fmla="*/ 414 w 1004"/>
                <a:gd name="connsiteY63" fmla="*/ 18 h 556"/>
                <a:gd name="connsiteX64" fmla="*/ 440 w 1004"/>
                <a:gd name="connsiteY64" fmla="*/ 12 h 556"/>
                <a:gd name="connsiteX65" fmla="*/ 468 w 1004"/>
                <a:gd name="connsiteY65" fmla="*/ 6 h 556"/>
                <a:gd name="connsiteX66" fmla="*/ 494 w 1004"/>
                <a:gd name="connsiteY66" fmla="*/ 2 h 556"/>
                <a:gd name="connsiteX67" fmla="*/ 522 w 1004"/>
                <a:gd name="connsiteY67" fmla="*/ 0 h 556"/>
                <a:gd name="connsiteX68" fmla="*/ 550 w 1004"/>
                <a:gd name="connsiteY68" fmla="*/ 0 h 556"/>
                <a:gd name="connsiteX69" fmla="*/ 550 w 1004"/>
                <a:gd name="connsiteY69" fmla="*/ 0 h 556"/>
                <a:gd name="connsiteX70" fmla="*/ 580 w 1004"/>
                <a:gd name="connsiteY70" fmla="*/ 0 h 556"/>
                <a:gd name="connsiteX0" fmla="*/ 740 w 1056"/>
                <a:gd name="connsiteY0" fmla="*/ 34 h 556"/>
                <a:gd name="connsiteX1" fmla="*/ 764 w 1056"/>
                <a:gd name="connsiteY1" fmla="*/ 44 h 556"/>
                <a:gd name="connsiteX2" fmla="*/ 788 w 1056"/>
                <a:gd name="connsiteY2" fmla="*/ 54 h 556"/>
                <a:gd name="connsiteX3" fmla="*/ 812 w 1056"/>
                <a:gd name="connsiteY3" fmla="*/ 66 h 556"/>
                <a:gd name="connsiteX4" fmla="*/ 834 w 1056"/>
                <a:gd name="connsiteY4" fmla="*/ 80 h 556"/>
                <a:gd name="connsiteX5" fmla="*/ 858 w 1056"/>
                <a:gd name="connsiteY5" fmla="*/ 94 h 556"/>
                <a:gd name="connsiteX6" fmla="*/ 878 w 1056"/>
                <a:gd name="connsiteY6" fmla="*/ 110 h 556"/>
                <a:gd name="connsiteX7" fmla="*/ 900 w 1056"/>
                <a:gd name="connsiteY7" fmla="*/ 126 h 556"/>
                <a:gd name="connsiteX8" fmla="*/ 918 w 1056"/>
                <a:gd name="connsiteY8" fmla="*/ 142 h 556"/>
                <a:gd name="connsiteX9" fmla="*/ 938 w 1056"/>
                <a:gd name="connsiteY9" fmla="*/ 162 h 556"/>
                <a:gd name="connsiteX10" fmla="*/ 956 w 1056"/>
                <a:gd name="connsiteY10" fmla="*/ 180 h 556"/>
                <a:gd name="connsiteX11" fmla="*/ 974 w 1056"/>
                <a:gd name="connsiteY11" fmla="*/ 200 h 556"/>
                <a:gd name="connsiteX12" fmla="*/ 990 w 1056"/>
                <a:gd name="connsiteY12" fmla="*/ 222 h 556"/>
                <a:gd name="connsiteX13" fmla="*/ 580 w 1056"/>
                <a:gd name="connsiteY13" fmla="*/ 340 h 556"/>
                <a:gd name="connsiteX14" fmla="*/ 554 w 1056"/>
                <a:gd name="connsiteY14" fmla="*/ 340 h 556"/>
                <a:gd name="connsiteX15" fmla="*/ 554 w 1056"/>
                <a:gd name="connsiteY15" fmla="*/ 340 h 556"/>
                <a:gd name="connsiteX16" fmla="*/ 528 w 1056"/>
                <a:gd name="connsiteY16" fmla="*/ 340 h 556"/>
                <a:gd name="connsiteX17" fmla="*/ 502 w 1056"/>
                <a:gd name="connsiteY17" fmla="*/ 342 h 556"/>
                <a:gd name="connsiteX18" fmla="*/ 452 w 1056"/>
                <a:gd name="connsiteY18" fmla="*/ 350 h 556"/>
                <a:gd name="connsiteX19" fmla="*/ 402 w 1056"/>
                <a:gd name="connsiteY19" fmla="*/ 360 h 556"/>
                <a:gd name="connsiteX20" fmla="*/ 356 w 1056"/>
                <a:gd name="connsiteY20" fmla="*/ 374 h 556"/>
                <a:gd name="connsiteX21" fmla="*/ 310 w 1056"/>
                <a:gd name="connsiteY21" fmla="*/ 390 h 556"/>
                <a:gd name="connsiteX22" fmla="*/ 266 w 1056"/>
                <a:gd name="connsiteY22" fmla="*/ 408 h 556"/>
                <a:gd name="connsiteX23" fmla="*/ 226 w 1056"/>
                <a:gd name="connsiteY23" fmla="*/ 428 h 556"/>
                <a:gd name="connsiteX24" fmla="*/ 188 w 1056"/>
                <a:gd name="connsiteY24" fmla="*/ 448 h 556"/>
                <a:gd name="connsiteX25" fmla="*/ 120 w 1056"/>
                <a:gd name="connsiteY25" fmla="*/ 488 h 556"/>
                <a:gd name="connsiteX26" fmla="*/ 66 w 1056"/>
                <a:gd name="connsiteY26" fmla="*/ 522 h 556"/>
                <a:gd name="connsiteX27" fmla="*/ 26 w 1056"/>
                <a:gd name="connsiteY27" fmla="*/ 546 h 556"/>
                <a:gd name="connsiteX28" fmla="*/ 14 w 1056"/>
                <a:gd name="connsiteY28" fmla="*/ 554 h 556"/>
                <a:gd name="connsiteX29" fmla="*/ 4 w 1056"/>
                <a:gd name="connsiteY29" fmla="*/ 556 h 556"/>
                <a:gd name="connsiteX30" fmla="*/ 4 w 1056"/>
                <a:gd name="connsiteY30" fmla="*/ 556 h 556"/>
                <a:gd name="connsiteX31" fmla="*/ 2 w 1056"/>
                <a:gd name="connsiteY31" fmla="*/ 554 h 556"/>
                <a:gd name="connsiteX32" fmla="*/ 0 w 1056"/>
                <a:gd name="connsiteY32" fmla="*/ 552 h 556"/>
                <a:gd name="connsiteX33" fmla="*/ 0 w 1056"/>
                <a:gd name="connsiteY33" fmla="*/ 552 h 556"/>
                <a:gd name="connsiteX34" fmla="*/ 0 w 1056"/>
                <a:gd name="connsiteY34" fmla="*/ 550 h 556"/>
                <a:gd name="connsiteX35" fmla="*/ 0 w 1056"/>
                <a:gd name="connsiteY35" fmla="*/ 550 h 556"/>
                <a:gd name="connsiteX36" fmla="*/ 2 w 1056"/>
                <a:gd name="connsiteY36" fmla="*/ 522 h 556"/>
                <a:gd name="connsiteX37" fmla="*/ 4 w 1056"/>
                <a:gd name="connsiteY37" fmla="*/ 494 h 556"/>
                <a:gd name="connsiteX38" fmla="*/ 8 w 1056"/>
                <a:gd name="connsiteY38" fmla="*/ 466 h 556"/>
                <a:gd name="connsiteX39" fmla="*/ 14 w 1056"/>
                <a:gd name="connsiteY39" fmla="*/ 440 h 556"/>
                <a:gd name="connsiteX40" fmla="*/ 20 w 1056"/>
                <a:gd name="connsiteY40" fmla="*/ 412 h 556"/>
                <a:gd name="connsiteX41" fmla="*/ 28 w 1056"/>
                <a:gd name="connsiteY41" fmla="*/ 386 h 556"/>
                <a:gd name="connsiteX42" fmla="*/ 38 w 1056"/>
                <a:gd name="connsiteY42" fmla="*/ 362 h 556"/>
                <a:gd name="connsiteX43" fmla="*/ 48 w 1056"/>
                <a:gd name="connsiteY43" fmla="*/ 336 h 556"/>
                <a:gd name="connsiteX44" fmla="*/ 58 w 1056"/>
                <a:gd name="connsiteY44" fmla="*/ 312 h 556"/>
                <a:gd name="connsiteX45" fmla="*/ 70 w 1056"/>
                <a:gd name="connsiteY45" fmla="*/ 288 h 556"/>
                <a:gd name="connsiteX46" fmla="*/ 84 w 1056"/>
                <a:gd name="connsiteY46" fmla="*/ 266 h 556"/>
                <a:gd name="connsiteX47" fmla="*/ 98 w 1056"/>
                <a:gd name="connsiteY47" fmla="*/ 242 h 556"/>
                <a:gd name="connsiteX48" fmla="*/ 114 w 1056"/>
                <a:gd name="connsiteY48" fmla="*/ 222 h 556"/>
                <a:gd name="connsiteX49" fmla="*/ 130 w 1056"/>
                <a:gd name="connsiteY49" fmla="*/ 200 h 556"/>
                <a:gd name="connsiteX50" fmla="*/ 146 w 1056"/>
                <a:gd name="connsiteY50" fmla="*/ 180 h 556"/>
                <a:gd name="connsiteX51" fmla="*/ 164 w 1056"/>
                <a:gd name="connsiteY51" fmla="*/ 162 h 556"/>
                <a:gd name="connsiteX52" fmla="*/ 184 w 1056"/>
                <a:gd name="connsiteY52" fmla="*/ 144 h 556"/>
                <a:gd name="connsiteX53" fmla="*/ 204 w 1056"/>
                <a:gd name="connsiteY53" fmla="*/ 126 h 556"/>
                <a:gd name="connsiteX54" fmla="*/ 224 w 1056"/>
                <a:gd name="connsiteY54" fmla="*/ 110 h 556"/>
                <a:gd name="connsiteX55" fmla="*/ 246 w 1056"/>
                <a:gd name="connsiteY55" fmla="*/ 94 h 556"/>
                <a:gd name="connsiteX56" fmla="*/ 268 w 1056"/>
                <a:gd name="connsiteY56" fmla="*/ 80 h 556"/>
                <a:gd name="connsiteX57" fmla="*/ 290 w 1056"/>
                <a:gd name="connsiteY57" fmla="*/ 66 h 556"/>
                <a:gd name="connsiteX58" fmla="*/ 314 w 1056"/>
                <a:gd name="connsiteY58" fmla="*/ 54 h 556"/>
                <a:gd name="connsiteX59" fmla="*/ 338 w 1056"/>
                <a:gd name="connsiteY59" fmla="*/ 44 h 556"/>
                <a:gd name="connsiteX60" fmla="*/ 362 w 1056"/>
                <a:gd name="connsiteY60" fmla="*/ 34 h 556"/>
                <a:gd name="connsiteX61" fmla="*/ 388 w 1056"/>
                <a:gd name="connsiteY61" fmla="*/ 24 h 556"/>
                <a:gd name="connsiteX62" fmla="*/ 414 w 1056"/>
                <a:gd name="connsiteY62" fmla="*/ 18 h 556"/>
                <a:gd name="connsiteX63" fmla="*/ 440 w 1056"/>
                <a:gd name="connsiteY63" fmla="*/ 12 h 556"/>
                <a:gd name="connsiteX64" fmla="*/ 468 w 1056"/>
                <a:gd name="connsiteY64" fmla="*/ 6 h 556"/>
                <a:gd name="connsiteX65" fmla="*/ 494 w 1056"/>
                <a:gd name="connsiteY65" fmla="*/ 2 h 556"/>
                <a:gd name="connsiteX66" fmla="*/ 522 w 1056"/>
                <a:gd name="connsiteY66" fmla="*/ 0 h 556"/>
                <a:gd name="connsiteX67" fmla="*/ 550 w 1056"/>
                <a:gd name="connsiteY67" fmla="*/ 0 h 556"/>
                <a:gd name="connsiteX68" fmla="*/ 550 w 1056"/>
                <a:gd name="connsiteY68" fmla="*/ 0 h 556"/>
                <a:gd name="connsiteX69" fmla="*/ 580 w 1056"/>
                <a:gd name="connsiteY69" fmla="*/ 0 h 556"/>
                <a:gd name="connsiteX0" fmla="*/ 740 w 974"/>
                <a:gd name="connsiteY0" fmla="*/ 34 h 556"/>
                <a:gd name="connsiteX1" fmla="*/ 764 w 974"/>
                <a:gd name="connsiteY1" fmla="*/ 44 h 556"/>
                <a:gd name="connsiteX2" fmla="*/ 788 w 974"/>
                <a:gd name="connsiteY2" fmla="*/ 54 h 556"/>
                <a:gd name="connsiteX3" fmla="*/ 812 w 974"/>
                <a:gd name="connsiteY3" fmla="*/ 66 h 556"/>
                <a:gd name="connsiteX4" fmla="*/ 834 w 974"/>
                <a:gd name="connsiteY4" fmla="*/ 80 h 556"/>
                <a:gd name="connsiteX5" fmla="*/ 858 w 974"/>
                <a:gd name="connsiteY5" fmla="*/ 94 h 556"/>
                <a:gd name="connsiteX6" fmla="*/ 878 w 974"/>
                <a:gd name="connsiteY6" fmla="*/ 110 h 556"/>
                <a:gd name="connsiteX7" fmla="*/ 900 w 974"/>
                <a:gd name="connsiteY7" fmla="*/ 126 h 556"/>
                <a:gd name="connsiteX8" fmla="*/ 918 w 974"/>
                <a:gd name="connsiteY8" fmla="*/ 142 h 556"/>
                <a:gd name="connsiteX9" fmla="*/ 938 w 974"/>
                <a:gd name="connsiteY9" fmla="*/ 162 h 556"/>
                <a:gd name="connsiteX10" fmla="*/ 956 w 974"/>
                <a:gd name="connsiteY10" fmla="*/ 180 h 556"/>
                <a:gd name="connsiteX11" fmla="*/ 974 w 974"/>
                <a:gd name="connsiteY11" fmla="*/ 200 h 556"/>
                <a:gd name="connsiteX12" fmla="*/ 580 w 974"/>
                <a:gd name="connsiteY12" fmla="*/ 340 h 556"/>
                <a:gd name="connsiteX13" fmla="*/ 554 w 974"/>
                <a:gd name="connsiteY13" fmla="*/ 340 h 556"/>
                <a:gd name="connsiteX14" fmla="*/ 554 w 974"/>
                <a:gd name="connsiteY14" fmla="*/ 340 h 556"/>
                <a:gd name="connsiteX15" fmla="*/ 528 w 974"/>
                <a:gd name="connsiteY15" fmla="*/ 340 h 556"/>
                <a:gd name="connsiteX16" fmla="*/ 502 w 974"/>
                <a:gd name="connsiteY16" fmla="*/ 342 h 556"/>
                <a:gd name="connsiteX17" fmla="*/ 452 w 974"/>
                <a:gd name="connsiteY17" fmla="*/ 350 h 556"/>
                <a:gd name="connsiteX18" fmla="*/ 402 w 974"/>
                <a:gd name="connsiteY18" fmla="*/ 360 h 556"/>
                <a:gd name="connsiteX19" fmla="*/ 356 w 974"/>
                <a:gd name="connsiteY19" fmla="*/ 374 h 556"/>
                <a:gd name="connsiteX20" fmla="*/ 310 w 974"/>
                <a:gd name="connsiteY20" fmla="*/ 390 h 556"/>
                <a:gd name="connsiteX21" fmla="*/ 266 w 974"/>
                <a:gd name="connsiteY21" fmla="*/ 408 h 556"/>
                <a:gd name="connsiteX22" fmla="*/ 226 w 974"/>
                <a:gd name="connsiteY22" fmla="*/ 428 h 556"/>
                <a:gd name="connsiteX23" fmla="*/ 188 w 974"/>
                <a:gd name="connsiteY23" fmla="*/ 448 h 556"/>
                <a:gd name="connsiteX24" fmla="*/ 120 w 974"/>
                <a:gd name="connsiteY24" fmla="*/ 488 h 556"/>
                <a:gd name="connsiteX25" fmla="*/ 66 w 974"/>
                <a:gd name="connsiteY25" fmla="*/ 522 h 556"/>
                <a:gd name="connsiteX26" fmla="*/ 26 w 974"/>
                <a:gd name="connsiteY26" fmla="*/ 546 h 556"/>
                <a:gd name="connsiteX27" fmla="*/ 14 w 974"/>
                <a:gd name="connsiteY27" fmla="*/ 554 h 556"/>
                <a:gd name="connsiteX28" fmla="*/ 4 w 974"/>
                <a:gd name="connsiteY28" fmla="*/ 556 h 556"/>
                <a:gd name="connsiteX29" fmla="*/ 4 w 974"/>
                <a:gd name="connsiteY29" fmla="*/ 556 h 556"/>
                <a:gd name="connsiteX30" fmla="*/ 2 w 974"/>
                <a:gd name="connsiteY30" fmla="*/ 554 h 556"/>
                <a:gd name="connsiteX31" fmla="*/ 0 w 974"/>
                <a:gd name="connsiteY31" fmla="*/ 552 h 556"/>
                <a:gd name="connsiteX32" fmla="*/ 0 w 974"/>
                <a:gd name="connsiteY32" fmla="*/ 552 h 556"/>
                <a:gd name="connsiteX33" fmla="*/ 0 w 974"/>
                <a:gd name="connsiteY33" fmla="*/ 550 h 556"/>
                <a:gd name="connsiteX34" fmla="*/ 0 w 974"/>
                <a:gd name="connsiteY34" fmla="*/ 550 h 556"/>
                <a:gd name="connsiteX35" fmla="*/ 2 w 974"/>
                <a:gd name="connsiteY35" fmla="*/ 522 h 556"/>
                <a:gd name="connsiteX36" fmla="*/ 4 w 974"/>
                <a:gd name="connsiteY36" fmla="*/ 494 h 556"/>
                <a:gd name="connsiteX37" fmla="*/ 8 w 974"/>
                <a:gd name="connsiteY37" fmla="*/ 466 h 556"/>
                <a:gd name="connsiteX38" fmla="*/ 14 w 974"/>
                <a:gd name="connsiteY38" fmla="*/ 440 h 556"/>
                <a:gd name="connsiteX39" fmla="*/ 20 w 974"/>
                <a:gd name="connsiteY39" fmla="*/ 412 h 556"/>
                <a:gd name="connsiteX40" fmla="*/ 28 w 974"/>
                <a:gd name="connsiteY40" fmla="*/ 386 h 556"/>
                <a:gd name="connsiteX41" fmla="*/ 38 w 974"/>
                <a:gd name="connsiteY41" fmla="*/ 362 h 556"/>
                <a:gd name="connsiteX42" fmla="*/ 48 w 974"/>
                <a:gd name="connsiteY42" fmla="*/ 336 h 556"/>
                <a:gd name="connsiteX43" fmla="*/ 58 w 974"/>
                <a:gd name="connsiteY43" fmla="*/ 312 h 556"/>
                <a:gd name="connsiteX44" fmla="*/ 70 w 974"/>
                <a:gd name="connsiteY44" fmla="*/ 288 h 556"/>
                <a:gd name="connsiteX45" fmla="*/ 84 w 974"/>
                <a:gd name="connsiteY45" fmla="*/ 266 h 556"/>
                <a:gd name="connsiteX46" fmla="*/ 98 w 974"/>
                <a:gd name="connsiteY46" fmla="*/ 242 h 556"/>
                <a:gd name="connsiteX47" fmla="*/ 114 w 974"/>
                <a:gd name="connsiteY47" fmla="*/ 222 h 556"/>
                <a:gd name="connsiteX48" fmla="*/ 130 w 974"/>
                <a:gd name="connsiteY48" fmla="*/ 200 h 556"/>
                <a:gd name="connsiteX49" fmla="*/ 146 w 974"/>
                <a:gd name="connsiteY49" fmla="*/ 180 h 556"/>
                <a:gd name="connsiteX50" fmla="*/ 164 w 974"/>
                <a:gd name="connsiteY50" fmla="*/ 162 h 556"/>
                <a:gd name="connsiteX51" fmla="*/ 184 w 974"/>
                <a:gd name="connsiteY51" fmla="*/ 144 h 556"/>
                <a:gd name="connsiteX52" fmla="*/ 204 w 974"/>
                <a:gd name="connsiteY52" fmla="*/ 126 h 556"/>
                <a:gd name="connsiteX53" fmla="*/ 224 w 974"/>
                <a:gd name="connsiteY53" fmla="*/ 110 h 556"/>
                <a:gd name="connsiteX54" fmla="*/ 246 w 974"/>
                <a:gd name="connsiteY54" fmla="*/ 94 h 556"/>
                <a:gd name="connsiteX55" fmla="*/ 268 w 974"/>
                <a:gd name="connsiteY55" fmla="*/ 80 h 556"/>
                <a:gd name="connsiteX56" fmla="*/ 290 w 974"/>
                <a:gd name="connsiteY56" fmla="*/ 66 h 556"/>
                <a:gd name="connsiteX57" fmla="*/ 314 w 974"/>
                <a:gd name="connsiteY57" fmla="*/ 54 h 556"/>
                <a:gd name="connsiteX58" fmla="*/ 338 w 974"/>
                <a:gd name="connsiteY58" fmla="*/ 44 h 556"/>
                <a:gd name="connsiteX59" fmla="*/ 362 w 974"/>
                <a:gd name="connsiteY59" fmla="*/ 34 h 556"/>
                <a:gd name="connsiteX60" fmla="*/ 388 w 974"/>
                <a:gd name="connsiteY60" fmla="*/ 24 h 556"/>
                <a:gd name="connsiteX61" fmla="*/ 414 w 974"/>
                <a:gd name="connsiteY61" fmla="*/ 18 h 556"/>
                <a:gd name="connsiteX62" fmla="*/ 440 w 974"/>
                <a:gd name="connsiteY62" fmla="*/ 12 h 556"/>
                <a:gd name="connsiteX63" fmla="*/ 468 w 974"/>
                <a:gd name="connsiteY63" fmla="*/ 6 h 556"/>
                <a:gd name="connsiteX64" fmla="*/ 494 w 974"/>
                <a:gd name="connsiteY64" fmla="*/ 2 h 556"/>
                <a:gd name="connsiteX65" fmla="*/ 522 w 974"/>
                <a:gd name="connsiteY65" fmla="*/ 0 h 556"/>
                <a:gd name="connsiteX66" fmla="*/ 550 w 974"/>
                <a:gd name="connsiteY66" fmla="*/ 0 h 556"/>
                <a:gd name="connsiteX67" fmla="*/ 550 w 974"/>
                <a:gd name="connsiteY67" fmla="*/ 0 h 556"/>
                <a:gd name="connsiteX68" fmla="*/ 580 w 974"/>
                <a:gd name="connsiteY68" fmla="*/ 0 h 556"/>
                <a:gd name="connsiteX0" fmla="*/ 740 w 956"/>
                <a:gd name="connsiteY0" fmla="*/ 34 h 556"/>
                <a:gd name="connsiteX1" fmla="*/ 764 w 956"/>
                <a:gd name="connsiteY1" fmla="*/ 44 h 556"/>
                <a:gd name="connsiteX2" fmla="*/ 788 w 956"/>
                <a:gd name="connsiteY2" fmla="*/ 54 h 556"/>
                <a:gd name="connsiteX3" fmla="*/ 812 w 956"/>
                <a:gd name="connsiteY3" fmla="*/ 66 h 556"/>
                <a:gd name="connsiteX4" fmla="*/ 834 w 956"/>
                <a:gd name="connsiteY4" fmla="*/ 80 h 556"/>
                <a:gd name="connsiteX5" fmla="*/ 858 w 956"/>
                <a:gd name="connsiteY5" fmla="*/ 94 h 556"/>
                <a:gd name="connsiteX6" fmla="*/ 878 w 956"/>
                <a:gd name="connsiteY6" fmla="*/ 110 h 556"/>
                <a:gd name="connsiteX7" fmla="*/ 900 w 956"/>
                <a:gd name="connsiteY7" fmla="*/ 126 h 556"/>
                <a:gd name="connsiteX8" fmla="*/ 918 w 956"/>
                <a:gd name="connsiteY8" fmla="*/ 142 h 556"/>
                <a:gd name="connsiteX9" fmla="*/ 938 w 956"/>
                <a:gd name="connsiteY9" fmla="*/ 162 h 556"/>
                <a:gd name="connsiteX10" fmla="*/ 956 w 956"/>
                <a:gd name="connsiteY10" fmla="*/ 180 h 556"/>
                <a:gd name="connsiteX11" fmla="*/ 580 w 956"/>
                <a:gd name="connsiteY11" fmla="*/ 340 h 556"/>
                <a:gd name="connsiteX12" fmla="*/ 554 w 956"/>
                <a:gd name="connsiteY12" fmla="*/ 340 h 556"/>
                <a:gd name="connsiteX13" fmla="*/ 554 w 956"/>
                <a:gd name="connsiteY13" fmla="*/ 340 h 556"/>
                <a:gd name="connsiteX14" fmla="*/ 528 w 956"/>
                <a:gd name="connsiteY14" fmla="*/ 340 h 556"/>
                <a:gd name="connsiteX15" fmla="*/ 502 w 956"/>
                <a:gd name="connsiteY15" fmla="*/ 342 h 556"/>
                <a:gd name="connsiteX16" fmla="*/ 452 w 956"/>
                <a:gd name="connsiteY16" fmla="*/ 350 h 556"/>
                <a:gd name="connsiteX17" fmla="*/ 402 w 956"/>
                <a:gd name="connsiteY17" fmla="*/ 360 h 556"/>
                <a:gd name="connsiteX18" fmla="*/ 356 w 956"/>
                <a:gd name="connsiteY18" fmla="*/ 374 h 556"/>
                <a:gd name="connsiteX19" fmla="*/ 310 w 956"/>
                <a:gd name="connsiteY19" fmla="*/ 390 h 556"/>
                <a:gd name="connsiteX20" fmla="*/ 266 w 956"/>
                <a:gd name="connsiteY20" fmla="*/ 408 h 556"/>
                <a:gd name="connsiteX21" fmla="*/ 226 w 956"/>
                <a:gd name="connsiteY21" fmla="*/ 428 h 556"/>
                <a:gd name="connsiteX22" fmla="*/ 188 w 956"/>
                <a:gd name="connsiteY22" fmla="*/ 448 h 556"/>
                <a:gd name="connsiteX23" fmla="*/ 120 w 956"/>
                <a:gd name="connsiteY23" fmla="*/ 488 h 556"/>
                <a:gd name="connsiteX24" fmla="*/ 66 w 956"/>
                <a:gd name="connsiteY24" fmla="*/ 522 h 556"/>
                <a:gd name="connsiteX25" fmla="*/ 26 w 956"/>
                <a:gd name="connsiteY25" fmla="*/ 546 h 556"/>
                <a:gd name="connsiteX26" fmla="*/ 14 w 956"/>
                <a:gd name="connsiteY26" fmla="*/ 554 h 556"/>
                <a:gd name="connsiteX27" fmla="*/ 4 w 956"/>
                <a:gd name="connsiteY27" fmla="*/ 556 h 556"/>
                <a:gd name="connsiteX28" fmla="*/ 4 w 956"/>
                <a:gd name="connsiteY28" fmla="*/ 556 h 556"/>
                <a:gd name="connsiteX29" fmla="*/ 2 w 956"/>
                <a:gd name="connsiteY29" fmla="*/ 554 h 556"/>
                <a:gd name="connsiteX30" fmla="*/ 0 w 956"/>
                <a:gd name="connsiteY30" fmla="*/ 552 h 556"/>
                <a:gd name="connsiteX31" fmla="*/ 0 w 956"/>
                <a:gd name="connsiteY31" fmla="*/ 552 h 556"/>
                <a:gd name="connsiteX32" fmla="*/ 0 w 956"/>
                <a:gd name="connsiteY32" fmla="*/ 550 h 556"/>
                <a:gd name="connsiteX33" fmla="*/ 0 w 956"/>
                <a:gd name="connsiteY33" fmla="*/ 550 h 556"/>
                <a:gd name="connsiteX34" fmla="*/ 2 w 956"/>
                <a:gd name="connsiteY34" fmla="*/ 522 h 556"/>
                <a:gd name="connsiteX35" fmla="*/ 4 w 956"/>
                <a:gd name="connsiteY35" fmla="*/ 494 h 556"/>
                <a:gd name="connsiteX36" fmla="*/ 8 w 956"/>
                <a:gd name="connsiteY36" fmla="*/ 466 h 556"/>
                <a:gd name="connsiteX37" fmla="*/ 14 w 956"/>
                <a:gd name="connsiteY37" fmla="*/ 440 h 556"/>
                <a:gd name="connsiteX38" fmla="*/ 20 w 956"/>
                <a:gd name="connsiteY38" fmla="*/ 412 h 556"/>
                <a:gd name="connsiteX39" fmla="*/ 28 w 956"/>
                <a:gd name="connsiteY39" fmla="*/ 386 h 556"/>
                <a:gd name="connsiteX40" fmla="*/ 38 w 956"/>
                <a:gd name="connsiteY40" fmla="*/ 362 h 556"/>
                <a:gd name="connsiteX41" fmla="*/ 48 w 956"/>
                <a:gd name="connsiteY41" fmla="*/ 336 h 556"/>
                <a:gd name="connsiteX42" fmla="*/ 58 w 956"/>
                <a:gd name="connsiteY42" fmla="*/ 312 h 556"/>
                <a:gd name="connsiteX43" fmla="*/ 70 w 956"/>
                <a:gd name="connsiteY43" fmla="*/ 288 h 556"/>
                <a:gd name="connsiteX44" fmla="*/ 84 w 956"/>
                <a:gd name="connsiteY44" fmla="*/ 266 h 556"/>
                <a:gd name="connsiteX45" fmla="*/ 98 w 956"/>
                <a:gd name="connsiteY45" fmla="*/ 242 h 556"/>
                <a:gd name="connsiteX46" fmla="*/ 114 w 956"/>
                <a:gd name="connsiteY46" fmla="*/ 222 h 556"/>
                <a:gd name="connsiteX47" fmla="*/ 130 w 956"/>
                <a:gd name="connsiteY47" fmla="*/ 200 h 556"/>
                <a:gd name="connsiteX48" fmla="*/ 146 w 956"/>
                <a:gd name="connsiteY48" fmla="*/ 180 h 556"/>
                <a:gd name="connsiteX49" fmla="*/ 164 w 956"/>
                <a:gd name="connsiteY49" fmla="*/ 162 h 556"/>
                <a:gd name="connsiteX50" fmla="*/ 184 w 956"/>
                <a:gd name="connsiteY50" fmla="*/ 144 h 556"/>
                <a:gd name="connsiteX51" fmla="*/ 204 w 956"/>
                <a:gd name="connsiteY51" fmla="*/ 126 h 556"/>
                <a:gd name="connsiteX52" fmla="*/ 224 w 956"/>
                <a:gd name="connsiteY52" fmla="*/ 110 h 556"/>
                <a:gd name="connsiteX53" fmla="*/ 246 w 956"/>
                <a:gd name="connsiteY53" fmla="*/ 94 h 556"/>
                <a:gd name="connsiteX54" fmla="*/ 268 w 956"/>
                <a:gd name="connsiteY54" fmla="*/ 80 h 556"/>
                <a:gd name="connsiteX55" fmla="*/ 290 w 956"/>
                <a:gd name="connsiteY55" fmla="*/ 66 h 556"/>
                <a:gd name="connsiteX56" fmla="*/ 314 w 956"/>
                <a:gd name="connsiteY56" fmla="*/ 54 h 556"/>
                <a:gd name="connsiteX57" fmla="*/ 338 w 956"/>
                <a:gd name="connsiteY57" fmla="*/ 44 h 556"/>
                <a:gd name="connsiteX58" fmla="*/ 362 w 956"/>
                <a:gd name="connsiteY58" fmla="*/ 34 h 556"/>
                <a:gd name="connsiteX59" fmla="*/ 388 w 956"/>
                <a:gd name="connsiteY59" fmla="*/ 24 h 556"/>
                <a:gd name="connsiteX60" fmla="*/ 414 w 956"/>
                <a:gd name="connsiteY60" fmla="*/ 18 h 556"/>
                <a:gd name="connsiteX61" fmla="*/ 440 w 956"/>
                <a:gd name="connsiteY61" fmla="*/ 12 h 556"/>
                <a:gd name="connsiteX62" fmla="*/ 468 w 956"/>
                <a:gd name="connsiteY62" fmla="*/ 6 h 556"/>
                <a:gd name="connsiteX63" fmla="*/ 494 w 956"/>
                <a:gd name="connsiteY63" fmla="*/ 2 h 556"/>
                <a:gd name="connsiteX64" fmla="*/ 522 w 956"/>
                <a:gd name="connsiteY64" fmla="*/ 0 h 556"/>
                <a:gd name="connsiteX65" fmla="*/ 550 w 956"/>
                <a:gd name="connsiteY65" fmla="*/ 0 h 556"/>
                <a:gd name="connsiteX66" fmla="*/ 550 w 956"/>
                <a:gd name="connsiteY66" fmla="*/ 0 h 556"/>
                <a:gd name="connsiteX67" fmla="*/ 580 w 956"/>
                <a:gd name="connsiteY67" fmla="*/ 0 h 556"/>
                <a:gd name="connsiteX0" fmla="*/ 740 w 938"/>
                <a:gd name="connsiteY0" fmla="*/ 34 h 556"/>
                <a:gd name="connsiteX1" fmla="*/ 764 w 938"/>
                <a:gd name="connsiteY1" fmla="*/ 44 h 556"/>
                <a:gd name="connsiteX2" fmla="*/ 788 w 938"/>
                <a:gd name="connsiteY2" fmla="*/ 54 h 556"/>
                <a:gd name="connsiteX3" fmla="*/ 812 w 938"/>
                <a:gd name="connsiteY3" fmla="*/ 66 h 556"/>
                <a:gd name="connsiteX4" fmla="*/ 834 w 938"/>
                <a:gd name="connsiteY4" fmla="*/ 80 h 556"/>
                <a:gd name="connsiteX5" fmla="*/ 858 w 938"/>
                <a:gd name="connsiteY5" fmla="*/ 94 h 556"/>
                <a:gd name="connsiteX6" fmla="*/ 878 w 938"/>
                <a:gd name="connsiteY6" fmla="*/ 110 h 556"/>
                <a:gd name="connsiteX7" fmla="*/ 900 w 938"/>
                <a:gd name="connsiteY7" fmla="*/ 126 h 556"/>
                <a:gd name="connsiteX8" fmla="*/ 918 w 938"/>
                <a:gd name="connsiteY8" fmla="*/ 142 h 556"/>
                <a:gd name="connsiteX9" fmla="*/ 938 w 938"/>
                <a:gd name="connsiteY9" fmla="*/ 162 h 556"/>
                <a:gd name="connsiteX10" fmla="*/ 580 w 938"/>
                <a:gd name="connsiteY10" fmla="*/ 340 h 556"/>
                <a:gd name="connsiteX11" fmla="*/ 554 w 938"/>
                <a:gd name="connsiteY11" fmla="*/ 340 h 556"/>
                <a:gd name="connsiteX12" fmla="*/ 554 w 938"/>
                <a:gd name="connsiteY12" fmla="*/ 340 h 556"/>
                <a:gd name="connsiteX13" fmla="*/ 528 w 938"/>
                <a:gd name="connsiteY13" fmla="*/ 340 h 556"/>
                <a:gd name="connsiteX14" fmla="*/ 502 w 938"/>
                <a:gd name="connsiteY14" fmla="*/ 342 h 556"/>
                <a:gd name="connsiteX15" fmla="*/ 452 w 938"/>
                <a:gd name="connsiteY15" fmla="*/ 350 h 556"/>
                <a:gd name="connsiteX16" fmla="*/ 402 w 938"/>
                <a:gd name="connsiteY16" fmla="*/ 360 h 556"/>
                <a:gd name="connsiteX17" fmla="*/ 356 w 938"/>
                <a:gd name="connsiteY17" fmla="*/ 374 h 556"/>
                <a:gd name="connsiteX18" fmla="*/ 310 w 938"/>
                <a:gd name="connsiteY18" fmla="*/ 390 h 556"/>
                <a:gd name="connsiteX19" fmla="*/ 266 w 938"/>
                <a:gd name="connsiteY19" fmla="*/ 408 h 556"/>
                <a:gd name="connsiteX20" fmla="*/ 226 w 938"/>
                <a:gd name="connsiteY20" fmla="*/ 428 h 556"/>
                <a:gd name="connsiteX21" fmla="*/ 188 w 938"/>
                <a:gd name="connsiteY21" fmla="*/ 448 h 556"/>
                <a:gd name="connsiteX22" fmla="*/ 120 w 938"/>
                <a:gd name="connsiteY22" fmla="*/ 488 h 556"/>
                <a:gd name="connsiteX23" fmla="*/ 66 w 938"/>
                <a:gd name="connsiteY23" fmla="*/ 522 h 556"/>
                <a:gd name="connsiteX24" fmla="*/ 26 w 938"/>
                <a:gd name="connsiteY24" fmla="*/ 546 h 556"/>
                <a:gd name="connsiteX25" fmla="*/ 14 w 938"/>
                <a:gd name="connsiteY25" fmla="*/ 554 h 556"/>
                <a:gd name="connsiteX26" fmla="*/ 4 w 938"/>
                <a:gd name="connsiteY26" fmla="*/ 556 h 556"/>
                <a:gd name="connsiteX27" fmla="*/ 4 w 938"/>
                <a:gd name="connsiteY27" fmla="*/ 556 h 556"/>
                <a:gd name="connsiteX28" fmla="*/ 2 w 938"/>
                <a:gd name="connsiteY28" fmla="*/ 554 h 556"/>
                <a:gd name="connsiteX29" fmla="*/ 0 w 938"/>
                <a:gd name="connsiteY29" fmla="*/ 552 h 556"/>
                <a:gd name="connsiteX30" fmla="*/ 0 w 938"/>
                <a:gd name="connsiteY30" fmla="*/ 552 h 556"/>
                <a:gd name="connsiteX31" fmla="*/ 0 w 938"/>
                <a:gd name="connsiteY31" fmla="*/ 550 h 556"/>
                <a:gd name="connsiteX32" fmla="*/ 0 w 938"/>
                <a:gd name="connsiteY32" fmla="*/ 550 h 556"/>
                <a:gd name="connsiteX33" fmla="*/ 2 w 938"/>
                <a:gd name="connsiteY33" fmla="*/ 522 h 556"/>
                <a:gd name="connsiteX34" fmla="*/ 4 w 938"/>
                <a:gd name="connsiteY34" fmla="*/ 494 h 556"/>
                <a:gd name="connsiteX35" fmla="*/ 8 w 938"/>
                <a:gd name="connsiteY35" fmla="*/ 466 h 556"/>
                <a:gd name="connsiteX36" fmla="*/ 14 w 938"/>
                <a:gd name="connsiteY36" fmla="*/ 440 h 556"/>
                <a:gd name="connsiteX37" fmla="*/ 20 w 938"/>
                <a:gd name="connsiteY37" fmla="*/ 412 h 556"/>
                <a:gd name="connsiteX38" fmla="*/ 28 w 938"/>
                <a:gd name="connsiteY38" fmla="*/ 386 h 556"/>
                <a:gd name="connsiteX39" fmla="*/ 38 w 938"/>
                <a:gd name="connsiteY39" fmla="*/ 362 h 556"/>
                <a:gd name="connsiteX40" fmla="*/ 48 w 938"/>
                <a:gd name="connsiteY40" fmla="*/ 336 h 556"/>
                <a:gd name="connsiteX41" fmla="*/ 58 w 938"/>
                <a:gd name="connsiteY41" fmla="*/ 312 h 556"/>
                <a:gd name="connsiteX42" fmla="*/ 70 w 938"/>
                <a:gd name="connsiteY42" fmla="*/ 288 h 556"/>
                <a:gd name="connsiteX43" fmla="*/ 84 w 938"/>
                <a:gd name="connsiteY43" fmla="*/ 266 h 556"/>
                <a:gd name="connsiteX44" fmla="*/ 98 w 938"/>
                <a:gd name="connsiteY44" fmla="*/ 242 h 556"/>
                <a:gd name="connsiteX45" fmla="*/ 114 w 938"/>
                <a:gd name="connsiteY45" fmla="*/ 222 h 556"/>
                <a:gd name="connsiteX46" fmla="*/ 130 w 938"/>
                <a:gd name="connsiteY46" fmla="*/ 200 h 556"/>
                <a:gd name="connsiteX47" fmla="*/ 146 w 938"/>
                <a:gd name="connsiteY47" fmla="*/ 180 h 556"/>
                <a:gd name="connsiteX48" fmla="*/ 164 w 938"/>
                <a:gd name="connsiteY48" fmla="*/ 162 h 556"/>
                <a:gd name="connsiteX49" fmla="*/ 184 w 938"/>
                <a:gd name="connsiteY49" fmla="*/ 144 h 556"/>
                <a:gd name="connsiteX50" fmla="*/ 204 w 938"/>
                <a:gd name="connsiteY50" fmla="*/ 126 h 556"/>
                <a:gd name="connsiteX51" fmla="*/ 224 w 938"/>
                <a:gd name="connsiteY51" fmla="*/ 110 h 556"/>
                <a:gd name="connsiteX52" fmla="*/ 246 w 938"/>
                <a:gd name="connsiteY52" fmla="*/ 94 h 556"/>
                <a:gd name="connsiteX53" fmla="*/ 268 w 938"/>
                <a:gd name="connsiteY53" fmla="*/ 80 h 556"/>
                <a:gd name="connsiteX54" fmla="*/ 290 w 938"/>
                <a:gd name="connsiteY54" fmla="*/ 66 h 556"/>
                <a:gd name="connsiteX55" fmla="*/ 314 w 938"/>
                <a:gd name="connsiteY55" fmla="*/ 54 h 556"/>
                <a:gd name="connsiteX56" fmla="*/ 338 w 938"/>
                <a:gd name="connsiteY56" fmla="*/ 44 h 556"/>
                <a:gd name="connsiteX57" fmla="*/ 362 w 938"/>
                <a:gd name="connsiteY57" fmla="*/ 34 h 556"/>
                <a:gd name="connsiteX58" fmla="*/ 388 w 938"/>
                <a:gd name="connsiteY58" fmla="*/ 24 h 556"/>
                <a:gd name="connsiteX59" fmla="*/ 414 w 938"/>
                <a:gd name="connsiteY59" fmla="*/ 18 h 556"/>
                <a:gd name="connsiteX60" fmla="*/ 440 w 938"/>
                <a:gd name="connsiteY60" fmla="*/ 12 h 556"/>
                <a:gd name="connsiteX61" fmla="*/ 468 w 938"/>
                <a:gd name="connsiteY61" fmla="*/ 6 h 556"/>
                <a:gd name="connsiteX62" fmla="*/ 494 w 938"/>
                <a:gd name="connsiteY62" fmla="*/ 2 h 556"/>
                <a:gd name="connsiteX63" fmla="*/ 522 w 938"/>
                <a:gd name="connsiteY63" fmla="*/ 0 h 556"/>
                <a:gd name="connsiteX64" fmla="*/ 550 w 938"/>
                <a:gd name="connsiteY64" fmla="*/ 0 h 556"/>
                <a:gd name="connsiteX65" fmla="*/ 550 w 938"/>
                <a:gd name="connsiteY65" fmla="*/ 0 h 556"/>
                <a:gd name="connsiteX66" fmla="*/ 580 w 938"/>
                <a:gd name="connsiteY66" fmla="*/ 0 h 556"/>
                <a:gd name="connsiteX0" fmla="*/ 740 w 918"/>
                <a:gd name="connsiteY0" fmla="*/ 34 h 556"/>
                <a:gd name="connsiteX1" fmla="*/ 764 w 918"/>
                <a:gd name="connsiteY1" fmla="*/ 44 h 556"/>
                <a:gd name="connsiteX2" fmla="*/ 788 w 918"/>
                <a:gd name="connsiteY2" fmla="*/ 54 h 556"/>
                <a:gd name="connsiteX3" fmla="*/ 812 w 918"/>
                <a:gd name="connsiteY3" fmla="*/ 66 h 556"/>
                <a:gd name="connsiteX4" fmla="*/ 834 w 918"/>
                <a:gd name="connsiteY4" fmla="*/ 80 h 556"/>
                <a:gd name="connsiteX5" fmla="*/ 858 w 918"/>
                <a:gd name="connsiteY5" fmla="*/ 94 h 556"/>
                <a:gd name="connsiteX6" fmla="*/ 878 w 918"/>
                <a:gd name="connsiteY6" fmla="*/ 110 h 556"/>
                <a:gd name="connsiteX7" fmla="*/ 900 w 918"/>
                <a:gd name="connsiteY7" fmla="*/ 126 h 556"/>
                <a:gd name="connsiteX8" fmla="*/ 918 w 918"/>
                <a:gd name="connsiteY8" fmla="*/ 142 h 556"/>
                <a:gd name="connsiteX9" fmla="*/ 580 w 918"/>
                <a:gd name="connsiteY9" fmla="*/ 340 h 556"/>
                <a:gd name="connsiteX10" fmla="*/ 554 w 918"/>
                <a:gd name="connsiteY10" fmla="*/ 340 h 556"/>
                <a:gd name="connsiteX11" fmla="*/ 554 w 918"/>
                <a:gd name="connsiteY11" fmla="*/ 340 h 556"/>
                <a:gd name="connsiteX12" fmla="*/ 528 w 918"/>
                <a:gd name="connsiteY12" fmla="*/ 340 h 556"/>
                <a:gd name="connsiteX13" fmla="*/ 502 w 918"/>
                <a:gd name="connsiteY13" fmla="*/ 342 h 556"/>
                <a:gd name="connsiteX14" fmla="*/ 452 w 918"/>
                <a:gd name="connsiteY14" fmla="*/ 350 h 556"/>
                <a:gd name="connsiteX15" fmla="*/ 402 w 918"/>
                <a:gd name="connsiteY15" fmla="*/ 360 h 556"/>
                <a:gd name="connsiteX16" fmla="*/ 356 w 918"/>
                <a:gd name="connsiteY16" fmla="*/ 374 h 556"/>
                <a:gd name="connsiteX17" fmla="*/ 310 w 918"/>
                <a:gd name="connsiteY17" fmla="*/ 390 h 556"/>
                <a:gd name="connsiteX18" fmla="*/ 266 w 918"/>
                <a:gd name="connsiteY18" fmla="*/ 408 h 556"/>
                <a:gd name="connsiteX19" fmla="*/ 226 w 918"/>
                <a:gd name="connsiteY19" fmla="*/ 428 h 556"/>
                <a:gd name="connsiteX20" fmla="*/ 188 w 918"/>
                <a:gd name="connsiteY20" fmla="*/ 448 h 556"/>
                <a:gd name="connsiteX21" fmla="*/ 120 w 918"/>
                <a:gd name="connsiteY21" fmla="*/ 488 h 556"/>
                <a:gd name="connsiteX22" fmla="*/ 66 w 918"/>
                <a:gd name="connsiteY22" fmla="*/ 522 h 556"/>
                <a:gd name="connsiteX23" fmla="*/ 26 w 918"/>
                <a:gd name="connsiteY23" fmla="*/ 546 h 556"/>
                <a:gd name="connsiteX24" fmla="*/ 14 w 918"/>
                <a:gd name="connsiteY24" fmla="*/ 554 h 556"/>
                <a:gd name="connsiteX25" fmla="*/ 4 w 918"/>
                <a:gd name="connsiteY25" fmla="*/ 556 h 556"/>
                <a:gd name="connsiteX26" fmla="*/ 4 w 918"/>
                <a:gd name="connsiteY26" fmla="*/ 556 h 556"/>
                <a:gd name="connsiteX27" fmla="*/ 2 w 918"/>
                <a:gd name="connsiteY27" fmla="*/ 554 h 556"/>
                <a:gd name="connsiteX28" fmla="*/ 0 w 918"/>
                <a:gd name="connsiteY28" fmla="*/ 552 h 556"/>
                <a:gd name="connsiteX29" fmla="*/ 0 w 918"/>
                <a:gd name="connsiteY29" fmla="*/ 552 h 556"/>
                <a:gd name="connsiteX30" fmla="*/ 0 w 918"/>
                <a:gd name="connsiteY30" fmla="*/ 550 h 556"/>
                <a:gd name="connsiteX31" fmla="*/ 0 w 918"/>
                <a:gd name="connsiteY31" fmla="*/ 550 h 556"/>
                <a:gd name="connsiteX32" fmla="*/ 2 w 918"/>
                <a:gd name="connsiteY32" fmla="*/ 522 h 556"/>
                <a:gd name="connsiteX33" fmla="*/ 4 w 918"/>
                <a:gd name="connsiteY33" fmla="*/ 494 h 556"/>
                <a:gd name="connsiteX34" fmla="*/ 8 w 918"/>
                <a:gd name="connsiteY34" fmla="*/ 466 h 556"/>
                <a:gd name="connsiteX35" fmla="*/ 14 w 918"/>
                <a:gd name="connsiteY35" fmla="*/ 440 h 556"/>
                <a:gd name="connsiteX36" fmla="*/ 20 w 918"/>
                <a:gd name="connsiteY36" fmla="*/ 412 h 556"/>
                <a:gd name="connsiteX37" fmla="*/ 28 w 918"/>
                <a:gd name="connsiteY37" fmla="*/ 386 h 556"/>
                <a:gd name="connsiteX38" fmla="*/ 38 w 918"/>
                <a:gd name="connsiteY38" fmla="*/ 362 h 556"/>
                <a:gd name="connsiteX39" fmla="*/ 48 w 918"/>
                <a:gd name="connsiteY39" fmla="*/ 336 h 556"/>
                <a:gd name="connsiteX40" fmla="*/ 58 w 918"/>
                <a:gd name="connsiteY40" fmla="*/ 312 h 556"/>
                <a:gd name="connsiteX41" fmla="*/ 70 w 918"/>
                <a:gd name="connsiteY41" fmla="*/ 288 h 556"/>
                <a:gd name="connsiteX42" fmla="*/ 84 w 918"/>
                <a:gd name="connsiteY42" fmla="*/ 266 h 556"/>
                <a:gd name="connsiteX43" fmla="*/ 98 w 918"/>
                <a:gd name="connsiteY43" fmla="*/ 242 h 556"/>
                <a:gd name="connsiteX44" fmla="*/ 114 w 918"/>
                <a:gd name="connsiteY44" fmla="*/ 222 h 556"/>
                <a:gd name="connsiteX45" fmla="*/ 130 w 918"/>
                <a:gd name="connsiteY45" fmla="*/ 200 h 556"/>
                <a:gd name="connsiteX46" fmla="*/ 146 w 918"/>
                <a:gd name="connsiteY46" fmla="*/ 180 h 556"/>
                <a:gd name="connsiteX47" fmla="*/ 164 w 918"/>
                <a:gd name="connsiteY47" fmla="*/ 162 h 556"/>
                <a:gd name="connsiteX48" fmla="*/ 184 w 918"/>
                <a:gd name="connsiteY48" fmla="*/ 144 h 556"/>
                <a:gd name="connsiteX49" fmla="*/ 204 w 918"/>
                <a:gd name="connsiteY49" fmla="*/ 126 h 556"/>
                <a:gd name="connsiteX50" fmla="*/ 224 w 918"/>
                <a:gd name="connsiteY50" fmla="*/ 110 h 556"/>
                <a:gd name="connsiteX51" fmla="*/ 246 w 918"/>
                <a:gd name="connsiteY51" fmla="*/ 94 h 556"/>
                <a:gd name="connsiteX52" fmla="*/ 268 w 918"/>
                <a:gd name="connsiteY52" fmla="*/ 80 h 556"/>
                <a:gd name="connsiteX53" fmla="*/ 290 w 918"/>
                <a:gd name="connsiteY53" fmla="*/ 66 h 556"/>
                <a:gd name="connsiteX54" fmla="*/ 314 w 918"/>
                <a:gd name="connsiteY54" fmla="*/ 54 h 556"/>
                <a:gd name="connsiteX55" fmla="*/ 338 w 918"/>
                <a:gd name="connsiteY55" fmla="*/ 44 h 556"/>
                <a:gd name="connsiteX56" fmla="*/ 362 w 918"/>
                <a:gd name="connsiteY56" fmla="*/ 34 h 556"/>
                <a:gd name="connsiteX57" fmla="*/ 388 w 918"/>
                <a:gd name="connsiteY57" fmla="*/ 24 h 556"/>
                <a:gd name="connsiteX58" fmla="*/ 414 w 918"/>
                <a:gd name="connsiteY58" fmla="*/ 18 h 556"/>
                <a:gd name="connsiteX59" fmla="*/ 440 w 918"/>
                <a:gd name="connsiteY59" fmla="*/ 12 h 556"/>
                <a:gd name="connsiteX60" fmla="*/ 468 w 918"/>
                <a:gd name="connsiteY60" fmla="*/ 6 h 556"/>
                <a:gd name="connsiteX61" fmla="*/ 494 w 918"/>
                <a:gd name="connsiteY61" fmla="*/ 2 h 556"/>
                <a:gd name="connsiteX62" fmla="*/ 522 w 918"/>
                <a:gd name="connsiteY62" fmla="*/ 0 h 556"/>
                <a:gd name="connsiteX63" fmla="*/ 550 w 918"/>
                <a:gd name="connsiteY63" fmla="*/ 0 h 556"/>
                <a:gd name="connsiteX64" fmla="*/ 550 w 918"/>
                <a:gd name="connsiteY64" fmla="*/ 0 h 556"/>
                <a:gd name="connsiteX65" fmla="*/ 580 w 918"/>
                <a:gd name="connsiteY65" fmla="*/ 0 h 556"/>
                <a:gd name="connsiteX0" fmla="*/ 740 w 900"/>
                <a:gd name="connsiteY0" fmla="*/ 34 h 556"/>
                <a:gd name="connsiteX1" fmla="*/ 764 w 900"/>
                <a:gd name="connsiteY1" fmla="*/ 44 h 556"/>
                <a:gd name="connsiteX2" fmla="*/ 788 w 900"/>
                <a:gd name="connsiteY2" fmla="*/ 54 h 556"/>
                <a:gd name="connsiteX3" fmla="*/ 812 w 900"/>
                <a:gd name="connsiteY3" fmla="*/ 66 h 556"/>
                <a:gd name="connsiteX4" fmla="*/ 834 w 900"/>
                <a:gd name="connsiteY4" fmla="*/ 80 h 556"/>
                <a:gd name="connsiteX5" fmla="*/ 858 w 900"/>
                <a:gd name="connsiteY5" fmla="*/ 94 h 556"/>
                <a:gd name="connsiteX6" fmla="*/ 878 w 900"/>
                <a:gd name="connsiteY6" fmla="*/ 110 h 556"/>
                <a:gd name="connsiteX7" fmla="*/ 900 w 900"/>
                <a:gd name="connsiteY7" fmla="*/ 126 h 556"/>
                <a:gd name="connsiteX8" fmla="*/ 580 w 900"/>
                <a:gd name="connsiteY8" fmla="*/ 340 h 556"/>
                <a:gd name="connsiteX9" fmla="*/ 554 w 900"/>
                <a:gd name="connsiteY9" fmla="*/ 340 h 556"/>
                <a:gd name="connsiteX10" fmla="*/ 554 w 900"/>
                <a:gd name="connsiteY10" fmla="*/ 340 h 556"/>
                <a:gd name="connsiteX11" fmla="*/ 528 w 900"/>
                <a:gd name="connsiteY11" fmla="*/ 340 h 556"/>
                <a:gd name="connsiteX12" fmla="*/ 502 w 900"/>
                <a:gd name="connsiteY12" fmla="*/ 342 h 556"/>
                <a:gd name="connsiteX13" fmla="*/ 452 w 900"/>
                <a:gd name="connsiteY13" fmla="*/ 350 h 556"/>
                <a:gd name="connsiteX14" fmla="*/ 402 w 900"/>
                <a:gd name="connsiteY14" fmla="*/ 360 h 556"/>
                <a:gd name="connsiteX15" fmla="*/ 356 w 900"/>
                <a:gd name="connsiteY15" fmla="*/ 374 h 556"/>
                <a:gd name="connsiteX16" fmla="*/ 310 w 900"/>
                <a:gd name="connsiteY16" fmla="*/ 390 h 556"/>
                <a:gd name="connsiteX17" fmla="*/ 266 w 900"/>
                <a:gd name="connsiteY17" fmla="*/ 408 h 556"/>
                <a:gd name="connsiteX18" fmla="*/ 226 w 900"/>
                <a:gd name="connsiteY18" fmla="*/ 428 h 556"/>
                <a:gd name="connsiteX19" fmla="*/ 188 w 900"/>
                <a:gd name="connsiteY19" fmla="*/ 448 h 556"/>
                <a:gd name="connsiteX20" fmla="*/ 120 w 900"/>
                <a:gd name="connsiteY20" fmla="*/ 488 h 556"/>
                <a:gd name="connsiteX21" fmla="*/ 66 w 900"/>
                <a:gd name="connsiteY21" fmla="*/ 522 h 556"/>
                <a:gd name="connsiteX22" fmla="*/ 26 w 900"/>
                <a:gd name="connsiteY22" fmla="*/ 546 h 556"/>
                <a:gd name="connsiteX23" fmla="*/ 14 w 900"/>
                <a:gd name="connsiteY23" fmla="*/ 554 h 556"/>
                <a:gd name="connsiteX24" fmla="*/ 4 w 900"/>
                <a:gd name="connsiteY24" fmla="*/ 556 h 556"/>
                <a:gd name="connsiteX25" fmla="*/ 4 w 900"/>
                <a:gd name="connsiteY25" fmla="*/ 556 h 556"/>
                <a:gd name="connsiteX26" fmla="*/ 2 w 900"/>
                <a:gd name="connsiteY26" fmla="*/ 554 h 556"/>
                <a:gd name="connsiteX27" fmla="*/ 0 w 900"/>
                <a:gd name="connsiteY27" fmla="*/ 552 h 556"/>
                <a:gd name="connsiteX28" fmla="*/ 0 w 900"/>
                <a:gd name="connsiteY28" fmla="*/ 552 h 556"/>
                <a:gd name="connsiteX29" fmla="*/ 0 w 900"/>
                <a:gd name="connsiteY29" fmla="*/ 550 h 556"/>
                <a:gd name="connsiteX30" fmla="*/ 0 w 900"/>
                <a:gd name="connsiteY30" fmla="*/ 550 h 556"/>
                <a:gd name="connsiteX31" fmla="*/ 2 w 900"/>
                <a:gd name="connsiteY31" fmla="*/ 522 h 556"/>
                <a:gd name="connsiteX32" fmla="*/ 4 w 900"/>
                <a:gd name="connsiteY32" fmla="*/ 494 h 556"/>
                <a:gd name="connsiteX33" fmla="*/ 8 w 900"/>
                <a:gd name="connsiteY33" fmla="*/ 466 h 556"/>
                <a:gd name="connsiteX34" fmla="*/ 14 w 900"/>
                <a:gd name="connsiteY34" fmla="*/ 440 h 556"/>
                <a:gd name="connsiteX35" fmla="*/ 20 w 900"/>
                <a:gd name="connsiteY35" fmla="*/ 412 h 556"/>
                <a:gd name="connsiteX36" fmla="*/ 28 w 900"/>
                <a:gd name="connsiteY36" fmla="*/ 386 h 556"/>
                <a:gd name="connsiteX37" fmla="*/ 38 w 900"/>
                <a:gd name="connsiteY37" fmla="*/ 362 h 556"/>
                <a:gd name="connsiteX38" fmla="*/ 48 w 900"/>
                <a:gd name="connsiteY38" fmla="*/ 336 h 556"/>
                <a:gd name="connsiteX39" fmla="*/ 58 w 900"/>
                <a:gd name="connsiteY39" fmla="*/ 312 h 556"/>
                <a:gd name="connsiteX40" fmla="*/ 70 w 900"/>
                <a:gd name="connsiteY40" fmla="*/ 288 h 556"/>
                <a:gd name="connsiteX41" fmla="*/ 84 w 900"/>
                <a:gd name="connsiteY41" fmla="*/ 266 h 556"/>
                <a:gd name="connsiteX42" fmla="*/ 98 w 900"/>
                <a:gd name="connsiteY42" fmla="*/ 242 h 556"/>
                <a:gd name="connsiteX43" fmla="*/ 114 w 900"/>
                <a:gd name="connsiteY43" fmla="*/ 222 h 556"/>
                <a:gd name="connsiteX44" fmla="*/ 130 w 900"/>
                <a:gd name="connsiteY44" fmla="*/ 200 h 556"/>
                <a:gd name="connsiteX45" fmla="*/ 146 w 900"/>
                <a:gd name="connsiteY45" fmla="*/ 180 h 556"/>
                <a:gd name="connsiteX46" fmla="*/ 164 w 900"/>
                <a:gd name="connsiteY46" fmla="*/ 162 h 556"/>
                <a:gd name="connsiteX47" fmla="*/ 184 w 900"/>
                <a:gd name="connsiteY47" fmla="*/ 144 h 556"/>
                <a:gd name="connsiteX48" fmla="*/ 204 w 900"/>
                <a:gd name="connsiteY48" fmla="*/ 126 h 556"/>
                <a:gd name="connsiteX49" fmla="*/ 224 w 900"/>
                <a:gd name="connsiteY49" fmla="*/ 110 h 556"/>
                <a:gd name="connsiteX50" fmla="*/ 246 w 900"/>
                <a:gd name="connsiteY50" fmla="*/ 94 h 556"/>
                <a:gd name="connsiteX51" fmla="*/ 268 w 900"/>
                <a:gd name="connsiteY51" fmla="*/ 80 h 556"/>
                <a:gd name="connsiteX52" fmla="*/ 290 w 900"/>
                <a:gd name="connsiteY52" fmla="*/ 66 h 556"/>
                <a:gd name="connsiteX53" fmla="*/ 314 w 900"/>
                <a:gd name="connsiteY53" fmla="*/ 54 h 556"/>
                <a:gd name="connsiteX54" fmla="*/ 338 w 900"/>
                <a:gd name="connsiteY54" fmla="*/ 44 h 556"/>
                <a:gd name="connsiteX55" fmla="*/ 362 w 900"/>
                <a:gd name="connsiteY55" fmla="*/ 34 h 556"/>
                <a:gd name="connsiteX56" fmla="*/ 388 w 900"/>
                <a:gd name="connsiteY56" fmla="*/ 24 h 556"/>
                <a:gd name="connsiteX57" fmla="*/ 414 w 900"/>
                <a:gd name="connsiteY57" fmla="*/ 18 h 556"/>
                <a:gd name="connsiteX58" fmla="*/ 440 w 900"/>
                <a:gd name="connsiteY58" fmla="*/ 12 h 556"/>
                <a:gd name="connsiteX59" fmla="*/ 468 w 900"/>
                <a:gd name="connsiteY59" fmla="*/ 6 h 556"/>
                <a:gd name="connsiteX60" fmla="*/ 494 w 900"/>
                <a:gd name="connsiteY60" fmla="*/ 2 h 556"/>
                <a:gd name="connsiteX61" fmla="*/ 522 w 900"/>
                <a:gd name="connsiteY61" fmla="*/ 0 h 556"/>
                <a:gd name="connsiteX62" fmla="*/ 550 w 900"/>
                <a:gd name="connsiteY62" fmla="*/ 0 h 556"/>
                <a:gd name="connsiteX63" fmla="*/ 550 w 900"/>
                <a:gd name="connsiteY63" fmla="*/ 0 h 556"/>
                <a:gd name="connsiteX64" fmla="*/ 580 w 900"/>
                <a:gd name="connsiteY64" fmla="*/ 0 h 556"/>
                <a:gd name="connsiteX0" fmla="*/ 740 w 924"/>
                <a:gd name="connsiteY0" fmla="*/ 34 h 556"/>
                <a:gd name="connsiteX1" fmla="*/ 764 w 924"/>
                <a:gd name="connsiteY1" fmla="*/ 44 h 556"/>
                <a:gd name="connsiteX2" fmla="*/ 788 w 924"/>
                <a:gd name="connsiteY2" fmla="*/ 54 h 556"/>
                <a:gd name="connsiteX3" fmla="*/ 812 w 924"/>
                <a:gd name="connsiteY3" fmla="*/ 66 h 556"/>
                <a:gd name="connsiteX4" fmla="*/ 834 w 924"/>
                <a:gd name="connsiteY4" fmla="*/ 80 h 556"/>
                <a:gd name="connsiteX5" fmla="*/ 858 w 924"/>
                <a:gd name="connsiteY5" fmla="*/ 94 h 556"/>
                <a:gd name="connsiteX6" fmla="*/ 878 w 924"/>
                <a:gd name="connsiteY6" fmla="*/ 110 h 556"/>
                <a:gd name="connsiteX7" fmla="*/ 580 w 924"/>
                <a:gd name="connsiteY7" fmla="*/ 340 h 556"/>
                <a:gd name="connsiteX8" fmla="*/ 554 w 924"/>
                <a:gd name="connsiteY8" fmla="*/ 340 h 556"/>
                <a:gd name="connsiteX9" fmla="*/ 554 w 924"/>
                <a:gd name="connsiteY9" fmla="*/ 340 h 556"/>
                <a:gd name="connsiteX10" fmla="*/ 528 w 924"/>
                <a:gd name="connsiteY10" fmla="*/ 340 h 556"/>
                <a:gd name="connsiteX11" fmla="*/ 502 w 924"/>
                <a:gd name="connsiteY11" fmla="*/ 342 h 556"/>
                <a:gd name="connsiteX12" fmla="*/ 452 w 924"/>
                <a:gd name="connsiteY12" fmla="*/ 350 h 556"/>
                <a:gd name="connsiteX13" fmla="*/ 402 w 924"/>
                <a:gd name="connsiteY13" fmla="*/ 360 h 556"/>
                <a:gd name="connsiteX14" fmla="*/ 356 w 924"/>
                <a:gd name="connsiteY14" fmla="*/ 374 h 556"/>
                <a:gd name="connsiteX15" fmla="*/ 310 w 924"/>
                <a:gd name="connsiteY15" fmla="*/ 390 h 556"/>
                <a:gd name="connsiteX16" fmla="*/ 266 w 924"/>
                <a:gd name="connsiteY16" fmla="*/ 408 h 556"/>
                <a:gd name="connsiteX17" fmla="*/ 226 w 924"/>
                <a:gd name="connsiteY17" fmla="*/ 428 h 556"/>
                <a:gd name="connsiteX18" fmla="*/ 188 w 924"/>
                <a:gd name="connsiteY18" fmla="*/ 448 h 556"/>
                <a:gd name="connsiteX19" fmla="*/ 120 w 924"/>
                <a:gd name="connsiteY19" fmla="*/ 488 h 556"/>
                <a:gd name="connsiteX20" fmla="*/ 66 w 924"/>
                <a:gd name="connsiteY20" fmla="*/ 522 h 556"/>
                <a:gd name="connsiteX21" fmla="*/ 26 w 924"/>
                <a:gd name="connsiteY21" fmla="*/ 546 h 556"/>
                <a:gd name="connsiteX22" fmla="*/ 14 w 924"/>
                <a:gd name="connsiteY22" fmla="*/ 554 h 556"/>
                <a:gd name="connsiteX23" fmla="*/ 4 w 924"/>
                <a:gd name="connsiteY23" fmla="*/ 556 h 556"/>
                <a:gd name="connsiteX24" fmla="*/ 4 w 924"/>
                <a:gd name="connsiteY24" fmla="*/ 556 h 556"/>
                <a:gd name="connsiteX25" fmla="*/ 2 w 924"/>
                <a:gd name="connsiteY25" fmla="*/ 554 h 556"/>
                <a:gd name="connsiteX26" fmla="*/ 0 w 924"/>
                <a:gd name="connsiteY26" fmla="*/ 552 h 556"/>
                <a:gd name="connsiteX27" fmla="*/ 0 w 924"/>
                <a:gd name="connsiteY27" fmla="*/ 552 h 556"/>
                <a:gd name="connsiteX28" fmla="*/ 0 w 924"/>
                <a:gd name="connsiteY28" fmla="*/ 550 h 556"/>
                <a:gd name="connsiteX29" fmla="*/ 0 w 924"/>
                <a:gd name="connsiteY29" fmla="*/ 550 h 556"/>
                <a:gd name="connsiteX30" fmla="*/ 2 w 924"/>
                <a:gd name="connsiteY30" fmla="*/ 522 h 556"/>
                <a:gd name="connsiteX31" fmla="*/ 4 w 924"/>
                <a:gd name="connsiteY31" fmla="*/ 494 h 556"/>
                <a:gd name="connsiteX32" fmla="*/ 8 w 924"/>
                <a:gd name="connsiteY32" fmla="*/ 466 h 556"/>
                <a:gd name="connsiteX33" fmla="*/ 14 w 924"/>
                <a:gd name="connsiteY33" fmla="*/ 440 h 556"/>
                <a:gd name="connsiteX34" fmla="*/ 20 w 924"/>
                <a:gd name="connsiteY34" fmla="*/ 412 h 556"/>
                <a:gd name="connsiteX35" fmla="*/ 28 w 924"/>
                <a:gd name="connsiteY35" fmla="*/ 386 h 556"/>
                <a:gd name="connsiteX36" fmla="*/ 38 w 924"/>
                <a:gd name="connsiteY36" fmla="*/ 362 h 556"/>
                <a:gd name="connsiteX37" fmla="*/ 48 w 924"/>
                <a:gd name="connsiteY37" fmla="*/ 336 h 556"/>
                <a:gd name="connsiteX38" fmla="*/ 58 w 924"/>
                <a:gd name="connsiteY38" fmla="*/ 312 h 556"/>
                <a:gd name="connsiteX39" fmla="*/ 70 w 924"/>
                <a:gd name="connsiteY39" fmla="*/ 288 h 556"/>
                <a:gd name="connsiteX40" fmla="*/ 84 w 924"/>
                <a:gd name="connsiteY40" fmla="*/ 266 h 556"/>
                <a:gd name="connsiteX41" fmla="*/ 98 w 924"/>
                <a:gd name="connsiteY41" fmla="*/ 242 h 556"/>
                <a:gd name="connsiteX42" fmla="*/ 114 w 924"/>
                <a:gd name="connsiteY42" fmla="*/ 222 h 556"/>
                <a:gd name="connsiteX43" fmla="*/ 130 w 924"/>
                <a:gd name="connsiteY43" fmla="*/ 200 h 556"/>
                <a:gd name="connsiteX44" fmla="*/ 146 w 924"/>
                <a:gd name="connsiteY44" fmla="*/ 180 h 556"/>
                <a:gd name="connsiteX45" fmla="*/ 164 w 924"/>
                <a:gd name="connsiteY45" fmla="*/ 162 h 556"/>
                <a:gd name="connsiteX46" fmla="*/ 184 w 924"/>
                <a:gd name="connsiteY46" fmla="*/ 144 h 556"/>
                <a:gd name="connsiteX47" fmla="*/ 204 w 924"/>
                <a:gd name="connsiteY47" fmla="*/ 126 h 556"/>
                <a:gd name="connsiteX48" fmla="*/ 224 w 924"/>
                <a:gd name="connsiteY48" fmla="*/ 110 h 556"/>
                <a:gd name="connsiteX49" fmla="*/ 246 w 924"/>
                <a:gd name="connsiteY49" fmla="*/ 94 h 556"/>
                <a:gd name="connsiteX50" fmla="*/ 268 w 924"/>
                <a:gd name="connsiteY50" fmla="*/ 80 h 556"/>
                <a:gd name="connsiteX51" fmla="*/ 290 w 924"/>
                <a:gd name="connsiteY51" fmla="*/ 66 h 556"/>
                <a:gd name="connsiteX52" fmla="*/ 314 w 924"/>
                <a:gd name="connsiteY52" fmla="*/ 54 h 556"/>
                <a:gd name="connsiteX53" fmla="*/ 338 w 924"/>
                <a:gd name="connsiteY53" fmla="*/ 44 h 556"/>
                <a:gd name="connsiteX54" fmla="*/ 362 w 924"/>
                <a:gd name="connsiteY54" fmla="*/ 34 h 556"/>
                <a:gd name="connsiteX55" fmla="*/ 388 w 924"/>
                <a:gd name="connsiteY55" fmla="*/ 24 h 556"/>
                <a:gd name="connsiteX56" fmla="*/ 414 w 924"/>
                <a:gd name="connsiteY56" fmla="*/ 18 h 556"/>
                <a:gd name="connsiteX57" fmla="*/ 440 w 924"/>
                <a:gd name="connsiteY57" fmla="*/ 12 h 556"/>
                <a:gd name="connsiteX58" fmla="*/ 468 w 924"/>
                <a:gd name="connsiteY58" fmla="*/ 6 h 556"/>
                <a:gd name="connsiteX59" fmla="*/ 494 w 924"/>
                <a:gd name="connsiteY59" fmla="*/ 2 h 556"/>
                <a:gd name="connsiteX60" fmla="*/ 522 w 924"/>
                <a:gd name="connsiteY60" fmla="*/ 0 h 556"/>
                <a:gd name="connsiteX61" fmla="*/ 550 w 924"/>
                <a:gd name="connsiteY61" fmla="*/ 0 h 556"/>
                <a:gd name="connsiteX62" fmla="*/ 550 w 924"/>
                <a:gd name="connsiteY62" fmla="*/ 0 h 556"/>
                <a:gd name="connsiteX63" fmla="*/ 580 w 924"/>
                <a:gd name="connsiteY63" fmla="*/ 0 h 556"/>
                <a:gd name="connsiteX0" fmla="*/ 740 w 858"/>
                <a:gd name="connsiteY0" fmla="*/ 34 h 556"/>
                <a:gd name="connsiteX1" fmla="*/ 764 w 858"/>
                <a:gd name="connsiteY1" fmla="*/ 44 h 556"/>
                <a:gd name="connsiteX2" fmla="*/ 788 w 858"/>
                <a:gd name="connsiteY2" fmla="*/ 54 h 556"/>
                <a:gd name="connsiteX3" fmla="*/ 812 w 858"/>
                <a:gd name="connsiteY3" fmla="*/ 66 h 556"/>
                <a:gd name="connsiteX4" fmla="*/ 834 w 858"/>
                <a:gd name="connsiteY4" fmla="*/ 80 h 556"/>
                <a:gd name="connsiteX5" fmla="*/ 858 w 858"/>
                <a:gd name="connsiteY5" fmla="*/ 94 h 556"/>
                <a:gd name="connsiteX6" fmla="*/ 580 w 858"/>
                <a:gd name="connsiteY6" fmla="*/ 340 h 556"/>
                <a:gd name="connsiteX7" fmla="*/ 554 w 858"/>
                <a:gd name="connsiteY7" fmla="*/ 340 h 556"/>
                <a:gd name="connsiteX8" fmla="*/ 554 w 858"/>
                <a:gd name="connsiteY8" fmla="*/ 340 h 556"/>
                <a:gd name="connsiteX9" fmla="*/ 528 w 858"/>
                <a:gd name="connsiteY9" fmla="*/ 340 h 556"/>
                <a:gd name="connsiteX10" fmla="*/ 502 w 858"/>
                <a:gd name="connsiteY10" fmla="*/ 342 h 556"/>
                <a:gd name="connsiteX11" fmla="*/ 452 w 858"/>
                <a:gd name="connsiteY11" fmla="*/ 350 h 556"/>
                <a:gd name="connsiteX12" fmla="*/ 402 w 858"/>
                <a:gd name="connsiteY12" fmla="*/ 360 h 556"/>
                <a:gd name="connsiteX13" fmla="*/ 356 w 858"/>
                <a:gd name="connsiteY13" fmla="*/ 374 h 556"/>
                <a:gd name="connsiteX14" fmla="*/ 310 w 858"/>
                <a:gd name="connsiteY14" fmla="*/ 390 h 556"/>
                <a:gd name="connsiteX15" fmla="*/ 266 w 858"/>
                <a:gd name="connsiteY15" fmla="*/ 408 h 556"/>
                <a:gd name="connsiteX16" fmla="*/ 226 w 858"/>
                <a:gd name="connsiteY16" fmla="*/ 428 h 556"/>
                <a:gd name="connsiteX17" fmla="*/ 188 w 858"/>
                <a:gd name="connsiteY17" fmla="*/ 448 h 556"/>
                <a:gd name="connsiteX18" fmla="*/ 120 w 858"/>
                <a:gd name="connsiteY18" fmla="*/ 488 h 556"/>
                <a:gd name="connsiteX19" fmla="*/ 66 w 858"/>
                <a:gd name="connsiteY19" fmla="*/ 522 h 556"/>
                <a:gd name="connsiteX20" fmla="*/ 26 w 858"/>
                <a:gd name="connsiteY20" fmla="*/ 546 h 556"/>
                <a:gd name="connsiteX21" fmla="*/ 14 w 858"/>
                <a:gd name="connsiteY21" fmla="*/ 554 h 556"/>
                <a:gd name="connsiteX22" fmla="*/ 4 w 858"/>
                <a:gd name="connsiteY22" fmla="*/ 556 h 556"/>
                <a:gd name="connsiteX23" fmla="*/ 4 w 858"/>
                <a:gd name="connsiteY23" fmla="*/ 556 h 556"/>
                <a:gd name="connsiteX24" fmla="*/ 2 w 858"/>
                <a:gd name="connsiteY24" fmla="*/ 554 h 556"/>
                <a:gd name="connsiteX25" fmla="*/ 0 w 858"/>
                <a:gd name="connsiteY25" fmla="*/ 552 h 556"/>
                <a:gd name="connsiteX26" fmla="*/ 0 w 858"/>
                <a:gd name="connsiteY26" fmla="*/ 552 h 556"/>
                <a:gd name="connsiteX27" fmla="*/ 0 w 858"/>
                <a:gd name="connsiteY27" fmla="*/ 550 h 556"/>
                <a:gd name="connsiteX28" fmla="*/ 0 w 858"/>
                <a:gd name="connsiteY28" fmla="*/ 550 h 556"/>
                <a:gd name="connsiteX29" fmla="*/ 2 w 858"/>
                <a:gd name="connsiteY29" fmla="*/ 522 h 556"/>
                <a:gd name="connsiteX30" fmla="*/ 4 w 858"/>
                <a:gd name="connsiteY30" fmla="*/ 494 h 556"/>
                <a:gd name="connsiteX31" fmla="*/ 8 w 858"/>
                <a:gd name="connsiteY31" fmla="*/ 466 h 556"/>
                <a:gd name="connsiteX32" fmla="*/ 14 w 858"/>
                <a:gd name="connsiteY32" fmla="*/ 440 h 556"/>
                <a:gd name="connsiteX33" fmla="*/ 20 w 858"/>
                <a:gd name="connsiteY33" fmla="*/ 412 h 556"/>
                <a:gd name="connsiteX34" fmla="*/ 28 w 858"/>
                <a:gd name="connsiteY34" fmla="*/ 386 h 556"/>
                <a:gd name="connsiteX35" fmla="*/ 38 w 858"/>
                <a:gd name="connsiteY35" fmla="*/ 362 h 556"/>
                <a:gd name="connsiteX36" fmla="*/ 48 w 858"/>
                <a:gd name="connsiteY36" fmla="*/ 336 h 556"/>
                <a:gd name="connsiteX37" fmla="*/ 58 w 858"/>
                <a:gd name="connsiteY37" fmla="*/ 312 h 556"/>
                <a:gd name="connsiteX38" fmla="*/ 70 w 858"/>
                <a:gd name="connsiteY38" fmla="*/ 288 h 556"/>
                <a:gd name="connsiteX39" fmla="*/ 84 w 858"/>
                <a:gd name="connsiteY39" fmla="*/ 266 h 556"/>
                <a:gd name="connsiteX40" fmla="*/ 98 w 858"/>
                <a:gd name="connsiteY40" fmla="*/ 242 h 556"/>
                <a:gd name="connsiteX41" fmla="*/ 114 w 858"/>
                <a:gd name="connsiteY41" fmla="*/ 222 h 556"/>
                <a:gd name="connsiteX42" fmla="*/ 130 w 858"/>
                <a:gd name="connsiteY42" fmla="*/ 200 h 556"/>
                <a:gd name="connsiteX43" fmla="*/ 146 w 858"/>
                <a:gd name="connsiteY43" fmla="*/ 180 h 556"/>
                <a:gd name="connsiteX44" fmla="*/ 164 w 858"/>
                <a:gd name="connsiteY44" fmla="*/ 162 h 556"/>
                <a:gd name="connsiteX45" fmla="*/ 184 w 858"/>
                <a:gd name="connsiteY45" fmla="*/ 144 h 556"/>
                <a:gd name="connsiteX46" fmla="*/ 204 w 858"/>
                <a:gd name="connsiteY46" fmla="*/ 126 h 556"/>
                <a:gd name="connsiteX47" fmla="*/ 224 w 858"/>
                <a:gd name="connsiteY47" fmla="*/ 110 h 556"/>
                <a:gd name="connsiteX48" fmla="*/ 246 w 858"/>
                <a:gd name="connsiteY48" fmla="*/ 94 h 556"/>
                <a:gd name="connsiteX49" fmla="*/ 268 w 858"/>
                <a:gd name="connsiteY49" fmla="*/ 80 h 556"/>
                <a:gd name="connsiteX50" fmla="*/ 290 w 858"/>
                <a:gd name="connsiteY50" fmla="*/ 66 h 556"/>
                <a:gd name="connsiteX51" fmla="*/ 314 w 858"/>
                <a:gd name="connsiteY51" fmla="*/ 54 h 556"/>
                <a:gd name="connsiteX52" fmla="*/ 338 w 858"/>
                <a:gd name="connsiteY52" fmla="*/ 44 h 556"/>
                <a:gd name="connsiteX53" fmla="*/ 362 w 858"/>
                <a:gd name="connsiteY53" fmla="*/ 34 h 556"/>
                <a:gd name="connsiteX54" fmla="*/ 388 w 858"/>
                <a:gd name="connsiteY54" fmla="*/ 24 h 556"/>
                <a:gd name="connsiteX55" fmla="*/ 414 w 858"/>
                <a:gd name="connsiteY55" fmla="*/ 18 h 556"/>
                <a:gd name="connsiteX56" fmla="*/ 440 w 858"/>
                <a:gd name="connsiteY56" fmla="*/ 12 h 556"/>
                <a:gd name="connsiteX57" fmla="*/ 468 w 858"/>
                <a:gd name="connsiteY57" fmla="*/ 6 h 556"/>
                <a:gd name="connsiteX58" fmla="*/ 494 w 858"/>
                <a:gd name="connsiteY58" fmla="*/ 2 h 556"/>
                <a:gd name="connsiteX59" fmla="*/ 522 w 858"/>
                <a:gd name="connsiteY59" fmla="*/ 0 h 556"/>
                <a:gd name="connsiteX60" fmla="*/ 550 w 858"/>
                <a:gd name="connsiteY60" fmla="*/ 0 h 556"/>
                <a:gd name="connsiteX61" fmla="*/ 550 w 858"/>
                <a:gd name="connsiteY61" fmla="*/ 0 h 556"/>
                <a:gd name="connsiteX62" fmla="*/ 580 w 858"/>
                <a:gd name="connsiteY62" fmla="*/ 0 h 556"/>
                <a:gd name="connsiteX0" fmla="*/ 740 w 834"/>
                <a:gd name="connsiteY0" fmla="*/ 34 h 556"/>
                <a:gd name="connsiteX1" fmla="*/ 764 w 834"/>
                <a:gd name="connsiteY1" fmla="*/ 44 h 556"/>
                <a:gd name="connsiteX2" fmla="*/ 788 w 834"/>
                <a:gd name="connsiteY2" fmla="*/ 54 h 556"/>
                <a:gd name="connsiteX3" fmla="*/ 812 w 834"/>
                <a:gd name="connsiteY3" fmla="*/ 66 h 556"/>
                <a:gd name="connsiteX4" fmla="*/ 834 w 834"/>
                <a:gd name="connsiteY4" fmla="*/ 80 h 556"/>
                <a:gd name="connsiteX5" fmla="*/ 580 w 834"/>
                <a:gd name="connsiteY5" fmla="*/ 340 h 556"/>
                <a:gd name="connsiteX6" fmla="*/ 554 w 834"/>
                <a:gd name="connsiteY6" fmla="*/ 340 h 556"/>
                <a:gd name="connsiteX7" fmla="*/ 554 w 834"/>
                <a:gd name="connsiteY7" fmla="*/ 340 h 556"/>
                <a:gd name="connsiteX8" fmla="*/ 528 w 834"/>
                <a:gd name="connsiteY8" fmla="*/ 340 h 556"/>
                <a:gd name="connsiteX9" fmla="*/ 502 w 834"/>
                <a:gd name="connsiteY9" fmla="*/ 342 h 556"/>
                <a:gd name="connsiteX10" fmla="*/ 452 w 834"/>
                <a:gd name="connsiteY10" fmla="*/ 350 h 556"/>
                <a:gd name="connsiteX11" fmla="*/ 402 w 834"/>
                <a:gd name="connsiteY11" fmla="*/ 360 h 556"/>
                <a:gd name="connsiteX12" fmla="*/ 356 w 834"/>
                <a:gd name="connsiteY12" fmla="*/ 374 h 556"/>
                <a:gd name="connsiteX13" fmla="*/ 310 w 834"/>
                <a:gd name="connsiteY13" fmla="*/ 390 h 556"/>
                <a:gd name="connsiteX14" fmla="*/ 266 w 834"/>
                <a:gd name="connsiteY14" fmla="*/ 408 h 556"/>
                <a:gd name="connsiteX15" fmla="*/ 226 w 834"/>
                <a:gd name="connsiteY15" fmla="*/ 428 h 556"/>
                <a:gd name="connsiteX16" fmla="*/ 188 w 834"/>
                <a:gd name="connsiteY16" fmla="*/ 448 h 556"/>
                <a:gd name="connsiteX17" fmla="*/ 120 w 834"/>
                <a:gd name="connsiteY17" fmla="*/ 488 h 556"/>
                <a:gd name="connsiteX18" fmla="*/ 66 w 834"/>
                <a:gd name="connsiteY18" fmla="*/ 522 h 556"/>
                <a:gd name="connsiteX19" fmla="*/ 26 w 834"/>
                <a:gd name="connsiteY19" fmla="*/ 546 h 556"/>
                <a:gd name="connsiteX20" fmla="*/ 14 w 834"/>
                <a:gd name="connsiteY20" fmla="*/ 554 h 556"/>
                <a:gd name="connsiteX21" fmla="*/ 4 w 834"/>
                <a:gd name="connsiteY21" fmla="*/ 556 h 556"/>
                <a:gd name="connsiteX22" fmla="*/ 4 w 834"/>
                <a:gd name="connsiteY22" fmla="*/ 556 h 556"/>
                <a:gd name="connsiteX23" fmla="*/ 2 w 834"/>
                <a:gd name="connsiteY23" fmla="*/ 554 h 556"/>
                <a:gd name="connsiteX24" fmla="*/ 0 w 834"/>
                <a:gd name="connsiteY24" fmla="*/ 552 h 556"/>
                <a:gd name="connsiteX25" fmla="*/ 0 w 834"/>
                <a:gd name="connsiteY25" fmla="*/ 552 h 556"/>
                <a:gd name="connsiteX26" fmla="*/ 0 w 834"/>
                <a:gd name="connsiteY26" fmla="*/ 550 h 556"/>
                <a:gd name="connsiteX27" fmla="*/ 0 w 834"/>
                <a:gd name="connsiteY27" fmla="*/ 550 h 556"/>
                <a:gd name="connsiteX28" fmla="*/ 2 w 834"/>
                <a:gd name="connsiteY28" fmla="*/ 522 h 556"/>
                <a:gd name="connsiteX29" fmla="*/ 4 w 834"/>
                <a:gd name="connsiteY29" fmla="*/ 494 h 556"/>
                <a:gd name="connsiteX30" fmla="*/ 8 w 834"/>
                <a:gd name="connsiteY30" fmla="*/ 466 h 556"/>
                <a:gd name="connsiteX31" fmla="*/ 14 w 834"/>
                <a:gd name="connsiteY31" fmla="*/ 440 h 556"/>
                <a:gd name="connsiteX32" fmla="*/ 20 w 834"/>
                <a:gd name="connsiteY32" fmla="*/ 412 h 556"/>
                <a:gd name="connsiteX33" fmla="*/ 28 w 834"/>
                <a:gd name="connsiteY33" fmla="*/ 386 h 556"/>
                <a:gd name="connsiteX34" fmla="*/ 38 w 834"/>
                <a:gd name="connsiteY34" fmla="*/ 362 h 556"/>
                <a:gd name="connsiteX35" fmla="*/ 48 w 834"/>
                <a:gd name="connsiteY35" fmla="*/ 336 h 556"/>
                <a:gd name="connsiteX36" fmla="*/ 58 w 834"/>
                <a:gd name="connsiteY36" fmla="*/ 312 h 556"/>
                <a:gd name="connsiteX37" fmla="*/ 70 w 834"/>
                <a:gd name="connsiteY37" fmla="*/ 288 h 556"/>
                <a:gd name="connsiteX38" fmla="*/ 84 w 834"/>
                <a:gd name="connsiteY38" fmla="*/ 266 h 556"/>
                <a:gd name="connsiteX39" fmla="*/ 98 w 834"/>
                <a:gd name="connsiteY39" fmla="*/ 242 h 556"/>
                <a:gd name="connsiteX40" fmla="*/ 114 w 834"/>
                <a:gd name="connsiteY40" fmla="*/ 222 h 556"/>
                <a:gd name="connsiteX41" fmla="*/ 130 w 834"/>
                <a:gd name="connsiteY41" fmla="*/ 200 h 556"/>
                <a:gd name="connsiteX42" fmla="*/ 146 w 834"/>
                <a:gd name="connsiteY42" fmla="*/ 180 h 556"/>
                <a:gd name="connsiteX43" fmla="*/ 164 w 834"/>
                <a:gd name="connsiteY43" fmla="*/ 162 h 556"/>
                <a:gd name="connsiteX44" fmla="*/ 184 w 834"/>
                <a:gd name="connsiteY44" fmla="*/ 144 h 556"/>
                <a:gd name="connsiteX45" fmla="*/ 204 w 834"/>
                <a:gd name="connsiteY45" fmla="*/ 126 h 556"/>
                <a:gd name="connsiteX46" fmla="*/ 224 w 834"/>
                <a:gd name="connsiteY46" fmla="*/ 110 h 556"/>
                <a:gd name="connsiteX47" fmla="*/ 246 w 834"/>
                <a:gd name="connsiteY47" fmla="*/ 94 h 556"/>
                <a:gd name="connsiteX48" fmla="*/ 268 w 834"/>
                <a:gd name="connsiteY48" fmla="*/ 80 h 556"/>
                <a:gd name="connsiteX49" fmla="*/ 290 w 834"/>
                <a:gd name="connsiteY49" fmla="*/ 66 h 556"/>
                <a:gd name="connsiteX50" fmla="*/ 314 w 834"/>
                <a:gd name="connsiteY50" fmla="*/ 54 h 556"/>
                <a:gd name="connsiteX51" fmla="*/ 338 w 834"/>
                <a:gd name="connsiteY51" fmla="*/ 44 h 556"/>
                <a:gd name="connsiteX52" fmla="*/ 362 w 834"/>
                <a:gd name="connsiteY52" fmla="*/ 34 h 556"/>
                <a:gd name="connsiteX53" fmla="*/ 388 w 834"/>
                <a:gd name="connsiteY53" fmla="*/ 24 h 556"/>
                <a:gd name="connsiteX54" fmla="*/ 414 w 834"/>
                <a:gd name="connsiteY54" fmla="*/ 18 h 556"/>
                <a:gd name="connsiteX55" fmla="*/ 440 w 834"/>
                <a:gd name="connsiteY55" fmla="*/ 12 h 556"/>
                <a:gd name="connsiteX56" fmla="*/ 468 w 834"/>
                <a:gd name="connsiteY56" fmla="*/ 6 h 556"/>
                <a:gd name="connsiteX57" fmla="*/ 494 w 834"/>
                <a:gd name="connsiteY57" fmla="*/ 2 h 556"/>
                <a:gd name="connsiteX58" fmla="*/ 522 w 834"/>
                <a:gd name="connsiteY58" fmla="*/ 0 h 556"/>
                <a:gd name="connsiteX59" fmla="*/ 550 w 834"/>
                <a:gd name="connsiteY59" fmla="*/ 0 h 556"/>
                <a:gd name="connsiteX60" fmla="*/ 550 w 834"/>
                <a:gd name="connsiteY60" fmla="*/ 0 h 556"/>
                <a:gd name="connsiteX61" fmla="*/ 580 w 834"/>
                <a:gd name="connsiteY61" fmla="*/ 0 h 556"/>
                <a:gd name="connsiteX0" fmla="*/ 740 w 812"/>
                <a:gd name="connsiteY0" fmla="*/ 34 h 556"/>
                <a:gd name="connsiteX1" fmla="*/ 764 w 812"/>
                <a:gd name="connsiteY1" fmla="*/ 44 h 556"/>
                <a:gd name="connsiteX2" fmla="*/ 788 w 812"/>
                <a:gd name="connsiteY2" fmla="*/ 54 h 556"/>
                <a:gd name="connsiteX3" fmla="*/ 812 w 812"/>
                <a:gd name="connsiteY3" fmla="*/ 66 h 556"/>
                <a:gd name="connsiteX4" fmla="*/ 580 w 812"/>
                <a:gd name="connsiteY4" fmla="*/ 340 h 556"/>
                <a:gd name="connsiteX5" fmla="*/ 554 w 812"/>
                <a:gd name="connsiteY5" fmla="*/ 340 h 556"/>
                <a:gd name="connsiteX6" fmla="*/ 554 w 812"/>
                <a:gd name="connsiteY6" fmla="*/ 340 h 556"/>
                <a:gd name="connsiteX7" fmla="*/ 528 w 812"/>
                <a:gd name="connsiteY7" fmla="*/ 340 h 556"/>
                <a:gd name="connsiteX8" fmla="*/ 502 w 812"/>
                <a:gd name="connsiteY8" fmla="*/ 342 h 556"/>
                <a:gd name="connsiteX9" fmla="*/ 452 w 812"/>
                <a:gd name="connsiteY9" fmla="*/ 350 h 556"/>
                <a:gd name="connsiteX10" fmla="*/ 402 w 812"/>
                <a:gd name="connsiteY10" fmla="*/ 360 h 556"/>
                <a:gd name="connsiteX11" fmla="*/ 356 w 812"/>
                <a:gd name="connsiteY11" fmla="*/ 374 h 556"/>
                <a:gd name="connsiteX12" fmla="*/ 310 w 812"/>
                <a:gd name="connsiteY12" fmla="*/ 390 h 556"/>
                <a:gd name="connsiteX13" fmla="*/ 266 w 812"/>
                <a:gd name="connsiteY13" fmla="*/ 408 h 556"/>
                <a:gd name="connsiteX14" fmla="*/ 226 w 812"/>
                <a:gd name="connsiteY14" fmla="*/ 428 h 556"/>
                <a:gd name="connsiteX15" fmla="*/ 188 w 812"/>
                <a:gd name="connsiteY15" fmla="*/ 448 h 556"/>
                <a:gd name="connsiteX16" fmla="*/ 120 w 812"/>
                <a:gd name="connsiteY16" fmla="*/ 488 h 556"/>
                <a:gd name="connsiteX17" fmla="*/ 66 w 812"/>
                <a:gd name="connsiteY17" fmla="*/ 522 h 556"/>
                <a:gd name="connsiteX18" fmla="*/ 26 w 812"/>
                <a:gd name="connsiteY18" fmla="*/ 546 h 556"/>
                <a:gd name="connsiteX19" fmla="*/ 14 w 812"/>
                <a:gd name="connsiteY19" fmla="*/ 554 h 556"/>
                <a:gd name="connsiteX20" fmla="*/ 4 w 812"/>
                <a:gd name="connsiteY20" fmla="*/ 556 h 556"/>
                <a:gd name="connsiteX21" fmla="*/ 4 w 812"/>
                <a:gd name="connsiteY21" fmla="*/ 556 h 556"/>
                <a:gd name="connsiteX22" fmla="*/ 2 w 812"/>
                <a:gd name="connsiteY22" fmla="*/ 554 h 556"/>
                <a:gd name="connsiteX23" fmla="*/ 0 w 812"/>
                <a:gd name="connsiteY23" fmla="*/ 552 h 556"/>
                <a:gd name="connsiteX24" fmla="*/ 0 w 812"/>
                <a:gd name="connsiteY24" fmla="*/ 552 h 556"/>
                <a:gd name="connsiteX25" fmla="*/ 0 w 812"/>
                <a:gd name="connsiteY25" fmla="*/ 550 h 556"/>
                <a:gd name="connsiteX26" fmla="*/ 0 w 812"/>
                <a:gd name="connsiteY26" fmla="*/ 550 h 556"/>
                <a:gd name="connsiteX27" fmla="*/ 2 w 812"/>
                <a:gd name="connsiteY27" fmla="*/ 522 h 556"/>
                <a:gd name="connsiteX28" fmla="*/ 4 w 812"/>
                <a:gd name="connsiteY28" fmla="*/ 494 h 556"/>
                <a:gd name="connsiteX29" fmla="*/ 8 w 812"/>
                <a:gd name="connsiteY29" fmla="*/ 466 h 556"/>
                <a:gd name="connsiteX30" fmla="*/ 14 w 812"/>
                <a:gd name="connsiteY30" fmla="*/ 440 h 556"/>
                <a:gd name="connsiteX31" fmla="*/ 20 w 812"/>
                <a:gd name="connsiteY31" fmla="*/ 412 h 556"/>
                <a:gd name="connsiteX32" fmla="*/ 28 w 812"/>
                <a:gd name="connsiteY32" fmla="*/ 386 h 556"/>
                <a:gd name="connsiteX33" fmla="*/ 38 w 812"/>
                <a:gd name="connsiteY33" fmla="*/ 362 h 556"/>
                <a:gd name="connsiteX34" fmla="*/ 48 w 812"/>
                <a:gd name="connsiteY34" fmla="*/ 336 h 556"/>
                <a:gd name="connsiteX35" fmla="*/ 58 w 812"/>
                <a:gd name="connsiteY35" fmla="*/ 312 h 556"/>
                <a:gd name="connsiteX36" fmla="*/ 70 w 812"/>
                <a:gd name="connsiteY36" fmla="*/ 288 h 556"/>
                <a:gd name="connsiteX37" fmla="*/ 84 w 812"/>
                <a:gd name="connsiteY37" fmla="*/ 266 h 556"/>
                <a:gd name="connsiteX38" fmla="*/ 98 w 812"/>
                <a:gd name="connsiteY38" fmla="*/ 242 h 556"/>
                <a:gd name="connsiteX39" fmla="*/ 114 w 812"/>
                <a:gd name="connsiteY39" fmla="*/ 222 h 556"/>
                <a:gd name="connsiteX40" fmla="*/ 130 w 812"/>
                <a:gd name="connsiteY40" fmla="*/ 200 h 556"/>
                <a:gd name="connsiteX41" fmla="*/ 146 w 812"/>
                <a:gd name="connsiteY41" fmla="*/ 180 h 556"/>
                <a:gd name="connsiteX42" fmla="*/ 164 w 812"/>
                <a:gd name="connsiteY42" fmla="*/ 162 h 556"/>
                <a:gd name="connsiteX43" fmla="*/ 184 w 812"/>
                <a:gd name="connsiteY43" fmla="*/ 144 h 556"/>
                <a:gd name="connsiteX44" fmla="*/ 204 w 812"/>
                <a:gd name="connsiteY44" fmla="*/ 126 h 556"/>
                <a:gd name="connsiteX45" fmla="*/ 224 w 812"/>
                <a:gd name="connsiteY45" fmla="*/ 110 h 556"/>
                <a:gd name="connsiteX46" fmla="*/ 246 w 812"/>
                <a:gd name="connsiteY46" fmla="*/ 94 h 556"/>
                <a:gd name="connsiteX47" fmla="*/ 268 w 812"/>
                <a:gd name="connsiteY47" fmla="*/ 80 h 556"/>
                <a:gd name="connsiteX48" fmla="*/ 290 w 812"/>
                <a:gd name="connsiteY48" fmla="*/ 66 h 556"/>
                <a:gd name="connsiteX49" fmla="*/ 314 w 812"/>
                <a:gd name="connsiteY49" fmla="*/ 54 h 556"/>
                <a:gd name="connsiteX50" fmla="*/ 338 w 812"/>
                <a:gd name="connsiteY50" fmla="*/ 44 h 556"/>
                <a:gd name="connsiteX51" fmla="*/ 362 w 812"/>
                <a:gd name="connsiteY51" fmla="*/ 34 h 556"/>
                <a:gd name="connsiteX52" fmla="*/ 388 w 812"/>
                <a:gd name="connsiteY52" fmla="*/ 24 h 556"/>
                <a:gd name="connsiteX53" fmla="*/ 414 w 812"/>
                <a:gd name="connsiteY53" fmla="*/ 18 h 556"/>
                <a:gd name="connsiteX54" fmla="*/ 440 w 812"/>
                <a:gd name="connsiteY54" fmla="*/ 12 h 556"/>
                <a:gd name="connsiteX55" fmla="*/ 468 w 812"/>
                <a:gd name="connsiteY55" fmla="*/ 6 h 556"/>
                <a:gd name="connsiteX56" fmla="*/ 494 w 812"/>
                <a:gd name="connsiteY56" fmla="*/ 2 h 556"/>
                <a:gd name="connsiteX57" fmla="*/ 522 w 812"/>
                <a:gd name="connsiteY57" fmla="*/ 0 h 556"/>
                <a:gd name="connsiteX58" fmla="*/ 550 w 812"/>
                <a:gd name="connsiteY58" fmla="*/ 0 h 556"/>
                <a:gd name="connsiteX59" fmla="*/ 550 w 812"/>
                <a:gd name="connsiteY59" fmla="*/ 0 h 556"/>
                <a:gd name="connsiteX60" fmla="*/ 580 w 812"/>
                <a:gd name="connsiteY60" fmla="*/ 0 h 556"/>
                <a:gd name="connsiteX0" fmla="*/ 740 w 788"/>
                <a:gd name="connsiteY0" fmla="*/ 34 h 556"/>
                <a:gd name="connsiteX1" fmla="*/ 764 w 788"/>
                <a:gd name="connsiteY1" fmla="*/ 44 h 556"/>
                <a:gd name="connsiteX2" fmla="*/ 788 w 788"/>
                <a:gd name="connsiteY2" fmla="*/ 54 h 556"/>
                <a:gd name="connsiteX3" fmla="*/ 580 w 788"/>
                <a:gd name="connsiteY3" fmla="*/ 340 h 556"/>
                <a:gd name="connsiteX4" fmla="*/ 554 w 788"/>
                <a:gd name="connsiteY4" fmla="*/ 340 h 556"/>
                <a:gd name="connsiteX5" fmla="*/ 554 w 788"/>
                <a:gd name="connsiteY5" fmla="*/ 340 h 556"/>
                <a:gd name="connsiteX6" fmla="*/ 528 w 788"/>
                <a:gd name="connsiteY6" fmla="*/ 340 h 556"/>
                <a:gd name="connsiteX7" fmla="*/ 502 w 788"/>
                <a:gd name="connsiteY7" fmla="*/ 342 h 556"/>
                <a:gd name="connsiteX8" fmla="*/ 452 w 788"/>
                <a:gd name="connsiteY8" fmla="*/ 350 h 556"/>
                <a:gd name="connsiteX9" fmla="*/ 402 w 788"/>
                <a:gd name="connsiteY9" fmla="*/ 360 h 556"/>
                <a:gd name="connsiteX10" fmla="*/ 356 w 788"/>
                <a:gd name="connsiteY10" fmla="*/ 374 h 556"/>
                <a:gd name="connsiteX11" fmla="*/ 310 w 788"/>
                <a:gd name="connsiteY11" fmla="*/ 390 h 556"/>
                <a:gd name="connsiteX12" fmla="*/ 266 w 788"/>
                <a:gd name="connsiteY12" fmla="*/ 408 h 556"/>
                <a:gd name="connsiteX13" fmla="*/ 226 w 788"/>
                <a:gd name="connsiteY13" fmla="*/ 428 h 556"/>
                <a:gd name="connsiteX14" fmla="*/ 188 w 788"/>
                <a:gd name="connsiteY14" fmla="*/ 448 h 556"/>
                <a:gd name="connsiteX15" fmla="*/ 120 w 788"/>
                <a:gd name="connsiteY15" fmla="*/ 488 h 556"/>
                <a:gd name="connsiteX16" fmla="*/ 66 w 788"/>
                <a:gd name="connsiteY16" fmla="*/ 522 h 556"/>
                <a:gd name="connsiteX17" fmla="*/ 26 w 788"/>
                <a:gd name="connsiteY17" fmla="*/ 546 h 556"/>
                <a:gd name="connsiteX18" fmla="*/ 14 w 788"/>
                <a:gd name="connsiteY18" fmla="*/ 554 h 556"/>
                <a:gd name="connsiteX19" fmla="*/ 4 w 788"/>
                <a:gd name="connsiteY19" fmla="*/ 556 h 556"/>
                <a:gd name="connsiteX20" fmla="*/ 4 w 788"/>
                <a:gd name="connsiteY20" fmla="*/ 556 h 556"/>
                <a:gd name="connsiteX21" fmla="*/ 2 w 788"/>
                <a:gd name="connsiteY21" fmla="*/ 554 h 556"/>
                <a:gd name="connsiteX22" fmla="*/ 0 w 788"/>
                <a:gd name="connsiteY22" fmla="*/ 552 h 556"/>
                <a:gd name="connsiteX23" fmla="*/ 0 w 788"/>
                <a:gd name="connsiteY23" fmla="*/ 552 h 556"/>
                <a:gd name="connsiteX24" fmla="*/ 0 w 788"/>
                <a:gd name="connsiteY24" fmla="*/ 550 h 556"/>
                <a:gd name="connsiteX25" fmla="*/ 0 w 788"/>
                <a:gd name="connsiteY25" fmla="*/ 550 h 556"/>
                <a:gd name="connsiteX26" fmla="*/ 2 w 788"/>
                <a:gd name="connsiteY26" fmla="*/ 522 h 556"/>
                <a:gd name="connsiteX27" fmla="*/ 4 w 788"/>
                <a:gd name="connsiteY27" fmla="*/ 494 h 556"/>
                <a:gd name="connsiteX28" fmla="*/ 8 w 788"/>
                <a:gd name="connsiteY28" fmla="*/ 466 h 556"/>
                <a:gd name="connsiteX29" fmla="*/ 14 w 788"/>
                <a:gd name="connsiteY29" fmla="*/ 440 h 556"/>
                <a:gd name="connsiteX30" fmla="*/ 20 w 788"/>
                <a:gd name="connsiteY30" fmla="*/ 412 h 556"/>
                <a:gd name="connsiteX31" fmla="*/ 28 w 788"/>
                <a:gd name="connsiteY31" fmla="*/ 386 h 556"/>
                <a:gd name="connsiteX32" fmla="*/ 38 w 788"/>
                <a:gd name="connsiteY32" fmla="*/ 362 h 556"/>
                <a:gd name="connsiteX33" fmla="*/ 48 w 788"/>
                <a:gd name="connsiteY33" fmla="*/ 336 h 556"/>
                <a:gd name="connsiteX34" fmla="*/ 58 w 788"/>
                <a:gd name="connsiteY34" fmla="*/ 312 h 556"/>
                <a:gd name="connsiteX35" fmla="*/ 70 w 788"/>
                <a:gd name="connsiteY35" fmla="*/ 288 h 556"/>
                <a:gd name="connsiteX36" fmla="*/ 84 w 788"/>
                <a:gd name="connsiteY36" fmla="*/ 266 h 556"/>
                <a:gd name="connsiteX37" fmla="*/ 98 w 788"/>
                <a:gd name="connsiteY37" fmla="*/ 242 h 556"/>
                <a:gd name="connsiteX38" fmla="*/ 114 w 788"/>
                <a:gd name="connsiteY38" fmla="*/ 222 h 556"/>
                <a:gd name="connsiteX39" fmla="*/ 130 w 788"/>
                <a:gd name="connsiteY39" fmla="*/ 200 h 556"/>
                <a:gd name="connsiteX40" fmla="*/ 146 w 788"/>
                <a:gd name="connsiteY40" fmla="*/ 180 h 556"/>
                <a:gd name="connsiteX41" fmla="*/ 164 w 788"/>
                <a:gd name="connsiteY41" fmla="*/ 162 h 556"/>
                <a:gd name="connsiteX42" fmla="*/ 184 w 788"/>
                <a:gd name="connsiteY42" fmla="*/ 144 h 556"/>
                <a:gd name="connsiteX43" fmla="*/ 204 w 788"/>
                <a:gd name="connsiteY43" fmla="*/ 126 h 556"/>
                <a:gd name="connsiteX44" fmla="*/ 224 w 788"/>
                <a:gd name="connsiteY44" fmla="*/ 110 h 556"/>
                <a:gd name="connsiteX45" fmla="*/ 246 w 788"/>
                <a:gd name="connsiteY45" fmla="*/ 94 h 556"/>
                <a:gd name="connsiteX46" fmla="*/ 268 w 788"/>
                <a:gd name="connsiteY46" fmla="*/ 80 h 556"/>
                <a:gd name="connsiteX47" fmla="*/ 290 w 788"/>
                <a:gd name="connsiteY47" fmla="*/ 66 h 556"/>
                <a:gd name="connsiteX48" fmla="*/ 314 w 788"/>
                <a:gd name="connsiteY48" fmla="*/ 54 h 556"/>
                <a:gd name="connsiteX49" fmla="*/ 338 w 788"/>
                <a:gd name="connsiteY49" fmla="*/ 44 h 556"/>
                <a:gd name="connsiteX50" fmla="*/ 362 w 788"/>
                <a:gd name="connsiteY50" fmla="*/ 34 h 556"/>
                <a:gd name="connsiteX51" fmla="*/ 388 w 788"/>
                <a:gd name="connsiteY51" fmla="*/ 24 h 556"/>
                <a:gd name="connsiteX52" fmla="*/ 414 w 788"/>
                <a:gd name="connsiteY52" fmla="*/ 18 h 556"/>
                <a:gd name="connsiteX53" fmla="*/ 440 w 788"/>
                <a:gd name="connsiteY53" fmla="*/ 12 h 556"/>
                <a:gd name="connsiteX54" fmla="*/ 468 w 788"/>
                <a:gd name="connsiteY54" fmla="*/ 6 h 556"/>
                <a:gd name="connsiteX55" fmla="*/ 494 w 788"/>
                <a:gd name="connsiteY55" fmla="*/ 2 h 556"/>
                <a:gd name="connsiteX56" fmla="*/ 522 w 788"/>
                <a:gd name="connsiteY56" fmla="*/ 0 h 556"/>
                <a:gd name="connsiteX57" fmla="*/ 550 w 788"/>
                <a:gd name="connsiteY57" fmla="*/ 0 h 556"/>
                <a:gd name="connsiteX58" fmla="*/ 550 w 788"/>
                <a:gd name="connsiteY58" fmla="*/ 0 h 556"/>
                <a:gd name="connsiteX59" fmla="*/ 580 w 788"/>
                <a:gd name="connsiteY59" fmla="*/ 0 h 556"/>
                <a:gd name="connsiteX0" fmla="*/ 740 w 791"/>
                <a:gd name="connsiteY0" fmla="*/ 41 h 563"/>
                <a:gd name="connsiteX1" fmla="*/ 764 w 791"/>
                <a:gd name="connsiteY1" fmla="*/ 51 h 563"/>
                <a:gd name="connsiteX2" fmla="*/ 580 w 791"/>
                <a:gd name="connsiteY2" fmla="*/ 347 h 563"/>
                <a:gd name="connsiteX3" fmla="*/ 554 w 791"/>
                <a:gd name="connsiteY3" fmla="*/ 347 h 563"/>
                <a:gd name="connsiteX4" fmla="*/ 554 w 791"/>
                <a:gd name="connsiteY4" fmla="*/ 347 h 563"/>
                <a:gd name="connsiteX5" fmla="*/ 528 w 791"/>
                <a:gd name="connsiteY5" fmla="*/ 347 h 563"/>
                <a:gd name="connsiteX6" fmla="*/ 502 w 791"/>
                <a:gd name="connsiteY6" fmla="*/ 349 h 563"/>
                <a:gd name="connsiteX7" fmla="*/ 452 w 791"/>
                <a:gd name="connsiteY7" fmla="*/ 357 h 563"/>
                <a:gd name="connsiteX8" fmla="*/ 402 w 791"/>
                <a:gd name="connsiteY8" fmla="*/ 367 h 563"/>
                <a:gd name="connsiteX9" fmla="*/ 356 w 791"/>
                <a:gd name="connsiteY9" fmla="*/ 381 h 563"/>
                <a:gd name="connsiteX10" fmla="*/ 310 w 791"/>
                <a:gd name="connsiteY10" fmla="*/ 397 h 563"/>
                <a:gd name="connsiteX11" fmla="*/ 266 w 791"/>
                <a:gd name="connsiteY11" fmla="*/ 415 h 563"/>
                <a:gd name="connsiteX12" fmla="*/ 226 w 791"/>
                <a:gd name="connsiteY12" fmla="*/ 435 h 563"/>
                <a:gd name="connsiteX13" fmla="*/ 188 w 791"/>
                <a:gd name="connsiteY13" fmla="*/ 455 h 563"/>
                <a:gd name="connsiteX14" fmla="*/ 120 w 791"/>
                <a:gd name="connsiteY14" fmla="*/ 495 h 563"/>
                <a:gd name="connsiteX15" fmla="*/ 66 w 791"/>
                <a:gd name="connsiteY15" fmla="*/ 529 h 563"/>
                <a:gd name="connsiteX16" fmla="*/ 26 w 791"/>
                <a:gd name="connsiteY16" fmla="*/ 553 h 563"/>
                <a:gd name="connsiteX17" fmla="*/ 14 w 791"/>
                <a:gd name="connsiteY17" fmla="*/ 561 h 563"/>
                <a:gd name="connsiteX18" fmla="*/ 4 w 791"/>
                <a:gd name="connsiteY18" fmla="*/ 563 h 563"/>
                <a:gd name="connsiteX19" fmla="*/ 4 w 791"/>
                <a:gd name="connsiteY19" fmla="*/ 563 h 563"/>
                <a:gd name="connsiteX20" fmla="*/ 2 w 791"/>
                <a:gd name="connsiteY20" fmla="*/ 561 h 563"/>
                <a:gd name="connsiteX21" fmla="*/ 0 w 791"/>
                <a:gd name="connsiteY21" fmla="*/ 559 h 563"/>
                <a:gd name="connsiteX22" fmla="*/ 0 w 791"/>
                <a:gd name="connsiteY22" fmla="*/ 559 h 563"/>
                <a:gd name="connsiteX23" fmla="*/ 0 w 791"/>
                <a:gd name="connsiteY23" fmla="*/ 557 h 563"/>
                <a:gd name="connsiteX24" fmla="*/ 0 w 791"/>
                <a:gd name="connsiteY24" fmla="*/ 557 h 563"/>
                <a:gd name="connsiteX25" fmla="*/ 2 w 791"/>
                <a:gd name="connsiteY25" fmla="*/ 529 h 563"/>
                <a:gd name="connsiteX26" fmla="*/ 4 w 791"/>
                <a:gd name="connsiteY26" fmla="*/ 501 h 563"/>
                <a:gd name="connsiteX27" fmla="*/ 8 w 791"/>
                <a:gd name="connsiteY27" fmla="*/ 473 h 563"/>
                <a:gd name="connsiteX28" fmla="*/ 14 w 791"/>
                <a:gd name="connsiteY28" fmla="*/ 447 h 563"/>
                <a:gd name="connsiteX29" fmla="*/ 20 w 791"/>
                <a:gd name="connsiteY29" fmla="*/ 419 h 563"/>
                <a:gd name="connsiteX30" fmla="*/ 28 w 791"/>
                <a:gd name="connsiteY30" fmla="*/ 393 h 563"/>
                <a:gd name="connsiteX31" fmla="*/ 38 w 791"/>
                <a:gd name="connsiteY31" fmla="*/ 369 h 563"/>
                <a:gd name="connsiteX32" fmla="*/ 48 w 791"/>
                <a:gd name="connsiteY32" fmla="*/ 343 h 563"/>
                <a:gd name="connsiteX33" fmla="*/ 58 w 791"/>
                <a:gd name="connsiteY33" fmla="*/ 319 h 563"/>
                <a:gd name="connsiteX34" fmla="*/ 70 w 791"/>
                <a:gd name="connsiteY34" fmla="*/ 295 h 563"/>
                <a:gd name="connsiteX35" fmla="*/ 84 w 791"/>
                <a:gd name="connsiteY35" fmla="*/ 273 h 563"/>
                <a:gd name="connsiteX36" fmla="*/ 98 w 791"/>
                <a:gd name="connsiteY36" fmla="*/ 249 h 563"/>
                <a:gd name="connsiteX37" fmla="*/ 114 w 791"/>
                <a:gd name="connsiteY37" fmla="*/ 229 h 563"/>
                <a:gd name="connsiteX38" fmla="*/ 130 w 791"/>
                <a:gd name="connsiteY38" fmla="*/ 207 h 563"/>
                <a:gd name="connsiteX39" fmla="*/ 146 w 791"/>
                <a:gd name="connsiteY39" fmla="*/ 187 h 563"/>
                <a:gd name="connsiteX40" fmla="*/ 164 w 791"/>
                <a:gd name="connsiteY40" fmla="*/ 169 h 563"/>
                <a:gd name="connsiteX41" fmla="*/ 184 w 791"/>
                <a:gd name="connsiteY41" fmla="*/ 151 h 563"/>
                <a:gd name="connsiteX42" fmla="*/ 204 w 791"/>
                <a:gd name="connsiteY42" fmla="*/ 133 h 563"/>
                <a:gd name="connsiteX43" fmla="*/ 224 w 791"/>
                <a:gd name="connsiteY43" fmla="*/ 117 h 563"/>
                <a:gd name="connsiteX44" fmla="*/ 246 w 791"/>
                <a:gd name="connsiteY44" fmla="*/ 101 h 563"/>
                <a:gd name="connsiteX45" fmla="*/ 268 w 791"/>
                <a:gd name="connsiteY45" fmla="*/ 87 h 563"/>
                <a:gd name="connsiteX46" fmla="*/ 290 w 791"/>
                <a:gd name="connsiteY46" fmla="*/ 73 h 563"/>
                <a:gd name="connsiteX47" fmla="*/ 314 w 791"/>
                <a:gd name="connsiteY47" fmla="*/ 61 h 563"/>
                <a:gd name="connsiteX48" fmla="*/ 338 w 791"/>
                <a:gd name="connsiteY48" fmla="*/ 51 h 563"/>
                <a:gd name="connsiteX49" fmla="*/ 362 w 791"/>
                <a:gd name="connsiteY49" fmla="*/ 41 h 563"/>
                <a:gd name="connsiteX50" fmla="*/ 388 w 791"/>
                <a:gd name="connsiteY50" fmla="*/ 31 h 563"/>
                <a:gd name="connsiteX51" fmla="*/ 414 w 791"/>
                <a:gd name="connsiteY51" fmla="*/ 25 h 563"/>
                <a:gd name="connsiteX52" fmla="*/ 440 w 791"/>
                <a:gd name="connsiteY52" fmla="*/ 19 h 563"/>
                <a:gd name="connsiteX53" fmla="*/ 468 w 791"/>
                <a:gd name="connsiteY53" fmla="*/ 13 h 563"/>
                <a:gd name="connsiteX54" fmla="*/ 494 w 791"/>
                <a:gd name="connsiteY54" fmla="*/ 9 h 563"/>
                <a:gd name="connsiteX55" fmla="*/ 522 w 791"/>
                <a:gd name="connsiteY55" fmla="*/ 7 h 563"/>
                <a:gd name="connsiteX56" fmla="*/ 550 w 791"/>
                <a:gd name="connsiteY56" fmla="*/ 7 h 563"/>
                <a:gd name="connsiteX57" fmla="*/ 550 w 791"/>
                <a:gd name="connsiteY57" fmla="*/ 7 h 563"/>
                <a:gd name="connsiteX58" fmla="*/ 580 w 791"/>
                <a:gd name="connsiteY58" fmla="*/ 7 h 563"/>
                <a:gd name="connsiteX0" fmla="*/ 740 w 740"/>
                <a:gd name="connsiteY0" fmla="*/ 34 h 556"/>
                <a:gd name="connsiteX1" fmla="*/ 580 w 740"/>
                <a:gd name="connsiteY1" fmla="*/ 340 h 556"/>
                <a:gd name="connsiteX2" fmla="*/ 554 w 740"/>
                <a:gd name="connsiteY2" fmla="*/ 340 h 556"/>
                <a:gd name="connsiteX3" fmla="*/ 554 w 740"/>
                <a:gd name="connsiteY3" fmla="*/ 340 h 556"/>
                <a:gd name="connsiteX4" fmla="*/ 528 w 740"/>
                <a:gd name="connsiteY4" fmla="*/ 340 h 556"/>
                <a:gd name="connsiteX5" fmla="*/ 502 w 740"/>
                <a:gd name="connsiteY5" fmla="*/ 342 h 556"/>
                <a:gd name="connsiteX6" fmla="*/ 452 w 740"/>
                <a:gd name="connsiteY6" fmla="*/ 350 h 556"/>
                <a:gd name="connsiteX7" fmla="*/ 402 w 740"/>
                <a:gd name="connsiteY7" fmla="*/ 360 h 556"/>
                <a:gd name="connsiteX8" fmla="*/ 356 w 740"/>
                <a:gd name="connsiteY8" fmla="*/ 374 h 556"/>
                <a:gd name="connsiteX9" fmla="*/ 310 w 740"/>
                <a:gd name="connsiteY9" fmla="*/ 390 h 556"/>
                <a:gd name="connsiteX10" fmla="*/ 266 w 740"/>
                <a:gd name="connsiteY10" fmla="*/ 408 h 556"/>
                <a:gd name="connsiteX11" fmla="*/ 226 w 740"/>
                <a:gd name="connsiteY11" fmla="*/ 428 h 556"/>
                <a:gd name="connsiteX12" fmla="*/ 188 w 740"/>
                <a:gd name="connsiteY12" fmla="*/ 448 h 556"/>
                <a:gd name="connsiteX13" fmla="*/ 120 w 740"/>
                <a:gd name="connsiteY13" fmla="*/ 488 h 556"/>
                <a:gd name="connsiteX14" fmla="*/ 66 w 740"/>
                <a:gd name="connsiteY14" fmla="*/ 522 h 556"/>
                <a:gd name="connsiteX15" fmla="*/ 26 w 740"/>
                <a:gd name="connsiteY15" fmla="*/ 546 h 556"/>
                <a:gd name="connsiteX16" fmla="*/ 14 w 740"/>
                <a:gd name="connsiteY16" fmla="*/ 554 h 556"/>
                <a:gd name="connsiteX17" fmla="*/ 4 w 740"/>
                <a:gd name="connsiteY17" fmla="*/ 556 h 556"/>
                <a:gd name="connsiteX18" fmla="*/ 4 w 740"/>
                <a:gd name="connsiteY18" fmla="*/ 556 h 556"/>
                <a:gd name="connsiteX19" fmla="*/ 2 w 740"/>
                <a:gd name="connsiteY19" fmla="*/ 554 h 556"/>
                <a:gd name="connsiteX20" fmla="*/ 0 w 740"/>
                <a:gd name="connsiteY20" fmla="*/ 552 h 556"/>
                <a:gd name="connsiteX21" fmla="*/ 0 w 740"/>
                <a:gd name="connsiteY21" fmla="*/ 552 h 556"/>
                <a:gd name="connsiteX22" fmla="*/ 0 w 740"/>
                <a:gd name="connsiteY22" fmla="*/ 550 h 556"/>
                <a:gd name="connsiteX23" fmla="*/ 0 w 740"/>
                <a:gd name="connsiteY23" fmla="*/ 550 h 556"/>
                <a:gd name="connsiteX24" fmla="*/ 2 w 740"/>
                <a:gd name="connsiteY24" fmla="*/ 522 h 556"/>
                <a:gd name="connsiteX25" fmla="*/ 4 w 740"/>
                <a:gd name="connsiteY25" fmla="*/ 494 h 556"/>
                <a:gd name="connsiteX26" fmla="*/ 8 w 740"/>
                <a:gd name="connsiteY26" fmla="*/ 466 h 556"/>
                <a:gd name="connsiteX27" fmla="*/ 14 w 740"/>
                <a:gd name="connsiteY27" fmla="*/ 440 h 556"/>
                <a:gd name="connsiteX28" fmla="*/ 20 w 740"/>
                <a:gd name="connsiteY28" fmla="*/ 412 h 556"/>
                <a:gd name="connsiteX29" fmla="*/ 28 w 740"/>
                <a:gd name="connsiteY29" fmla="*/ 386 h 556"/>
                <a:gd name="connsiteX30" fmla="*/ 38 w 740"/>
                <a:gd name="connsiteY30" fmla="*/ 362 h 556"/>
                <a:gd name="connsiteX31" fmla="*/ 48 w 740"/>
                <a:gd name="connsiteY31" fmla="*/ 336 h 556"/>
                <a:gd name="connsiteX32" fmla="*/ 58 w 740"/>
                <a:gd name="connsiteY32" fmla="*/ 312 h 556"/>
                <a:gd name="connsiteX33" fmla="*/ 70 w 740"/>
                <a:gd name="connsiteY33" fmla="*/ 288 h 556"/>
                <a:gd name="connsiteX34" fmla="*/ 84 w 740"/>
                <a:gd name="connsiteY34" fmla="*/ 266 h 556"/>
                <a:gd name="connsiteX35" fmla="*/ 98 w 740"/>
                <a:gd name="connsiteY35" fmla="*/ 242 h 556"/>
                <a:gd name="connsiteX36" fmla="*/ 114 w 740"/>
                <a:gd name="connsiteY36" fmla="*/ 222 h 556"/>
                <a:gd name="connsiteX37" fmla="*/ 130 w 740"/>
                <a:gd name="connsiteY37" fmla="*/ 200 h 556"/>
                <a:gd name="connsiteX38" fmla="*/ 146 w 740"/>
                <a:gd name="connsiteY38" fmla="*/ 180 h 556"/>
                <a:gd name="connsiteX39" fmla="*/ 164 w 740"/>
                <a:gd name="connsiteY39" fmla="*/ 162 h 556"/>
                <a:gd name="connsiteX40" fmla="*/ 184 w 740"/>
                <a:gd name="connsiteY40" fmla="*/ 144 h 556"/>
                <a:gd name="connsiteX41" fmla="*/ 204 w 740"/>
                <a:gd name="connsiteY41" fmla="*/ 126 h 556"/>
                <a:gd name="connsiteX42" fmla="*/ 224 w 740"/>
                <a:gd name="connsiteY42" fmla="*/ 110 h 556"/>
                <a:gd name="connsiteX43" fmla="*/ 246 w 740"/>
                <a:gd name="connsiteY43" fmla="*/ 94 h 556"/>
                <a:gd name="connsiteX44" fmla="*/ 268 w 740"/>
                <a:gd name="connsiteY44" fmla="*/ 80 h 556"/>
                <a:gd name="connsiteX45" fmla="*/ 290 w 740"/>
                <a:gd name="connsiteY45" fmla="*/ 66 h 556"/>
                <a:gd name="connsiteX46" fmla="*/ 314 w 740"/>
                <a:gd name="connsiteY46" fmla="*/ 54 h 556"/>
                <a:gd name="connsiteX47" fmla="*/ 338 w 740"/>
                <a:gd name="connsiteY47" fmla="*/ 44 h 556"/>
                <a:gd name="connsiteX48" fmla="*/ 362 w 740"/>
                <a:gd name="connsiteY48" fmla="*/ 34 h 556"/>
                <a:gd name="connsiteX49" fmla="*/ 388 w 740"/>
                <a:gd name="connsiteY49" fmla="*/ 24 h 556"/>
                <a:gd name="connsiteX50" fmla="*/ 414 w 740"/>
                <a:gd name="connsiteY50" fmla="*/ 18 h 556"/>
                <a:gd name="connsiteX51" fmla="*/ 440 w 740"/>
                <a:gd name="connsiteY51" fmla="*/ 12 h 556"/>
                <a:gd name="connsiteX52" fmla="*/ 468 w 740"/>
                <a:gd name="connsiteY52" fmla="*/ 6 h 556"/>
                <a:gd name="connsiteX53" fmla="*/ 494 w 740"/>
                <a:gd name="connsiteY53" fmla="*/ 2 h 556"/>
                <a:gd name="connsiteX54" fmla="*/ 522 w 740"/>
                <a:gd name="connsiteY54" fmla="*/ 0 h 556"/>
                <a:gd name="connsiteX55" fmla="*/ 550 w 740"/>
                <a:gd name="connsiteY55" fmla="*/ 0 h 556"/>
                <a:gd name="connsiteX56" fmla="*/ 550 w 740"/>
                <a:gd name="connsiteY56" fmla="*/ 0 h 556"/>
                <a:gd name="connsiteX57" fmla="*/ 580 w 740"/>
                <a:gd name="connsiteY57" fmla="*/ 0 h 556"/>
                <a:gd name="connsiteX0" fmla="*/ 580 w 580"/>
                <a:gd name="connsiteY0" fmla="*/ 340 h 556"/>
                <a:gd name="connsiteX1" fmla="*/ 554 w 580"/>
                <a:gd name="connsiteY1" fmla="*/ 340 h 556"/>
                <a:gd name="connsiteX2" fmla="*/ 554 w 580"/>
                <a:gd name="connsiteY2" fmla="*/ 340 h 556"/>
                <a:gd name="connsiteX3" fmla="*/ 528 w 580"/>
                <a:gd name="connsiteY3" fmla="*/ 340 h 556"/>
                <a:gd name="connsiteX4" fmla="*/ 502 w 580"/>
                <a:gd name="connsiteY4" fmla="*/ 342 h 556"/>
                <a:gd name="connsiteX5" fmla="*/ 452 w 580"/>
                <a:gd name="connsiteY5" fmla="*/ 350 h 556"/>
                <a:gd name="connsiteX6" fmla="*/ 402 w 580"/>
                <a:gd name="connsiteY6" fmla="*/ 360 h 556"/>
                <a:gd name="connsiteX7" fmla="*/ 356 w 580"/>
                <a:gd name="connsiteY7" fmla="*/ 374 h 556"/>
                <a:gd name="connsiteX8" fmla="*/ 310 w 580"/>
                <a:gd name="connsiteY8" fmla="*/ 390 h 556"/>
                <a:gd name="connsiteX9" fmla="*/ 266 w 580"/>
                <a:gd name="connsiteY9" fmla="*/ 408 h 556"/>
                <a:gd name="connsiteX10" fmla="*/ 226 w 580"/>
                <a:gd name="connsiteY10" fmla="*/ 428 h 556"/>
                <a:gd name="connsiteX11" fmla="*/ 188 w 580"/>
                <a:gd name="connsiteY11" fmla="*/ 448 h 556"/>
                <a:gd name="connsiteX12" fmla="*/ 120 w 580"/>
                <a:gd name="connsiteY12" fmla="*/ 488 h 556"/>
                <a:gd name="connsiteX13" fmla="*/ 66 w 580"/>
                <a:gd name="connsiteY13" fmla="*/ 522 h 556"/>
                <a:gd name="connsiteX14" fmla="*/ 26 w 580"/>
                <a:gd name="connsiteY14" fmla="*/ 546 h 556"/>
                <a:gd name="connsiteX15" fmla="*/ 14 w 580"/>
                <a:gd name="connsiteY15" fmla="*/ 554 h 556"/>
                <a:gd name="connsiteX16" fmla="*/ 4 w 580"/>
                <a:gd name="connsiteY16" fmla="*/ 556 h 556"/>
                <a:gd name="connsiteX17" fmla="*/ 4 w 580"/>
                <a:gd name="connsiteY17" fmla="*/ 556 h 556"/>
                <a:gd name="connsiteX18" fmla="*/ 2 w 580"/>
                <a:gd name="connsiteY18" fmla="*/ 554 h 556"/>
                <a:gd name="connsiteX19" fmla="*/ 0 w 580"/>
                <a:gd name="connsiteY19" fmla="*/ 552 h 556"/>
                <a:gd name="connsiteX20" fmla="*/ 0 w 580"/>
                <a:gd name="connsiteY20" fmla="*/ 552 h 556"/>
                <a:gd name="connsiteX21" fmla="*/ 0 w 580"/>
                <a:gd name="connsiteY21" fmla="*/ 550 h 556"/>
                <a:gd name="connsiteX22" fmla="*/ 0 w 580"/>
                <a:gd name="connsiteY22" fmla="*/ 550 h 556"/>
                <a:gd name="connsiteX23" fmla="*/ 2 w 580"/>
                <a:gd name="connsiteY23" fmla="*/ 522 h 556"/>
                <a:gd name="connsiteX24" fmla="*/ 4 w 580"/>
                <a:gd name="connsiteY24" fmla="*/ 494 h 556"/>
                <a:gd name="connsiteX25" fmla="*/ 8 w 580"/>
                <a:gd name="connsiteY25" fmla="*/ 466 h 556"/>
                <a:gd name="connsiteX26" fmla="*/ 14 w 580"/>
                <a:gd name="connsiteY26" fmla="*/ 440 h 556"/>
                <a:gd name="connsiteX27" fmla="*/ 20 w 580"/>
                <a:gd name="connsiteY27" fmla="*/ 412 h 556"/>
                <a:gd name="connsiteX28" fmla="*/ 28 w 580"/>
                <a:gd name="connsiteY28" fmla="*/ 386 h 556"/>
                <a:gd name="connsiteX29" fmla="*/ 38 w 580"/>
                <a:gd name="connsiteY29" fmla="*/ 362 h 556"/>
                <a:gd name="connsiteX30" fmla="*/ 48 w 580"/>
                <a:gd name="connsiteY30" fmla="*/ 336 h 556"/>
                <a:gd name="connsiteX31" fmla="*/ 58 w 580"/>
                <a:gd name="connsiteY31" fmla="*/ 312 h 556"/>
                <a:gd name="connsiteX32" fmla="*/ 70 w 580"/>
                <a:gd name="connsiteY32" fmla="*/ 288 h 556"/>
                <a:gd name="connsiteX33" fmla="*/ 84 w 580"/>
                <a:gd name="connsiteY33" fmla="*/ 266 h 556"/>
                <a:gd name="connsiteX34" fmla="*/ 98 w 580"/>
                <a:gd name="connsiteY34" fmla="*/ 242 h 556"/>
                <a:gd name="connsiteX35" fmla="*/ 114 w 580"/>
                <a:gd name="connsiteY35" fmla="*/ 222 h 556"/>
                <a:gd name="connsiteX36" fmla="*/ 130 w 580"/>
                <a:gd name="connsiteY36" fmla="*/ 200 h 556"/>
                <a:gd name="connsiteX37" fmla="*/ 146 w 580"/>
                <a:gd name="connsiteY37" fmla="*/ 180 h 556"/>
                <a:gd name="connsiteX38" fmla="*/ 164 w 580"/>
                <a:gd name="connsiteY38" fmla="*/ 162 h 556"/>
                <a:gd name="connsiteX39" fmla="*/ 184 w 580"/>
                <a:gd name="connsiteY39" fmla="*/ 144 h 556"/>
                <a:gd name="connsiteX40" fmla="*/ 204 w 580"/>
                <a:gd name="connsiteY40" fmla="*/ 126 h 556"/>
                <a:gd name="connsiteX41" fmla="*/ 224 w 580"/>
                <a:gd name="connsiteY41" fmla="*/ 110 h 556"/>
                <a:gd name="connsiteX42" fmla="*/ 246 w 580"/>
                <a:gd name="connsiteY42" fmla="*/ 94 h 556"/>
                <a:gd name="connsiteX43" fmla="*/ 268 w 580"/>
                <a:gd name="connsiteY43" fmla="*/ 80 h 556"/>
                <a:gd name="connsiteX44" fmla="*/ 290 w 580"/>
                <a:gd name="connsiteY44" fmla="*/ 66 h 556"/>
                <a:gd name="connsiteX45" fmla="*/ 314 w 580"/>
                <a:gd name="connsiteY45" fmla="*/ 54 h 556"/>
                <a:gd name="connsiteX46" fmla="*/ 338 w 580"/>
                <a:gd name="connsiteY46" fmla="*/ 44 h 556"/>
                <a:gd name="connsiteX47" fmla="*/ 362 w 580"/>
                <a:gd name="connsiteY47" fmla="*/ 34 h 556"/>
                <a:gd name="connsiteX48" fmla="*/ 388 w 580"/>
                <a:gd name="connsiteY48" fmla="*/ 24 h 556"/>
                <a:gd name="connsiteX49" fmla="*/ 414 w 580"/>
                <a:gd name="connsiteY49" fmla="*/ 18 h 556"/>
                <a:gd name="connsiteX50" fmla="*/ 440 w 580"/>
                <a:gd name="connsiteY50" fmla="*/ 12 h 556"/>
                <a:gd name="connsiteX51" fmla="*/ 468 w 580"/>
                <a:gd name="connsiteY51" fmla="*/ 6 h 556"/>
                <a:gd name="connsiteX52" fmla="*/ 494 w 580"/>
                <a:gd name="connsiteY52" fmla="*/ 2 h 556"/>
                <a:gd name="connsiteX53" fmla="*/ 522 w 580"/>
                <a:gd name="connsiteY53" fmla="*/ 0 h 556"/>
                <a:gd name="connsiteX54" fmla="*/ 550 w 580"/>
                <a:gd name="connsiteY54" fmla="*/ 0 h 556"/>
                <a:gd name="connsiteX55" fmla="*/ 550 w 580"/>
                <a:gd name="connsiteY55" fmla="*/ 0 h 556"/>
                <a:gd name="connsiteX56" fmla="*/ 580 w 580"/>
                <a:gd name="connsiteY56" fmla="*/ 0 h 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0" h="556">
                  <a:moveTo>
                    <a:pt x="580" y="340"/>
                  </a:moveTo>
                  <a:lnTo>
                    <a:pt x="554" y="340"/>
                  </a:lnTo>
                  <a:lnTo>
                    <a:pt x="554" y="340"/>
                  </a:lnTo>
                  <a:lnTo>
                    <a:pt x="528" y="340"/>
                  </a:lnTo>
                  <a:cubicBezTo>
                    <a:pt x="519" y="341"/>
                    <a:pt x="511" y="341"/>
                    <a:pt x="502" y="342"/>
                  </a:cubicBezTo>
                  <a:cubicBezTo>
                    <a:pt x="485" y="345"/>
                    <a:pt x="469" y="347"/>
                    <a:pt x="452" y="350"/>
                  </a:cubicBezTo>
                  <a:cubicBezTo>
                    <a:pt x="435" y="353"/>
                    <a:pt x="419" y="357"/>
                    <a:pt x="402" y="360"/>
                  </a:cubicBezTo>
                  <a:cubicBezTo>
                    <a:pt x="387" y="365"/>
                    <a:pt x="371" y="369"/>
                    <a:pt x="356" y="374"/>
                  </a:cubicBezTo>
                  <a:cubicBezTo>
                    <a:pt x="341" y="379"/>
                    <a:pt x="325" y="385"/>
                    <a:pt x="310" y="390"/>
                  </a:cubicBezTo>
                  <a:lnTo>
                    <a:pt x="266" y="408"/>
                  </a:lnTo>
                  <a:cubicBezTo>
                    <a:pt x="253" y="415"/>
                    <a:pt x="239" y="421"/>
                    <a:pt x="226" y="428"/>
                  </a:cubicBezTo>
                  <a:cubicBezTo>
                    <a:pt x="213" y="435"/>
                    <a:pt x="201" y="441"/>
                    <a:pt x="188" y="448"/>
                  </a:cubicBezTo>
                  <a:cubicBezTo>
                    <a:pt x="165" y="461"/>
                    <a:pt x="143" y="475"/>
                    <a:pt x="120" y="488"/>
                  </a:cubicBezTo>
                  <a:cubicBezTo>
                    <a:pt x="102" y="499"/>
                    <a:pt x="84" y="511"/>
                    <a:pt x="66" y="522"/>
                  </a:cubicBezTo>
                  <a:cubicBezTo>
                    <a:pt x="53" y="530"/>
                    <a:pt x="39" y="538"/>
                    <a:pt x="26" y="546"/>
                  </a:cubicBezTo>
                  <a:cubicBezTo>
                    <a:pt x="22" y="549"/>
                    <a:pt x="18" y="551"/>
                    <a:pt x="14" y="554"/>
                  </a:cubicBezTo>
                  <a:cubicBezTo>
                    <a:pt x="11" y="555"/>
                    <a:pt x="7" y="555"/>
                    <a:pt x="4" y="556"/>
                  </a:cubicBezTo>
                  <a:lnTo>
                    <a:pt x="4" y="556"/>
                  </a:lnTo>
                  <a:lnTo>
                    <a:pt x="2" y="554"/>
                  </a:lnTo>
                  <a:lnTo>
                    <a:pt x="0" y="552"/>
                  </a:lnTo>
                  <a:lnTo>
                    <a:pt x="0" y="552"/>
                  </a:lnTo>
                  <a:lnTo>
                    <a:pt x="0" y="550"/>
                  </a:lnTo>
                  <a:lnTo>
                    <a:pt x="0" y="550"/>
                  </a:lnTo>
                  <a:cubicBezTo>
                    <a:pt x="1" y="541"/>
                    <a:pt x="1" y="531"/>
                    <a:pt x="2" y="522"/>
                  </a:cubicBezTo>
                  <a:cubicBezTo>
                    <a:pt x="3" y="513"/>
                    <a:pt x="3" y="503"/>
                    <a:pt x="4" y="494"/>
                  </a:cubicBezTo>
                  <a:cubicBezTo>
                    <a:pt x="5" y="485"/>
                    <a:pt x="7" y="475"/>
                    <a:pt x="8" y="466"/>
                  </a:cubicBezTo>
                  <a:cubicBezTo>
                    <a:pt x="10" y="457"/>
                    <a:pt x="12" y="449"/>
                    <a:pt x="14" y="440"/>
                  </a:cubicBezTo>
                  <a:cubicBezTo>
                    <a:pt x="16" y="431"/>
                    <a:pt x="18" y="421"/>
                    <a:pt x="20" y="412"/>
                  </a:cubicBezTo>
                  <a:cubicBezTo>
                    <a:pt x="23" y="403"/>
                    <a:pt x="25" y="395"/>
                    <a:pt x="28" y="386"/>
                  </a:cubicBezTo>
                  <a:cubicBezTo>
                    <a:pt x="31" y="378"/>
                    <a:pt x="35" y="370"/>
                    <a:pt x="38" y="362"/>
                  </a:cubicBezTo>
                  <a:cubicBezTo>
                    <a:pt x="41" y="353"/>
                    <a:pt x="45" y="345"/>
                    <a:pt x="48" y="336"/>
                  </a:cubicBezTo>
                  <a:cubicBezTo>
                    <a:pt x="51" y="328"/>
                    <a:pt x="55" y="320"/>
                    <a:pt x="58" y="312"/>
                  </a:cubicBezTo>
                  <a:lnTo>
                    <a:pt x="70" y="288"/>
                  </a:lnTo>
                  <a:cubicBezTo>
                    <a:pt x="75" y="281"/>
                    <a:pt x="79" y="273"/>
                    <a:pt x="84" y="266"/>
                  </a:cubicBezTo>
                  <a:cubicBezTo>
                    <a:pt x="89" y="258"/>
                    <a:pt x="93" y="250"/>
                    <a:pt x="98" y="242"/>
                  </a:cubicBezTo>
                  <a:cubicBezTo>
                    <a:pt x="103" y="235"/>
                    <a:pt x="109" y="229"/>
                    <a:pt x="114" y="222"/>
                  </a:cubicBezTo>
                  <a:cubicBezTo>
                    <a:pt x="119" y="215"/>
                    <a:pt x="125" y="207"/>
                    <a:pt x="130" y="200"/>
                  </a:cubicBezTo>
                  <a:cubicBezTo>
                    <a:pt x="135" y="193"/>
                    <a:pt x="141" y="187"/>
                    <a:pt x="146" y="180"/>
                  </a:cubicBezTo>
                  <a:lnTo>
                    <a:pt x="164" y="162"/>
                  </a:lnTo>
                  <a:cubicBezTo>
                    <a:pt x="171" y="156"/>
                    <a:pt x="177" y="150"/>
                    <a:pt x="184" y="144"/>
                  </a:cubicBezTo>
                  <a:cubicBezTo>
                    <a:pt x="191" y="138"/>
                    <a:pt x="197" y="132"/>
                    <a:pt x="204" y="126"/>
                  </a:cubicBezTo>
                  <a:cubicBezTo>
                    <a:pt x="211" y="121"/>
                    <a:pt x="217" y="115"/>
                    <a:pt x="224" y="110"/>
                  </a:cubicBezTo>
                  <a:cubicBezTo>
                    <a:pt x="231" y="105"/>
                    <a:pt x="239" y="99"/>
                    <a:pt x="246" y="94"/>
                  </a:cubicBezTo>
                  <a:cubicBezTo>
                    <a:pt x="253" y="89"/>
                    <a:pt x="261" y="85"/>
                    <a:pt x="268" y="80"/>
                  </a:cubicBezTo>
                  <a:cubicBezTo>
                    <a:pt x="275" y="75"/>
                    <a:pt x="283" y="71"/>
                    <a:pt x="290" y="66"/>
                  </a:cubicBezTo>
                  <a:lnTo>
                    <a:pt x="314" y="54"/>
                  </a:lnTo>
                  <a:cubicBezTo>
                    <a:pt x="322" y="51"/>
                    <a:pt x="330" y="47"/>
                    <a:pt x="338" y="44"/>
                  </a:cubicBezTo>
                  <a:cubicBezTo>
                    <a:pt x="346" y="41"/>
                    <a:pt x="354" y="37"/>
                    <a:pt x="362" y="34"/>
                  </a:cubicBezTo>
                  <a:cubicBezTo>
                    <a:pt x="371" y="31"/>
                    <a:pt x="379" y="27"/>
                    <a:pt x="388" y="24"/>
                  </a:cubicBezTo>
                  <a:lnTo>
                    <a:pt x="414" y="18"/>
                  </a:lnTo>
                  <a:lnTo>
                    <a:pt x="440" y="12"/>
                  </a:lnTo>
                  <a:lnTo>
                    <a:pt x="468" y="6"/>
                  </a:lnTo>
                  <a:cubicBezTo>
                    <a:pt x="477" y="5"/>
                    <a:pt x="485" y="3"/>
                    <a:pt x="494" y="2"/>
                  </a:cubicBezTo>
                  <a:cubicBezTo>
                    <a:pt x="503" y="1"/>
                    <a:pt x="513" y="1"/>
                    <a:pt x="522" y="0"/>
                  </a:cubicBezTo>
                  <a:lnTo>
                    <a:pt x="550" y="0"/>
                  </a:lnTo>
                  <a:lnTo>
                    <a:pt x="550" y="0"/>
                  </a:lnTo>
                  <a:lnTo>
                    <a:pt x="580" y="0"/>
                  </a:lnTo>
                </a:path>
              </a:pathLst>
            </a:custGeom>
            <a:gradFill flip="none" rotWithShape="1">
              <a:gsLst>
                <a:gs pos="0">
                  <a:schemeClr val="bg1">
                    <a:alpha val="32000"/>
                  </a:schemeClr>
                </a:gs>
                <a:gs pos="0">
                  <a:schemeClr val="bg1">
                    <a:alpha val="32000"/>
                  </a:schemeClr>
                </a:gs>
                <a:gs pos="100000">
                  <a:schemeClr val="bg1">
                    <a:alpha val="32000"/>
                  </a:schemeClr>
                </a:gs>
              </a:gsLst>
              <a:lin ang="5400000" scaled="0"/>
              <a:tileRect/>
            </a:gradFill>
            <a:ln w="9525">
              <a:noFill/>
              <a:round/>
              <a:headEnd/>
              <a:tailEnd/>
            </a:ln>
            <a:effectLst>
              <a:softEdge rad="152400"/>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solidFill>
                  <a:srgbClr val="00467F"/>
                </a:solidFill>
                <a:latin typeface="Calibri" pitchFamily="34" charset="0"/>
                <a:cs typeface="+mn-cs"/>
              </a:endParaRPr>
            </a:p>
          </p:txBody>
        </p:sp>
        <p:sp>
          <p:nvSpPr>
            <p:cNvPr id="27" name="Block Arc 26"/>
            <p:cNvSpPr/>
            <p:nvPr/>
          </p:nvSpPr>
          <p:spPr>
            <a:xfrm rot="12127859">
              <a:off x="5911850" y="-3422650"/>
              <a:ext cx="6588125" cy="6588125"/>
            </a:xfrm>
            <a:prstGeom prst="blockArc">
              <a:avLst>
                <a:gd name="adj1" fmla="val 14888237"/>
                <a:gd name="adj2" fmla="val 20180955"/>
                <a:gd name="adj3" fmla="val 5515"/>
              </a:avLst>
            </a:prstGeom>
            <a:gradFill>
              <a:gsLst>
                <a:gs pos="0">
                  <a:schemeClr val="tx1">
                    <a:lumMod val="65000"/>
                    <a:lumOff val="35000"/>
                  </a:schemeClr>
                </a:gs>
                <a:gs pos="100000">
                  <a:schemeClr val="bg1">
                    <a:lumMod val="7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467F"/>
                </a:solidFill>
                <a:ea typeface="ＭＳ Ｐゴシック" pitchFamily="34" charset="-128"/>
              </a:endParaRPr>
            </a:p>
          </p:txBody>
        </p:sp>
      </p:grpSp>
      <p:grpSp>
        <p:nvGrpSpPr>
          <p:cNvPr id="5" name="Group 27"/>
          <p:cNvGrpSpPr>
            <a:grpSpLocks/>
          </p:cNvGrpSpPr>
          <p:nvPr/>
        </p:nvGrpSpPr>
        <p:grpSpPr bwMode="auto">
          <a:xfrm>
            <a:off x="4878388" y="-4419600"/>
            <a:ext cx="8685212" cy="8685213"/>
            <a:chOff x="4877864" y="-4419600"/>
            <a:chExt cx="8685736" cy="8685736"/>
          </a:xfrm>
        </p:grpSpPr>
        <p:sp>
          <p:nvSpPr>
            <p:cNvPr id="29" name="Block Arc 28"/>
            <p:cNvSpPr/>
            <p:nvPr/>
          </p:nvSpPr>
          <p:spPr>
            <a:xfrm rot="12127859">
              <a:off x="4877864" y="-4419600"/>
              <a:ext cx="8685736" cy="8685736"/>
            </a:xfrm>
            <a:prstGeom prst="blockArc">
              <a:avLst>
                <a:gd name="adj1" fmla="val 14914591"/>
                <a:gd name="adj2" fmla="val 20234209"/>
                <a:gd name="adj3" fmla="val 12927"/>
              </a:avLst>
            </a:prstGeom>
            <a:gradFill flip="none" rotWithShape="1">
              <a:gsLst>
                <a:gs pos="0">
                  <a:schemeClr val="tx1">
                    <a:lumMod val="50000"/>
                    <a:lumOff val="50000"/>
                  </a:schemeClr>
                </a:gs>
                <a:gs pos="100000">
                  <a:schemeClr val="tx1">
                    <a:lumMod val="50000"/>
                    <a:lumOff val="50000"/>
                  </a:schemeClr>
                </a:gs>
                <a:gs pos="78000">
                  <a:schemeClr val="bg1">
                    <a:lumMod val="65000"/>
                  </a:schemeClr>
                </a:gs>
                <a:gs pos="39000">
                  <a:schemeClr val="bg1">
                    <a:lumMod val="65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endParaRPr lang="en-US">
                <a:solidFill>
                  <a:srgbClr val="00467F"/>
                </a:solidFill>
                <a:latin typeface="Calibri" pitchFamily="34" charset="0"/>
              </a:endParaRPr>
            </a:p>
          </p:txBody>
        </p:sp>
        <p:sp>
          <p:nvSpPr>
            <p:cNvPr id="48142" name="TextBox 43"/>
            <p:cNvSpPr txBox="1">
              <a:spLocks noChangeArrowheads="1"/>
            </p:cNvSpPr>
            <p:nvPr/>
          </p:nvSpPr>
          <p:spPr bwMode="auto">
            <a:xfrm>
              <a:off x="6477000" y="2554288"/>
              <a:ext cx="1128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3600">
                  <a:solidFill>
                    <a:srgbClr val="FFFFFF"/>
                  </a:solidFill>
                  <a:latin typeface="Arial Narrow Bold" pitchFamily="34" charset="0"/>
                  <a:ea typeface="ＭＳ Ｐゴシック" pitchFamily="34" charset="-128"/>
                </a:rPr>
                <a:t>S</a:t>
              </a:r>
            </a:p>
          </p:txBody>
        </p:sp>
        <p:sp>
          <p:nvSpPr>
            <p:cNvPr id="48143" name="TextBox 47"/>
            <p:cNvSpPr txBox="1">
              <a:spLocks noChangeArrowheads="1"/>
            </p:cNvSpPr>
            <p:nvPr/>
          </p:nvSpPr>
          <p:spPr bwMode="auto">
            <a:xfrm>
              <a:off x="6476999" y="2554287"/>
              <a:ext cx="1128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3600">
                  <a:solidFill>
                    <a:srgbClr val="7F7F7F"/>
                  </a:solidFill>
                  <a:latin typeface="Arial Narrow Bold" pitchFamily="34" charset="0"/>
                  <a:ea typeface="ＭＳ Ｐゴシック" pitchFamily="34" charset="-128"/>
                </a:rPr>
                <a:t>S</a:t>
              </a:r>
            </a:p>
          </p:txBody>
        </p:sp>
      </p:grpSp>
      <p:sp>
        <p:nvSpPr>
          <p:cNvPr id="22" name="TextBox 42"/>
          <p:cNvSpPr txBox="1">
            <a:spLocks noChangeArrowheads="1"/>
          </p:cNvSpPr>
          <p:nvPr/>
        </p:nvSpPr>
        <p:spPr bwMode="auto">
          <a:xfrm>
            <a:off x="1219200" y="2536825"/>
            <a:ext cx="464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eaLnBrk="1" fontAlgn="auto" hangingPunct="1">
              <a:spcBef>
                <a:spcPts val="0"/>
              </a:spcBef>
              <a:spcAft>
                <a:spcPts val="0"/>
              </a:spcAft>
              <a:defRPr/>
            </a:pPr>
            <a:r>
              <a:rPr lang="en-US" dirty="0" smtClean="0">
                <a:solidFill>
                  <a:srgbClr val="595959"/>
                </a:solidFill>
                <a:latin typeface="Arial" pitchFamily="34" charset="0"/>
                <a:cs typeface="Arial" pitchFamily="34" charset="0"/>
              </a:rPr>
              <a:t>Covers </a:t>
            </a:r>
            <a:r>
              <a:rPr lang="en-US" dirty="0">
                <a:solidFill>
                  <a:srgbClr val="595959"/>
                </a:solidFill>
                <a:latin typeface="Arial" pitchFamily="34" charset="0"/>
                <a:cs typeface="Arial" pitchFamily="34" charset="0"/>
              </a:rPr>
              <a:t>all the things people need to be able to </a:t>
            </a:r>
            <a:r>
              <a:rPr lang="en-US" dirty="0" smtClean="0">
                <a:solidFill>
                  <a:srgbClr val="595959"/>
                </a:solidFill>
                <a:latin typeface="Arial" pitchFamily="34" charset="0"/>
                <a:cs typeface="Arial" pitchFamily="34" charset="0"/>
              </a:rPr>
              <a:t>do </a:t>
            </a:r>
            <a:r>
              <a:rPr lang="en-US" dirty="0">
                <a:solidFill>
                  <a:srgbClr val="595959"/>
                </a:solidFill>
                <a:latin typeface="Arial" pitchFamily="34" charset="0"/>
                <a:cs typeface="Arial" pitchFamily="34" charset="0"/>
              </a:rPr>
              <a:t>in </a:t>
            </a:r>
            <a:r>
              <a:rPr lang="en-US" dirty="0" smtClean="0">
                <a:solidFill>
                  <a:srgbClr val="595959"/>
                </a:solidFill>
                <a:latin typeface="Arial" pitchFamily="34" charset="0"/>
                <a:cs typeface="Arial" pitchFamily="34" charset="0"/>
              </a:rPr>
              <a:t>order </a:t>
            </a:r>
            <a:r>
              <a:rPr lang="en-US" dirty="0">
                <a:solidFill>
                  <a:srgbClr val="595959"/>
                </a:solidFill>
                <a:latin typeface="Arial" pitchFamily="34" charset="0"/>
                <a:cs typeface="Arial" pitchFamily="34" charset="0"/>
              </a:rPr>
              <a:t>to change:</a:t>
            </a:r>
          </a:p>
          <a:p>
            <a:pPr eaLnBrk="1" fontAlgn="auto" hangingPunct="1">
              <a:spcBef>
                <a:spcPts val="0"/>
              </a:spcBef>
              <a:spcAft>
                <a:spcPts val="0"/>
              </a:spcAft>
              <a:buFont typeface="Wingdings" pitchFamily="2" charset="2"/>
              <a:buChar char="ü"/>
              <a:defRPr/>
            </a:pPr>
            <a:endParaRPr lang="en-GB" sz="1100" dirty="0">
              <a:solidFill>
                <a:srgbClr val="404040"/>
              </a:solidFill>
              <a:latin typeface="Arial" pitchFamily="34" charset="0"/>
              <a:cs typeface="Arial" pitchFamily="34" charset="0"/>
            </a:endParaRPr>
          </a:p>
        </p:txBody>
      </p:sp>
      <p:sp>
        <p:nvSpPr>
          <p:cNvPr id="48138" name="Title 1"/>
          <p:cNvSpPr>
            <a:spLocks noGrp="1"/>
          </p:cNvSpPr>
          <p:nvPr>
            <p:ph type="title"/>
          </p:nvPr>
        </p:nvSpPr>
        <p:spPr/>
        <p:txBody>
          <a:bodyPr/>
          <a:lstStyle/>
          <a:p>
            <a:pPr eaLnBrk="1" hangingPunct="1"/>
            <a:r>
              <a:rPr lang="en-US" smtClean="0">
                <a:latin typeface="Arial" charset="0"/>
                <a:cs typeface="Arial" charset="0"/>
              </a:rPr>
              <a:t>Four Fundamental Needs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anim calcmode="lin" valueType="num">
                                      <p:cBhvr>
                                        <p:cTn id="8" dur="300" fill="hold"/>
                                        <p:tgtEl>
                                          <p:spTgt spid="4"/>
                                        </p:tgtEl>
                                        <p:attrNameLst>
                                          <p:attrName>ppt_x</p:attrName>
                                        </p:attrNameLst>
                                      </p:cBhvr>
                                      <p:tavLst>
                                        <p:tav tm="0">
                                          <p:val>
                                            <p:strVal val="#ppt_x"/>
                                          </p:val>
                                        </p:tav>
                                        <p:tav tm="100000">
                                          <p:val>
                                            <p:strVal val="#ppt_x"/>
                                          </p:val>
                                        </p:tav>
                                      </p:tavLst>
                                    </p:anim>
                                    <p:anim calcmode="lin" valueType="num">
                                      <p:cBhvr>
                                        <p:cTn id="9" dur="3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400"/>
                                        <p:tgtEl>
                                          <p:spTgt spid="5"/>
                                        </p:tgtEl>
                                      </p:cBhvr>
                                    </p:animEffect>
                                    <p:anim calcmode="lin" valueType="num">
                                      <p:cBhvr>
                                        <p:cTn id="14" dur="400" fill="hold"/>
                                        <p:tgtEl>
                                          <p:spTgt spid="5"/>
                                        </p:tgtEl>
                                        <p:attrNameLst>
                                          <p:attrName>ppt_x</p:attrName>
                                        </p:attrNameLst>
                                      </p:cBhvr>
                                      <p:tavLst>
                                        <p:tav tm="0">
                                          <p:val>
                                            <p:strVal val="#ppt_x"/>
                                          </p:val>
                                        </p:tav>
                                        <p:tav tm="100000">
                                          <p:val>
                                            <p:strVal val="#ppt_x"/>
                                          </p:val>
                                        </p:tav>
                                      </p:tavLst>
                                    </p:anim>
                                    <p:anim calcmode="lin" valueType="num">
                                      <p:cBhvr>
                                        <p:cTn id="15" dur="4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700"/>
                            </p:stCondLst>
                            <p:childTnLst>
                              <p:par>
                                <p:cTn id="17" presetID="56" presetClass="path" presetSubtype="0" accel="50000" decel="50000" fill="hold" nodeType="afterEffect">
                                  <p:stCondLst>
                                    <p:cond delay="0"/>
                                  </p:stCondLst>
                                  <p:childTnLst>
                                    <p:animMotion origin="layout" path="M -1.94444E-6 3.33333E-6 L -0.36944 0.56643 " pathEditMode="relative" rAng="0" ptsTypes="AA">
                                      <p:cBhvr>
                                        <p:cTn id="18" dur="500" fill="hold"/>
                                        <p:tgtEl>
                                          <p:spTgt spid="3"/>
                                        </p:tgtEl>
                                        <p:attrNameLst>
                                          <p:attrName>ppt_x</p:attrName>
                                          <p:attrName>ppt_y</p:attrName>
                                        </p:attrNameLst>
                                      </p:cBhvr>
                                      <p:rCtr x="-18472" y="2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4114800"/>
            <a:ext cx="9144000"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38" name="Rounded Rectangle 37"/>
          <p:cNvSpPr/>
          <p:nvPr/>
        </p:nvSpPr>
        <p:spPr>
          <a:xfrm rot="20974781">
            <a:off x="787115" y="1966499"/>
            <a:ext cx="7315200" cy="3886200"/>
          </a:xfrm>
          <a:prstGeom prst="roundRect">
            <a:avLst>
              <a:gd name="adj" fmla="val 2698"/>
            </a:avLst>
          </a:prstGeom>
          <a:gradFill flip="none" rotWithShape="1">
            <a:gsLst>
              <a:gs pos="0">
                <a:schemeClr val="bg1"/>
              </a:gs>
              <a:gs pos="100000">
                <a:schemeClr val="bg1">
                  <a:lumMod val="95000"/>
                </a:schemeClr>
              </a:gs>
              <a:gs pos="5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sp>
        <p:nvSpPr>
          <p:cNvPr id="39" name="Rounded Rectangle 38"/>
          <p:cNvSpPr/>
          <p:nvPr/>
        </p:nvSpPr>
        <p:spPr>
          <a:xfrm rot="816124">
            <a:off x="734738" y="2172465"/>
            <a:ext cx="7315200" cy="3886200"/>
          </a:xfrm>
          <a:prstGeom prst="roundRect">
            <a:avLst>
              <a:gd name="adj" fmla="val 2698"/>
            </a:avLst>
          </a:prstGeom>
          <a:gradFill flip="none" rotWithShape="1">
            <a:gsLst>
              <a:gs pos="0">
                <a:schemeClr val="bg1"/>
              </a:gs>
              <a:gs pos="100000">
                <a:schemeClr val="bg1">
                  <a:lumMod val="95000"/>
                </a:schemeClr>
              </a:gs>
              <a:gs pos="5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grpSp>
        <p:nvGrpSpPr>
          <p:cNvPr id="49157" name="Group 18"/>
          <p:cNvGrpSpPr>
            <a:grpSpLocks/>
          </p:cNvGrpSpPr>
          <p:nvPr/>
        </p:nvGrpSpPr>
        <p:grpSpPr bwMode="auto">
          <a:xfrm>
            <a:off x="923925" y="1785938"/>
            <a:ext cx="7315200" cy="3886200"/>
            <a:chOff x="914400" y="1744807"/>
            <a:chExt cx="7315200" cy="3886200"/>
          </a:xfrm>
        </p:grpSpPr>
        <p:sp>
          <p:nvSpPr>
            <p:cNvPr id="51" name="Rounded Rectangle 50"/>
            <p:cNvSpPr/>
            <p:nvPr/>
          </p:nvSpPr>
          <p:spPr>
            <a:xfrm>
              <a:off x="914400" y="1744807"/>
              <a:ext cx="7315200" cy="3886200"/>
            </a:xfrm>
            <a:prstGeom prst="roundRect">
              <a:avLst>
                <a:gd name="adj" fmla="val 2698"/>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outerShdw blurRad="50800" dir="16200000">
                <a:schemeClr val="bg1">
                  <a:lumMod val="85000"/>
                  <a:alpha val="43000"/>
                </a:scheme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sp>
          <p:nvSpPr>
            <p:cNvPr id="49178" name="TextBox 42"/>
            <p:cNvSpPr txBox="1">
              <a:spLocks noChangeArrowheads="1"/>
            </p:cNvSpPr>
            <p:nvPr/>
          </p:nvSpPr>
          <p:spPr bwMode="auto">
            <a:xfrm>
              <a:off x="1219201" y="3022020"/>
              <a:ext cx="3751832"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dirty="0">
                  <a:solidFill>
                    <a:srgbClr val="595959"/>
                  </a:solidFill>
                  <a:latin typeface="Arial" charset="0"/>
                  <a:ea typeface="ＭＳ Ｐゴシック" pitchFamily="34" charset="-128"/>
                </a:rPr>
                <a:t>Why this change is being made</a:t>
              </a:r>
            </a:p>
            <a:p>
              <a:pPr eaLnBrk="1" hangingPunct="1">
                <a:buFont typeface="Arial" charset="0"/>
                <a:buChar char="•"/>
              </a:pPr>
              <a:r>
                <a:rPr lang="en-US" dirty="0">
                  <a:solidFill>
                    <a:srgbClr val="595959"/>
                  </a:solidFill>
                  <a:latin typeface="Arial" charset="0"/>
                  <a:ea typeface="ＭＳ Ｐゴシック" pitchFamily="34" charset="-128"/>
                </a:rPr>
                <a:t>What benefits can be expected </a:t>
              </a:r>
            </a:p>
            <a:p>
              <a:pPr eaLnBrk="1" hangingPunct="1">
                <a:buFont typeface="Arial" charset="0"/>
                <a:buChar char="•"/>
              </a:pPr>
              <a:r>
                <a:rPr lang="en-US" dirty="0">
                  <a:solidFill>
                    <a:srgbClr val="595959"/>
                  </a:solidFill>
                  <a:latin typeface="Arial" charset="0"/>
                  <a:ea typeface="ＭＳ Ｐゴシック" pitchFamily="34" charset="-128"/>
                </a:rPr>
                <a:t>Why and how the change matters to the organization, culture, mission, etc.</a:t>
              </a:r>
            </a:p>
            <a:p>
              <a:pPr eaLnBrk="1" hangingPunct="1">
                <a:buFont typeface="Arial" charset="0"/>
                <a:buChar char="•"/>
              </a:pPr>
              <a:endParaRPr lang="en-GB" sz="1400" dirty="0">
                <a:solidFill>
                  <a:srgbClr val="595959"/>
                </a:solidFill>
                <a:latin typeface="Arial" charset="0"/>
                <a:ea typeface="ＭＳ Ｐゴシック" pitchFamily="34" charset="-128"/>
              </a:endParaRPr>
            </a:p>
            <a:p>
              <a:pPr eaLnBrk="1" hangingPunct="1">
                <a:buFont typeface="Wingdings" pitchFamily="2" charset="2"/>
                <a:buChar char="ü"/>
              </a:pPr>
              <a:endParaRPr lang="en-GB" sz="1100" dirty="0">
                <a:solidFill>
                  <a:srgbClr val="404040"/>
                </a:solidFill>
                <a:latin typeface="Arial" charset="0"/>
                <a:ea typeface="ＭＳ Ｐゴシック" pitchFamily="34" charset="-128"/>
              </a:endParaRPr>
            </a:p>
          </p:txBody>
        </p:sp>
        <p:sp>
          <p:nvSpPr>
            <p:cNvPr id="49179" name="TextBox 43"/>
            <p:cNvSpPr txBox="1">
              <a:spLocks noChangeArrowheads="1"/>
            </p:cNvSpPr>
            <p:nvPr/>
          </p:nvSpPr>
          <p:spPr bwMode="auto">
            <a:xfrm>
              <a:off x="1219200" y="2049463"/>
              <a:ext cx="28051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b="1">
                  <a:solidFill>
                    <a:srgbClr val="A5E913"/>
                  </a:solidFill>
                  <a:latin typeface="Arial Narrow Bold" pitchFamily="34" charset="0"/>
                  <a:ea typeface="ＭＳ Ｐゴシック" pitchFamily="34" charset="-128"/>
                </a:rPr>
                <a:t>MOTIVATION</a:t>
              </a:r>
            </a:p>
            <a:p>
              <a:pPr eaLnBrk="1" hangingPunct="1">
                <a:buFont typeface="Wingdings" pitchFamily="2" charset="2"/>
                <a:buChar char="ü"/>
              </a:pPr>
              <a:endParaRPr lang="en-GB" sz="1100">
                <a:solidFill>
                  <a:srgbClr val="404040"/>
                </a:solidFill>
                <a:ea typeface="ＭＳ Ｐゴシック" pitchFamily="34" charset="-128"/>
              </a:endParaRPr>
            </a:p>
          </p:txBody>
        </p:sp>
      </p:grpSp>
      <p:grpSp>
        <p:nvGrpSpPr>
          <p:cNvPr id="3" name="Group 24"/>
          <p:cNvGrpSpPr>
            <a:grpSpLocks/>
          </p:cNvGrpSpPr>
          <p:nvPr/>
        </p:nvGrpSpPr>
        <p:grpSpPr bwMode="auto">
          <a:xfrm>
            <a:off x="9337675" y="6891338"/>
            <a:ext cx="1339850" cy="1355725"/>
            <a:chOff x="9337114" y="6891389"/>
            <a:chExt cx="1340448" cy="1355749"/>
          </a:xfrm>
        </p:grpSpPr>
        <p:sp>
          <p:nvSpPr>
            <p:cNvPr id="49175" name="Right Triangle 36"/>
            <p:cNvSpPr>
              <a:spLocks noChangeArrowheads="1"/>
            </p:cNvSpPr>
            <p:nvPr/>
          </p:nvSpPr>
          <p:spPr bwMode="auto">
            <a:xfrm rot="5192797">
              <a:off x="9535090" y="7104667"/>
              <a:ext cx="1141433" cy="1143510"/>
            </a:xfrm>
            <a:prstGeom prst="rtTriangle">
              <a:avLst/>
            </a:prstGeom>
            <a:solidFill>
              <a:srgbClr val="A6A6A6"/>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endParaRPr>
            </a:p>
          </p:txBody>
        </p:sp>
        <p:sp>
          <p:nvSpPr>
            <p:cNvPr id="49176" name="Right Triangle 23"/>
            <p:cNvSpPr>
              <a:spLocks noChangeArrowheads="1"/>
            </p:cNvSpPr>
            <p:nvPr/>
          </p:nvSpPr>
          <p:spPr bwMode="auto">
            <a:xfrm rot="5192797">
              <a:off x="9338153" y="6890350"/>
              <a:ext cx="1141432" cy="1143510"/>
            </a:xfrm>
            <a:prstGeom prst="rtTriangle">
              <a:avLst/>
            </a:prstGeom>
            <a:solidFill>
              <a:srgbClr val="88C10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endParaRPr>
            </a:p>
          </p:txBody>
        </p:sp>
      </p:grpSp>
      <p:grpSp>
        <p:nvGrpSpPr>
          <p:cNvPr id="4" name="Group 20"/>
          <p:cNvGrpSpPr>
            <a:grpSpLocks/>
          </p:cNvGrpSpPr>
          <p:nvPr/>
        </p:nvGrpSpPr>
        <p:grpSpPr bwMode="auto">
          <a:xfrm>
            <a:off x="4878388" y="2590800"/>
            <a:ext cx="8685212" cy="8685213"/>
            <a:chOff x="4877864" y="2590800"/>
            <a:chExt cx="8685736" cy="8685736"/>
          </a:xfrm>
        </p:grpSpPr>
        <p:sp>
          <p:nvSpPr>
            <p:cNvPr id="35" name="Block Arc 34"/>
            <p:cNvSpPr/>
            <p:nvPr/>
          </p:nvSpPr>
          <p:spPr>
            <a:xfrm rot="17527859">
              <a:off x="4877864" y="2590800"/>
              <a:ext cx="8685736" cy="8685736"/>
            </a:xfrm>
            <a:prstGeom prst="blockArc">
              <a:avLst>
                <a:gd name="adj1" fmla="val 14914591"/>
                <a:gd name="adj2" fmla="val 20234209"/>
                <a:gd name="adj3" fmla="val 12927"/>
              </a:avLst>
            </a:prstGeom>
            <a:gradFill flip="none" rotWithShape="1">
              <a:gsLst>
                <a:gs pos="0">
                  <a:schemeClr val="tx1">
                    <a:lumMod val="50000"/>
                    <a:lumOff val="50000"/>
                  </a:schemeClr>
                </a:gs>
                <a:gs pos="100000">
                  <a:schemeClr val="tx1">
                    <a:lumMod val="50000"/>
                    <a:lumOff val="50000"/>
                  </a:schemeClr>
                </a:gs>
                <a:gs pos="78000">
                  <a:schemeClr val="bg1">
                    <a:lumMod val="65000"/>
                  </a:schemeClr>
                </a:gs>
                <a:gs pos="39000">
                  <a:schemeClr val="bg1">
                    <a:lumMod val="65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endParaRPr lang="en-US">
                <a:solidFill>
                  <a:srgbClr val="00467F"/>
                </a:solidFill>
                <a:latin typeface="Calibri" pitchFamily="34" charset="0"/>
              </a:endParaRPr>
            </a:p>
          </p:txBody>
        </p:sp>
        <p:grpSp>
          <p:nvGrpSpPr>
            <p:cNvPr id="49172" name="Group 19"/>
            <p:cNvGrpSpPr>
              <a:grpSpLocks/>
            </p:cNvGrpSpPr>
            <p:nvPr/>
          </p:nvGrpSpPr>
          <p:grpSpPr bwMode="auto">
            <a:xfrm>
              <a:off x="6110287" y="4054475"/>
              <a:ext cx="1128713" cy="651014"/>
              <a:chOff x="6110287" y="4054475"/>
              <a:chExt cx="1128713" cy="651014"/>
            </a:xfrm>
          </p:grpSpPr>
          <p:sp>
            <p:nvSpPr>
              <p:cNvPr id="49173" name="TextBox 48"/>
              <p:cNvSpPr txBox="1">
                <a:spLocks noChangeArrowheads="1"/>
              </p:cNvSpPr>
              <p:nvPr/>
            </p:nvSpPr>
            <p:spPr bwMode="auto">
              <a:xfrm>
                <a:off x="6110288" y="4054475"/>
                <a:ext cx="1128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3600">
                    <a:solidFill>
                      <a:srgbClr val="FFFFFF"/>
                    </a:solidFill>
                    <a:latin typeface="Arial Narrow Bold" pitchFamily="34" charset="0"/>
                    <a:ea typeface="ＭＳ Ｐゴシック" pitchFamily="34" charset="-128"/>
                  </a:rPr>
                  <a:t>M</a:t>
                </a:r>
              </a:p>
            </p:txBody>
          </p:sp>
          <p:sp>
            <p:nvSpPr>
              <p:cNvPr id="49174" name="TextBox 17"/>
              <p:cNvSpPr txBox="1">
                <a:spLocks noChangeArrowheads="1"/>
              </p:cNvSpPr>
              <p:nvPr/>
            </p:nvSpPr>
            <p:spPr bwMode="auto">
              <a:xfrm>
                <a:off x="6110287" y="4059377"/>
                <a:ext cx="1128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3600">
                    <a:solidFill>
                      <a:srgbClr val="7F7F7F"/>
                    </a:solidFill>
                    <a:latin typeface="Arial Narrow Bold" pitchFamily="34" charset="0"/>
                    <a:ea typeface="ＭＳ Ｐゴシック" pitchFamily="34" charset="-128"/>
                  </a:rPr>
                  <a:t>M</a:t>
                </a:r>
              </a:p>
            </p:txBody>
          </p:sp>
        </p:grpSp>
      </p:grpSp>
      <p:sp>
        <p:nvSpPr>
          <p:cNvPr id="49160" name="Rectangle 4"/>
          <p:cNvSpPr>
            <a:spLocks noChangeArrowheads="1"/>
          </p:cNvSpPr>
          <p:nvPr/>
        </p:nvSpPr>
        <p:spPr bwMode="gray">
          <a:xfrm>
            <a:off x="465138" y="6264275"/>
            <a:ext cx="15382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a:r>
              <a:rPr lang="en-US" sz="800">
                <a:solidFill>
                  <a:srgbClr val="171717"/>
                </a:solidFill>
              </a:rPr>
              <a:t>Your own footer</a:t>
            </a:r>
          </a:p>
        </p:txBody>
      </p:sp>
      <p:grpSp>
        <p:nvGrpSpPr>
          <p:cNvPr id="6" name="Group 22"/>
          <p:cNvGrpSpPr>
            <a:grpSpLocks/>
          </p:cNvGrpSpPr>
          <p:nvPr/>
        </p:nvGrpSpPr>
        <p:grpSpPr bwMode="auto">
          <a:xfrm>
            <a:off x="5978525" y="3625850"/>
            <a:ext cx="6588125" cy="6586538"/>
            <a:chOff x="5978525" y="3625850"/>
            <a:chExt cx="6588125" cy="6586538"/>
          </a:xfrm>
        </p:grpSpPr>
        <p:sp>
          <p:nvSpPr>
            <p:cNvPr id="15" name="Freeform 14"/>
            <p:cNvSpPr>
              <a:spLocks noChangeArrowheads="1"/>
            </p:cNvSpPr>
            <p:nvPr/>
          </p:nvSpPr>
          <p:spPr bwMode="auto">
            <a:xfrm>
              <a:off x="6324600" y="3886200"/>
              <a:ext cx="2854325" cy="2978150"/>
            </a:xfrm>
            <a:custGeom>
              <a:avLst/>
              <a:gdLst>
                <a:gd name="T0" fmla="*/ 2851917 w 2854103"/>
                <a:gd name="T1" fmla="*/ 157019 h 2978657"/>
                <a:gd name="T2" fmla="*/ 2850289 w 2854103"/>
                <a:gd name="T3" fmla="*/ 156081 h 2978657"/>
                <a:gd name="T4" fmla="*/ 2829034 w 2854103"/>
                <a:gd name="T5" fmla="*/ 1093508 h 2978657"/>
                <a:gd name="T6" fmla="*/ 2794712 w 2854103"/>
                <a:gd name="T7" fmla="*/ 2933750 h 2978657"/>
                <a:gd name="T8" fmla="*/ 0 w 2854103"/>
                <a:gd name="T9" fmla="*/ 2933750 h 2978657"/>
                <a:gd name="T10" fmla="*/ 34322 w 2854103"/>
                <a:gd name="T11" fmla="*/ 2453190 h 2978657"/>
                <a:gd name="T12" fmla="*/ 205933 w 2854103"/>
                <a:gd name="T13" fmla="*/ 1858210 h 2978657"/>
                <a:gd name="T14" fmla="*/ 514833 w 2854103"/>
                <a:gd name="T15" fmla="*/ 1308998 h 2978657"/>
                <a:gd name="T16" fmla="*/ 926699 w 2854103"/>
                <a:gd name="T17" fmla="*/ 839879 h 2978657"/>
                <a:gd name="T18" fmla="*/ 1258480 w 2854103"/>
                <a:gd name="T19" fmla="*/ 553831 h 2978657"/>
                <a:gd name="T20" fmla="*/ 1624583 w 2854103"/>
                <a:gd name="T21" fmla="*/ 324993 h 2978657"/>
                <a:gd name="T22" fmla="*/ 2150856 w 2854103"/>
                <a:gd name="T23" fmla="*/ 141922 h 2978657"/>
                <a:gd name="T24" fmla="*/ 2848741 w 2854103"/>
                <a:gd name="T25" fmla="*/ 16061 h 2978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4103"/>
                <a:gd name="T40" fmla="*/ 0 h 2978657"/>
                <a:gd name="T41" fmla="*/ 2854103 w 2854103"/>
                <a:gd name="T42" fmla="*/ 2978657 h 29786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4103" h="2978657">
                  <a:moveTo>
                    <a:pt x="2851917" y="157019"/>
                  </a:moveTo>
                  <a:cubicBezTo>
                    <a:pt x="2851117" y="156863"/>
                    <a:pt x="2854103" y="0"/>
                    <a:pt x="2850289" y="156081"/>
                  </a:cubicBezTo>
                  <a:cubicBezTo>
                    <a:pt x="2846475" y="312162"/>
                    <a:pt x="2837768" y="630563"/>
                    <a:pt x="2829034" y="1093508"/>
                  </a:cubicBezTo>
                  <a:cubicBezTo>
                    <a:pt x="2820029" y="1579789"/>
                    <a:pt x="2791538" y="2689179"/>
                    <a:pt x="2794712" y="2933750"/>
                  </a:cubicBezTo>
                  <a:cubicBezTo>
                    <a:pt x="2383159" y="2956634"/>
                    <a:pt x="1056436" y="2978657"/>
                    <a:pt x="0" y="2933750"/>
                  </a:cubicBezTo>
                  <a:cubicBezTo>
                    <a:pt x="0" y="2656761"/>
                    <a:pt x="0" y="2632447"/>
                    <a:pt x="34322" y="2453190"/>
                  </a:cubicBezTo>
                  <a:cubicBezTo>
                    <a:pt x="68644" y="2273933"/>
                    <a:pt x="125848" y="2048908"/>
                    <a:pt x="205933" y="1858210"/>
                  </a:cubicBezTo>
                  <a:cubicBezTo>
                    <a:pt x="286018" y="1667512"/>
                    <a:pt x="394705" y="1478720"/>
                    <a:pt x="514833" y="1308998"/>
                  </a:cubicBezTo>
                  <a:cubicBezTo>
                    <a:pt x="634961" y="1139276"/>
                    <a:pt x="802758" y="965740"/>
                    <a:pt x="926699" y="839879"/>
                  </a:cubicBezTo>
                  <a:cubicBezTo>
                    <a:pt x="1050640" y="714018"/>
                    <a:pt x="1142166" y="639645"/>
                    <a:pt x="1258480" y="553831"/>
                  </a:cubicBezTo>
                  <a:cubicBezTo>
                    <a:pt x="1374794" y="468017"/>
                    <a:pt x="1475854" y="393644"/>
                    <a:pt x="1624583" y="324993"/>
                  </a:cubicBezTo>
                  <a:cubicBezTo>
                    <a:pt x="1773312" y="256342"/>
                    <a:pt x="1946830" y="193411"/>
                    <a:pt x="2150856" y="141922"/>
                  </a:cubicBezTo>
                  <a:cubicBezTo>
                    <a:pt x="2354882" y="90433"/>
                    <a:pt x="2728613" y="38945"/>
                    <a:pt x="2848741" y="16061"/>
                  </a:cubicBezTo>
                </a:path>
              </a:pathLst>
            </a:custGeom>
            <a:gradFill rotWithShape="1">
              <a:gsLst>
                <a:gs pos="0">
                  <a:schemeClr val="tx1"/>
                </a:gs>
                <a:gs pos="100000">
                  <a:schemeClr val="tx1">
                    <a:lumMod val="20000"/>
                    <a:lumOff val="80000"/>
                  </a:schemeClr>
                </a:gs>
              </a:gsLst>
              <a:lin ang="5400000"/>
            </a:gra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rgbClr val="FFFFFF"/>
                </a:solidFill>
                <a:latin typeface="+mn-lt"/>
                <a:cs typeface="+mn-cs"/>
              </a:endParaRPr>
            </a:p>
          </p:txBody>
        </p:sp>
        <p:sp>
          <p:nvSpPr>
            <p:cNvPr id="17" name="Freeform 41"/>
            <p:cNvSpPr>
              <a:spLocks/>
            </p:cNvSpPr>
            <p:nvPr/>
          </p:nvSpPr>
          <p:spPr bwMode="auto">
            <a:xfrm>
              <a:off x="7162800" y="4038600"/>
              <a:ext cx="2140974" cy="1600200"/>
            </a:xfrm>
            <a:custGeom>
              <a:avLst/>
              <a:gdLst>
                <a:gd name="connsiteX0" fmla="*/ 1094 w 1102"/>
                <a:gd name="connsiteY0" fmla="*/ 560 h 560"/>
                <a:gd name="connsiteX1" fmla="*/ 1094 w 1102"/>
                <a:gd name="connsiteY1" fmla="*/ 560 h 560"/>
                <a:gd name="connsiteX2" fmla="*/ 1084 w 1102"/>
                <a:gd name="connsiteY2" fmla="*/ 558 h 560"/>
                <a:gd name="connsiteX3" fmla="*/ 1070 w 1102"/>
                <a:gd name="connsiteY3" fmla="*/ 552 h 560"/>
                <a:gd name="connsiteX4" fmla="*/ 1030 w 1102"/>
                <a:gd name="connsiteY4" fmla="*/ 526 h 560"/>
                <a:gd name="connsiteX5" fmla="*/ 976 w 1102"/>
                <a:gd name="connsiteY5" fmla="*/ 490 h 560"/>
                <a:gd name="connsiteX6" fmla="*/ 910 w 1102"/>
                <a:gd name="connsiteY6" fmla="*/ 450 h 560"/>
                <a:gd name="connsiteX7" fmla="*/ 872 w 1102"/>
                <a:gd name="connsiteY7" fmla="*/ 430 h 560"/>
                <a:gd name="connsiteX8" fmla="*/ 832 w 1102"/>
                <a:gd name="connsiteY8" fmla="*/ 410 h 560"/>
                <a:gd name="connsiteX9" fmla="*/ 790 w 1102"/>
                <a:gd name="connsiteY9" fmla="*/ 392 h 560"/>
                <a:gd name="connsiteX10" fmla="*/ 746 w 1102"/>
                <a:gd name="connsiteY10" fmla="*/ 374 h 560"/>
                <a:gd name="connsiteX11" fmla="*/ 702 w 1102"/>
                <a:gd name="connsiteY11" fmla="*/ 360 h 560"/>
                <a:gd name="connsiteX12" fmla="*/ 654 w 1102"/>
                <a:gd name="connsiteY12" fmla="*/ 350 h 560"/>
                <a:gd name="connsiteX13" fmla="*/ 604 w 1102"/>
                <a:gd name="connsiteY13" fmla="*/ 342 h 560"/>
                <a:gd name="connsiteX14" fmla="*/ 580 w 1102"/>
                <a:gd name="connsiteY14" fmla="*/ 340 h 560"/>
                <a:gd name="connsiteX15" fmla="*/ 554 w 1102"/>
                <a:gd name="connsiteY15" fmla="*/ 340 h 560"/>
                <a:gd name="connsiteX16" fmla="*/ 554 w 1102"/>
                <a:gd name="connsiteY16" fmla="*/ 340 h 560"/>
                <a:gd name="connsiteX17" fmla="*/ 528 w 1102"/>
                <a:gd name="connsiteY17" fmla="*/ 340 h 560"/>
                <a:gd name="connsiteX18" fmla="*/ 502 w 1102"/>
                <a:gd name="connsiteY18" fmla="*/ 342 h 560"/>
                <a:gd name="connsiteX19" fmla="*/ 452 w 1102"/>
                <a:gd name="connsiteY19" fmla="*/ 350 h 560"/>
                <a:gd name="connsiteX20" fmla="*/ 402 w 1102"/>
                <a:gd name="connsiteY20" fmla="*/ 360 h 560"/>
                <a:gd name="connsiteX21" fmla="*/ 356 w 1102"/>
                <a:gd name="connsiteY21" fmla="*/ 374 h 560"/>
                <a:gd name="connsiteX22" fmla="*/ 310 w 1102"/>
                <a:gd name="connsiteY22" fmla="*/ 390 h 560"/>
                <a:gd name="connsiteX23" fmla="*/ 266 w 1102"/>
                <a:gd name="connsiteY23" fmla="*/ 408 h 560"/>
                <a:gd name="connsiteX24" fmla="*/ 226 w 1102"/>
                <a:gd name="connsiteY24" fmla="*/ 428 h 560"/>
                <a:gd name="connsiteX25" fmla="*/ 188 w 1102"/>
                <a:gd name="connsiteY25" fmla="*/ 448 h 560"/>
                <a:gd name="connsiteX26" fmla="*/ 120 w 1102"/>
                <a:gd name="connsiteY26" fmla="*/ 488 h 560"/>
                <a:gd name="connsiteX27" fmla="*/ 66 w 1102"/>
                <a:gd name="connsiteY27" fmla="*/ 522 h 560"/>
                <a:gd name="connsiteX28" fmla="*/ 26 w 1102"/>
                <a:gd name="connsiteY28" fmla="*/ 546 h 560"/>
                <a:gd name="connsiteX29" fmla="*/ 14 w 1102"/>
                <a:gd name="connsiteY29" fmla="*/ 554 h 560"/>
                <a:gd name="connsiteX30" fmla="*/ 4 w 1102"/>
                <a:gd name="connsiteY30" fmla="*/ 556 h 560"/>
                <a:gd name="connsiteX31" fmla="*/ 4 w 1102"/>
                <a:gd name="connsiteY31" fmla="*/ 556 h 560"/>
                <a:gd name="connsiteX32" fmla="*/ 2 w 1102"/>
                <a:gd name="connsiteY32" fmla="*/ 554 h 560"/>
                <a:gd name="connsiteX33" fmla="*/ 0 w 1102"/>
                <a:gd name="connsiteY33" fmla="*/ 552 h 560"/>
                <a:gd name="connsiteX34" fmla="*/ 0 w 1102"/>
                <a:gd name="connsiteY34" fmla="*/ 552 h 560"/>
                <a:gd name="connsiteX35" fmla="*/ 0 w 1102"/>
                <a:gd name="connsiteY35" fmla="*/ 550 h 560"/>
                <a:gd name="connsiteX36" fmla="*/ 0 w 1102"/>
                <a:gd name="connsiteY36" fmla="*/ 550 h 560"/>
                <a:gd name="connsiteX37" fmla="*/ 2 w 1102"/>
                <a:gd name="connsiteY37" fmla="*/ 522 h 560"/>
                <a:gd name="connsiteX38" fmla="*/ 4 w 1102"/>
                <a:gd name="connsiteY38" fmla="*/ 494 h 560"/>
                <a:gd name="connsiteX39" fmla="*/ 8 w 1102"/>
                <a:gd name="connsiteY39" fmla="*/ 466 h 560"/>
                <a:gd name="connsiteX40" fmla="*/ 14 w 1102"/>
                <a:gd name="connsiteY40" fmla="*/ 440 h 560"/>
                <a:gd name="connsiteX41" fmla="*/ 20 w 1102"/>
                <a:gd name="connsiteY41" fmla="*/ 412 h 560"/>
                <a:gd name="connsiteX42" fmla="*/ 28 w 1102"/>
                <a:gd name="connsiteY42" fmla="*/ 386 h 560"/>
                <a:gd name="connsiteX43" fmla="*/ 38 w 1102"/>
                <a:gd name="connsiteY43" fmla="*/ 362 h 560"/>
                <a:gd name="connsiteX44" fmla="*/ 48 w 1102"/>
                <a:gd name="connsiteY44" fmla="*/ 336 h 560"/>
                <a:gd name="connsiteX45" fmla="*/ 58 w 1102"/>
                <a:gd name="connsiteY45" fmla="*/ 312 h 560"/>
                <a:gd name="connsiteX46" fmla="*/ 70 w 1102"/>
                <a:gd name="connsiteY46" fmla="*/ 288 h 560"/>
                <a:gd name="connsiteX47" fmla="*/ 84 w 1102"/>
                <a:gd name="connsiteY47" fmla="*/ 266 h 560"/>
                <a:gd name="connsiteX48" fmla="*/ 98 w 1102"/>
                <a:gd name="connsiteY48" fmla="*/ 242 h 560"/>
                <a:gd name="connsiteX49" fmla="*/ 114 w 1102"/>
                <a:gd name="connsiteY49" fmla="*/ 222 h 560"/>
                <a:gd name="connsiteX50" fmla="*/ 130 w 1102"/>
                <a:gd name="connsiteY50" fmla="*/ 200 h 560"/>
                <a:gd name="connsiteX51" fmla="*/ 146 w 1102"/>
                <a:gd name="connsiteY51" fmla="*/ 180 h 560"/>
                <a:gd name="connsiteX52" fmla="*/ 164 w 1102"/>
                <a:gd name="connsiteY52" fmla="*/ 162 h 560"/>
                <a:gd name="connsiteX53" fmla="*/ 184 w 1102"/>
                <a:gd name="connsiteY53" fmla="*/ 144 h 560"/>
                <a:gd name="connsiteX54" fmla="*/ 204 w 1102"/>
                <a:gd name="connsiteY54" fmla="*/ 126 h 560"/>
                <a:gd name="connsiteX55" fmla="*/ 224 w 1102"/>
                <a:gd name="connsiteY55" fmla="*/ 110 h 560"/>
                <a:gd name="connsiteX56" fmla="*/ 246 w 1102"/>
                <a:gd name="connsiteY56" fmla="*/ 94 h 560"/>
                <a:gd name="connsiteX57" fmla="*/ 268 w 1102"/>
                <a:gd name="connsiteY57" fmla="*/ 80 h 560"/>
                <a:gd name="connsiteX58" fmla="*/ 290 w 1102"/>
                <a:gd name="connsiteY58" fmla="*/ 66 h 560"/>
                <a:gd name="connsiteX59" fmla="*/ 314 w 1102"/>
                <a:gd name="connsiteY59" fmla="*/ 54 h 560"/>
                <a:gd name="connsiteX60" fmla="*/ 338 w 1102"/>
                <a:gd name="connsiteY60" fmla="*/ 44 h 560"/>
                <a:gd name="connsiteX61" fmla="*/ 362 w 1102"/>
                <a:gd name="connsiteY61" fmla="*/ 34 h 560"/>
                <a:gd name="connsiteX62" fmla="*/ 388 w 1102"/>
                <a:gd name="connsiteY62" fmla="*/ 24 h 560"/>
                <a:gd name="connsiteX63" fmla="*/ 414 w 1102"/>
                <a:gd name="connsiteY63" fmla="*/ 18 h 560"/>
                <a:gd name="connsiteX64" fmla="*/ 440 w 1102"/>
                <a:gd name="connsiteY64" fmla="*/ 12 h 560"/>
                <a:gd name="connsiteX65" fmla="*/ 468 w 1102"/>
                <a:gd name="connsiteY65" fmla="*/ 6 h 560"/>
                <a:gd name="connsiteX66" fmla="*/ 494 w 1102"/>
                <a:gd name="connsiteY66" fmla="*/ 2 h 560"/>
                <a:gd name="connsiteX67" fmla="*/ 522 w 1102"/>
                <a:gd name="connsiteY67" fmla="*/ 0 h 560"/>
                <a:gd name="connsiteX68" fmla="*/ 550 w 1102"/>
                <a:gd name="connsiteY68" fmla="*/ 0 h 560"/>
                <a:gd name="connsiteX69" fmla="*/ 550 w 1102"/>
                <a:gd name="connsiteY69" fmla="*/ 0 h 560"/>
                <a:gd name="connsiteX70" fmla="*/ 580 w 1102"/>
                <a:gd name="connsiteY70" fmla="*/ 0 h 560"/>
                <a:gd name="connsiteX71" fmla="*/ 634 w 1102"/>
                <a:gd name="connsiteY71" fmla="*/ 6 h 560"/>
                <a:gd name="connsiteX72" fmla="*/ 662 w 1102"/>
                <a:gd name="connsiteY72" fmla="*/ 12 h 560"/>
                <a:gd name="connsiteX73" fmla="*/ 688 w 1102"/>
                <a:gd name="connsiteY73" fmla="*/ 18 h 560"/>
                <a:gd name="connsiteX74" fmla="*/ 714 w 1102"/>
                <a:gd name="connsiteY74" fmla="*/ 24 h 560"/>
                <a:gd name="connsiteX75" fmla="*/ 740 w 1102"/>
                <a:gd name="connsiteY75" fmla="*/ 34 h 560"/>
                <a:gd name="connsiteX76" fmla="*/ 764 w 1102"/>
                <a:gd name="connsiteY76" fmla="*/ 44 h 560"/>
                <a:gd name="connsiteX77" fmla="*/ 788 w 1102"/>
                <a:gd name="connsiteY77" fmla="*/ 54 h 560"/>
                <a:gd name="connsiteX78" fmla="*/ 812 w 1102"/>
                <a:gd name="connsiteY78" fmla="*/ 66 h 560"/>
                <a:gd name="connsiteX79" fmla="*/ 834 w 1102"/>
                <a:gd name="connsiteY79" fmla="*/ 80 h 560"/>
                <a:gd name="connsiteX80" fmla="*/ 858 w 1102"/>
                <a:gd name="connsiteY80" fmla="*/ 94 h 560"/>
                <a:gd name="connsiteX81" fmla="*/ 878 w 1102"/>
                <a:gd name="connsiteY81" fmla="*/ 110 h 560"/>
                <a:gd name="connsiteX82" fmla="*/ 900 w 1102"/>
                <a:gd name="connsiteY82" fmla="*/ 126 h 560"/>
                <a:gd name="connsiteX83" fmla="*/ 918 w 1102"/>
                <a:gd name="connsiteY83" fmla="*/ 142 h 560"/>
                <a:gd name="connsiteX84" fmla="*/ 938 w 1102"/>
                <a:gd name="connsiteY84" fmla="*/ 162 h 560"/>
                <a:gd name="connsiteX85" fmla="*/ 956 w 1102"/>
                <a:gd name="connsiteY85" fmla="*/ 180 h 560"/>
                <a:gd name="connsiteX86" fmla="*/ 974 w 1102"/>
                <a:gd name="connsiteY86" fmla="*/ 200 h 560"/>
                <a:gd name="connsiteX87" fmla="*/ 990 w 1102"/>
                <a:gd name="connsiteY87" fmla="*/ 222 h 560"/>
                <a:gd name="connsiteX88" fmla="*/ 1004 w 1102"/>
                <a:gd name="connsiteY88" fmla="*/ 242 h 560"/>
                <a:gd name="connsiteX89" fmla="*/ 1020 w 1102"/>
                <a:gd name="connsiteY89" fmla="*/ 266 h 560"/>
                <a:gd name="connsiteX90" fmla="*/ 1032 w 1102"/>
                <a:gd name="connsiteY90" fmla="*/ 288 h 560"/>
                <a:gd name="connsiteX91" fmla="*/ 1044 w 1102"/>
                <a:gd name="connsiteY91" fmla="*/ 312 h 560"/>
                <a:gd name="connsiteX92" fmla="*/ 1056 w 1102"/>
                <a:gd name="connsiteY92" fmla="*/ 336 h 560"/>
                <a:gd name="connsiteX93" fmla="*/ 1066 w 1102"/>
                <a:gd name="connsiteY93" fmla="*/ 362 h 560"/>
                <a:gd name="connsiteX94" fmla="*/ 1074 w 1102"/>
                <a:gd name="connsiteY94" fmla="*/ 386 h 560"/>
                <a:gd name="connsiteX95" fmla="*/ 1082 w 1102"/>
                <a:gd name="connsiteY95" fmla="*/ 412 h 560"/>
                <a:gd name="connsiteX96" fmla="*/ 1088 w 1102"/>
                <a:gd name="connsiteY96" fmla="*/ 440 h 560"/>
                <a:gd name="connsiteX97" fmla="*/ 1094 w 1102"/>
                <a:gd name="connsiteY97" fmla="*/ 466 h 560"/>
                <a:gd name="connsiteX98" fmla="*/ 1098 w 1102"/>
                <a:gd name="connsiteY98" fmla="*/ 494 h 560"/>
                <a:gd name="connsiteX99" fmla="*/ 1100 w 1102"/>
                <a:gd name="connsiteY99" fmla="*/ 522 h 560"/>
                <a:gd name="connsiteX100" fmla="*/ 1102 w 1102"/>
                <a:gd name="connsiteY100" fmla="*/ 550 h 560"/>
                <a:gd name="connsiteX101" fmla="*/ 1102 w 1102"/>
                <a:gd name="connsiteY101" fmla="*/ 550 h 560"/>
                <a:gd name="connsiteX102" fmla="*/ 1102 w 1102"/>
                <a:gd name="connsiteY102" fmla="*/ 552 h 560"/>
                <a:gd name="connsiteX103" fmla="*/ 1102 w 1102"/>
                <a:gd name="connsiteY103" fmla="*/ 552 h 560"/>
                <a:gd name="connsiteX104" fmla="*/ 1100 w 1102"/>
                <a:gd name="connsiteY104" fmla="*/ 556 h 560"/>
                <a:gd name="connsiteX105" fmla="*/ 1100 w 1102"/>
                <a:gd name="connsiteY105" fmla="*/ 558 h 560"/>
                <a:gd name="connsiteX106" fmla="*/ 1098 w 1102"/>
                <a:gd name="connsiteY106" fmla="*/ 560 h 560"/>
                <a:gd name="connsiteX107" fmla="*/ 1094 w 1102"/>
                <a:gd name="connsiteY107" fmla="*/ 56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604 w 1102"/>
                <a:gd name="connsiteY48" fmla="*/ 342 h 560"/>
                <a:gd name="connsiteX49" fmla="*/ 580 w 1102"/>
                <a:gd name="connsiteY49" fmla="*/ 340 h 560"/>
                <a:gd name="connsiteX50" fmla="*/ 554 w 1102"/>
                <a:gd name="connsiteY50" fmla="*/ 340 h 560"/>
                <a:gd name="connsiteX51" fmla="*/ 554 w 1102"/>
                <a:gd name="connsiteY51" fmla="*/ 340 h 560"/>
                <a:gd name="connsiteX52" fmla="*/ 528 w 1102"/>
                <a:gd name="connsiteY52" fmla="*/ 340 h 560"/>
                <a:gd name="connsiteX53" fmla="*/ 502 w 1102"/>
                <a:gd name="connsiteY53" fmla="*/ 342 h 560"/>
                <a:gd name="connsiteX54" fmla="*/ 452 w 1102"/>
                <a:gd name="connsiteY54" fmla="*/ 350 h 560"/>
                <a:gd name="connsiteX55" fmla="*/ 402 w 1102"/>
                <a:gd name="connsiteY55" fmla="*/ 360 h 560"/>
                <a:gd name="connsiteX56" fmla="*/ 356 w 1102"/>
                <a:gd name="connsiteY56" fmla="*/ 374 h 560"/>
                <a:gd name="connsiteX57" fmla="*/ 310 w 1102"/>
                <a:gd name="connsiteY57" fmla="*/ 390 h 560"/>
                <a:gd name="connsiteX58" fmla="*/ 266 w 1102"/>
                <a:gd name="connsiteY58" fmla="*/ 408 h 560"/>
                <a:gd name="connsiteX59" fmla="*/ 226 w 1102"/>
                <a:gd name="connsiteY59" fmla="*/ 428 h 560"/>
                <a:gd name="connsiteX60" fmla="*/ 188 w 1102"/>
                <a:gd name="connsiteY60" fmla="*/ 448 h 560"/>
                <a:gd name="connsiteX61" fmla="*/ 120 w 1102"/>
                <a:gd name="connsiteY61" fmla="*/ 488 h 560"/>
                <a:gd name="connsiteX62" fmla="*/ 66 w 1102"/>
                <a:gd name="connsiteY62" fmla="*/ 522 h 560"/>
                <a:gd name="connsiteX63" fmla="*/ 26 w 1102"/>
                <a:gd name="connsiteY63" fmla="*/ 546 h 560"/>
                <a:gd name="connsiteX64" fmla="*/ 14 w 1102"/>
                <a:gd name="connsiteY64" fmla="*/ 554 h 560"/>
                <a:gd name="connsiteX65" fmla="*/ 4 w 1102"/>
                <a:gd name="connsiteY65" fmla="*/ 556 h 560"/>
                <a:gd name="connsiteX66" fmla="*/ 4 w 1102"/>
                <a:gd name="connsiteY66" fmla="*/ 556 h 560"/>
                <a:gd name="connsiteX67" fmla="*/ 2 w 1102"/>
                <a:gd name="connsiteY67" fmla="*/ 554 h 560"/>
                <a:gd name="connsiteX68" fmla="*/ 0 w 1102"/>
                <a:gd name="connsiteY68" fmla="*/ 552 h 560"/>
                <a:gd name="connsiteX69" fmla="*/ 0 w 1102"/>
                <a:gd name="connsiteY69" fmla="*/ 552 h 560"/>
                <a:gd name="connsiteX70" fmla="*/ 0 w 1102"/>
                <a:gd name="connsiteY70" fmla="*/ 550 h 560"/>
                <a:gd name="connsiteX71" fmla="*/ 0 w 1102"/>
                <a:gd name="connsiteY71" fmla="*/ 550 h 560"/>
                <a:gd name="connsiteX72" fmla="*/ 2 w 1102"/>
                <a:gd name="connsiteY72" fmla="*/ 522 h 560"/>
                <a:gd name="connsiteX73" fmla="*/ 4 w 1102"/>
                <a:gd name="connsiteY73" fmla="*/ 494 h 560"/>
                <a:gd name="connsiteX74" fmla="*/ 8 w 1102"/>
                <a:gd name="connsiteY74" fmla="*/ 466 h 560"/>
                <a:gd name="connsiteX75" fmla="*/ 14 w 1102"/>
                <a:gd name="connsiteY75" fmla="*/ 440 h 560"/>
                <a:gd name="connsiteX76" fmla="*/ 20 w 1102"/>
                <a:gd name="connsiteY76" fmla="*/ 412 h 560"/>
                <a:gd name="connsiteX77" fmla="*/ 28 w 1102"/>
                <a:gd name="connsiteY77" fmla="*/ 386 h 560"/>
                <a:gd name="connsiteX78" fmla="*/ 38 w 1102"/>
                <a:gd name="connsiteY78" fmla="*/ 362 h 560"/>
                <a:gd name="connsiteX79" fmla="*/ 48 w 1102"/>
                <a:gd name="connsiteY79" fmla="*/ 336 h 560"/>
                <a:gd name="connsiteX80" fmla="*/ 58 w 1102"/>
                <a:gd name="connsiteY80" fmla="*/ 312 h 560"/>
                <a:gd name="connsiteX81" fmla="*/ 70 w 1102"/>
                <a:gd name="connsiteY81" fmla="*/ 288 h 560"/>
                <a:gd name="connsiteX82" fmla="*/ 84 w 1102"/>
                <a:gd name="connsiteY82" fmla="*/ 266 h 560"/>
                <a:gd name="connsiteX83" fmla="*/ 98 w 1102"/>
                <a:gd name="connsiteY83" fmla="*/ 242 h 560"/>
                <a:gd name="connsiteX84" fmla="*/ 114 w 1102"/>
                <a:gd name="connsiteY84" fmla="*/ 222 h 560"/>
                <a:gd name="connsiteX85" fmla="*/ 130 w 1102"/>
                <a:gd name="connsiteY85" fmla="*/ 200 h 560"/>
                <a:gd name="connsiteX86" fmla="*/ 146 w 1102"/>
                <a:gd name="connsiteY86" fmla="*/ 180 h 560"/>
                <a:gd name="connsiteX87" fmla="*/ 164 w 1102"/>
                <a:gd name="connsiteY87" fmla="*/ 162 h 560"/>
                <a:gd name="connsiteX88" fmla="*/ 184 w 1102"/>
                <a:gd name="connsiteY88" fmla="*/ 144 h 560"/>
                <a:gd name="connsiteX89" fmla="*/ 204 w 1102"/>
                <a:gd name="connsiteY89" fmla="*/ 126 h 560"/>
                <a:gd name="connsiteX90" fmla="*/ 224 w 1102"/>
                <a:gd name="connsiteY90" fmla="*/ 110 h 560"/>
                <a:gd name="connsiteX91" fmla="*/ 246 w 1102"/>
                <a:gd name="connsiteY91" fmla="*/ 94 h 560"/>
                <a:gd name="connsiteX92" fmla="*/ 268 w 1102"/>
                <a:gd name="connsiteY92" fmla="*/ 80 h 560"/>
                <a:gd name="connsiteX93" fmla="*/ 290 w 1102"/>
                <a:gd name="connsiteY93" fmla="*/ 66 h 560"/>
                <a:gd name="connsiteX94" fmla="*/ 314 w 1102"/>
                <a:gd name="connsiteY94" fmla="*/ 54 h 560"/>
                <a:gd name="connsiteX95" fmla="*/ 338 w 1102"/>
                <a:gd name="connsiteY95" fmla="*/ 44 h 560"/>
                <a:gd name="connsiteX96" fmla="*/ 362 w 1102"/>
                <a:gd name="connsiteY96" fmla="*/ 34 h 560"/>
                <a:gd name="connsiteX97" fmla="*/ 388 w 1102"/>
                <a:gd name="connsiteY97" fmla="*/ 24 h 560"/>
                <a:gd name="connsiteX98" fmla="*/ 414 w 1102"/>
                <a:gd name="connsiteY98" fmla="*/ 18 h 560"/>
                <a:gd name="connsiteX99" fmla="*/ 440 w 1102"/>
                <a:gd name="connsiteY99" fmla="*/ 12 h 560"/>
                <a:gd name="connsiteX100" fmla="*/ 468 w 1102"/>
                <a:gd name="connsiteY100" fmla="*/ 6 h 560"/>
                <a:gd name="connsiteX101" fmla="*/ 494 w 1102"/>
                <a:gd name="connsiteY101" fmla="*/ 2 h 560"/>
                <a:gd name="connsiteX102" fmla="*/ 522 w 1102"/>
                <a:gd name="connsiteY102" fmla="*/ 0 h 560"/>
                <a:gd name="connsiteX103" fmla="*/ 550 w 1102"/>
                <a:gd name="connsiteY103" fmla="*/ 0 h 560"/>
                <a:gd name="connsiteX104" fmla="*/ 550 w 1102"/>
                <a:gd name="connsiteY104" fmla="*/ 0 h 560"/>
                <a:gd name="connsiteX105" fmla="*/ 580 w 1102"/>
                <a:gd name="connsiteY105" fmla="*/ 0 h 560"/>
                <a:gd name="connsiteX106" fmla="*/ 659 w 1102"/>
                <a:gd name="connsiteY106" fmla="*/ 31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604 w 1102"/>
                <a:gd name="connsiteY48" fmla="*/ 342 h 560"/>
                <a:gd name="connsiteX49" fmla="*/ 580 w 1102"/>
                <a:gd name="connsiteY49" fmla="*/ 340 h 560"/>
                <a:gd name="connsiteX50" fmla="*/ 554 w 1102"/>
                <a:gd name="connsiteY50" fmla="*/ 340 h 560"/>
                <a:gd name="connsiteX51" fmla="*/ 554 w 1102"/>
                <a:gd name="connsiteY51" fmla="*/ 340 h 560"/>
                <a:gd name="connsiteX52" fmla="*/ 528 w 1102"/>
                <a:gd name="connsiteY52" fmla="*/ 340 h 560"/>
                <a:gd name="connsiteX53" fmla="*/ 502 w 1102"/>
                <a:gd name="connsiteY53" fmla="*/ 342 h 560"/>
                <a:gd name="connsiteX54" fmla="*/ 452 w 1102"/>
                <a:gd name="connsiteY54" fmla="*/ 350 h 560"/>
                <a:gd name="connsiteX55" fmla="*/ 402 w 1102"/>
                <a:gd name="connsiteY55" fmla="*/ 360 h 560"/>
                <a:gd name="connsiteX56" fmla="*/ 356 w 1102"/>
                <a:gd name="connsiteY56" fmla="*/ 374 h 560"/>
                <a:gd name="connsiteX57" fmla="*/ 310 w 1102"/>
                <a:gd name="connsiteY57" fmla="*/ 390 h 560"/>
                <a:gd name="connsiteX58" fmla="*/ 266 w 1102"/>
                <a:gd name="connsiteY58" fmla="*/ 408 h 560"/>
                <a:gd name="connsiteX59" fmla="*/ 226 w 1102"/>
                <a:gd name="connsiteY59" fmla="*/ 428 h 560"/>
                <a:gd name="connsiteX60" fmla="*/ 188 w 1102"/>
                <a:gd name="connsiteY60" fmla="*/ 448 h 560"/>
                <a:gd name="connsiteX61" fmla="*/ 120 w 1102"/>
                <a:gd name="connsiteY61" fmla="*/ 488 h 560"/>
                <a:gd name="connsiteX62" fmla="*/ 66 w 1102"/>
                <a:gd name="connsiteY62" fmla="*/ 522 h 560"/>
                <a:gd name="connsiteX63" fmla="*/ 26 w 1102"/>
                <a:gd name="connsiteY63" fmla="*/ 546 h 560"/>
                <a:gd name="connsiteX64" fmla="*/ 14 w 1102"/>
                <a:gd name="connsiteY64" fmla="*/ 554 h 560"/>
                <a:gd name="connsiteX65" fmla="*/ 4 w 1102"/>
                <a:gd name="connsiteY65" fmla="*/ 556 h 560"/>
                <a:gd name="connsiteX66" fmla="*/ 4 w 1102"/>
                <a:gd name="connsiteY66" fmla="*/ 556 h 560"/>
                <a:gd name="connsiteX67" fmla="*/ 2 w 1102"/>
                <a:gd name="connsiteY67" fmla="*/ 554 h 560"/>
                <a:gd name="connsiteX68" fmla="*/ 0 w 1102"/>
                <a:gd name="connsiteY68" fmla="*/ 552 h 560"/>
                <a:gd name="connsiteX69" fmla="*/ 0 w 1102"/>
                <a:gd name="connsiteY69" fmla="*/ 552 h 560"/>
                <a:gd name="connsiteX70" fmla="*/ 0 w 1102"/>
                <a:gd name="connsiteY70" fmla="*/ 550 h 560"/>
                <a:gd name="connsiteX71" fmla="*/ 0 w 1102"/>
                <a:gd name="connsiteY71" fmla="*/ 550 h 560"/>
                <a:gd name="connsiteX72" fmla="*/ 2 w 1102"/>
                <a:gd name="connsiteY72" fmla="*/ 522 h 560"/>
                <a:gd name="connsiteX73" fmla="*/ 4 w 1102"/>
                <a:gd name="connsiteY73" fmla="*/ 494 h 560"/>
                <a:gd name="connsiteX74" fmla="*/ 8 w 1102"/>
                <a:gd name="connsiteY74" fmla="*/ 466 h 560"/>
                <a:gd name="connsiteX75" fmla="*/ 14 w 1102"/>
                <a:gd name="connsiteY75" fmla="*/ 440 h 560"/>
                <a:gd name="connsiteX76" fmla="*/ 20 w 1102"/>
                <a:gd name="connsiteY76" fmla="*/ 412 h 560"/>
                <a:gd name="connsiteX77" fmla="*/ 28 w 1102"/>
                <a:gd name="connsiteY77" fmla="*/ 386 h 560"/>
                <a:gd name="connsiteX78" fmla="*/ 38 w 1102"/>
                <a:gd name="connsiteY78" fmla="*/ 362 h 560"/>
                <a:gd name="connsiteX79" fmla="*/ 48 w 1102"/>
                <a:gd name="connsiteY79" fmla="*/ 336 h 560"/>
                <a:gd name="connsiteX80" fmla="*/ 58 w 1102"/>
                <a:gd name="connsiteY80" fmla="*/ 312 h 560"/>
                <a:gd name="connsiteX81" fmla="*/ 70 w 1102"/>
                <a:gd name="connsiteY81" fmla="*/ 288 h 560"/>
                <a:gd name="connsiteX82" fmla="*/ 84 w 1102"/>
                <a:gd name="connsiteY82" fmla="*/ 266 h 560"/>
                <a:gd name="connsiteX83" fmla="*/ 98 w 1102"/>
                <a:gd name="connsiteY83" fmla="*/ 242 h 560"/>
                <a:gd name="connsiteX84" fmla="*/ 114 w 1102"/>
                <a:gd name="connsiteY84" fmla="*/ 222 h 560"/>
                <a:gd name="connsiteX85" fmla="*/ 130 w 1102"/>
                <a:gd name="connsiteY85" fmla="*/ 200 h 560"/>
                <a:gd name="connsiteX86" fmla="*/ 146 w 1102"/>
                <a:gd name="connsiteY86" fmla="*/ 180 h 560"/>
                <a:gd name="connsiteX87" fmla="*/ 164 w 1102"/>
                <a:gd name="connsiteY87" fmla="*/ 162 h 560"/>
                <a:gd name="connsiteX88" fmla="*/ 184 w 1102"/>
                <a:gd name="connsiteY88" fmla="*/ 144 h 560"/>
                <a:gd name="connsiteX89" fmla="*/ 204 w 1102"/>
                <a:gd name="connsiteY89" fmla="*/ 126 h 560"/>
                <a:gd name="connsiteX90" fmla="*/ 224 w 1102"/>
                <a:gd name="connsiteY90" fmla="*/ 110 h 560"/>
                <a:gd name="connsiteX91" fmla="*/ 246 w 1102"/>
                <a:gd name="connsiteY91" fmla="*/ 94 h 560"/>
                <a:gd name="connsiteX92" fmla="*/ 268 w 1102"/>
                <a:gd name="connsiteY92" fmla="*/ 80 h 560"/>
                <a:gd name="connsiteX93" fmla="*/ 290 w 1102"/>
                <a:gd name="connsiteY93" fmla="*/ 66 h 560"/>
                <a:gd name="connsiteX94" fmla="*/ 314 w 1102"/>
                <a:gd name="connsiteY94" fmla="*/ 54 h 560"/>
                <a:gd name="connsiteX95" fmla="*/ 338 w 1102"/>
                <a:gd name="connsiteY95" fmla="*/ 44 h 560"/>
                <a:gd name="connsiteX96" fmla="*/ 362 w 1102"/>
                <a:gd name="connsiteY96" fmla="*/ 34 h 560"/>
                <a:gd name="connsiteX97" fmla="*/ 388 w 1102"/>
                <a:gd name="connsiteY97" fmla="*/ 24 h 560"/>
                <a:gd name="connsiteX98" fmla="*/ 414 w 1102"/>
                <a:gd name="connsiteY98" fmla="*/ 18 h 560"/>
                <a:gd name="connsiteX99" fmla="*/ 440 w 1102"/>
                <a:gd name="connsiteY99" fmla="*/ 12 h 560"/>
                <a:gd name="connsiteX100" fmla="*/ 468 w 1102"/>
                <a:gd name="connsiteY100" fmla="*/ 6 h 560"/>
                <a:gd name="connsiteX101" fmla="*/ 494 w 1102"/>
                <a:gd name="connsiteY101" fmla="*/ 2 h 560"/>
                <a:gd name="connsiteX102" fmla="*/ 522 w 1102"/>
                <a:gd name="connsiteY102" fmla="*/ 0 h 560"/>
                <a:gd name="connsiteX103" fmla="*/ 550 w 1102"/>
                <a:gd name="connsiteY103" fmla="*/ 0 h 560"/>
                <a:gd name="connsiteX104" fmla="*/ 550 w 1102"/>
                <a:gd name="connsiteY104" fmla="*/ 0 h 560"/>
                <a:gd name="connsiteX105" fmla="*/ 580 w 1102"/>
                <a:gd name="connsiteY105"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580 w 1102"/>
                <a:gd name="connsiteY48" fmla="*/ 340 h 560"/>
                <a:gd name="connsiteX49" fmla="*/ 554 w 1102"/>
                <a:gd name="connsiteY49" fmla="*/ 340 h 560"/>
                <a:gd name="connsiteX50" fmla="*/ 554 w 1102"/>
                <a:gd name="connsiteY50" fmla="*/ 340 h 560"/>
                <a:gd name="connsiteX51" fmla="*/ 528 w 1102"/>
                <a:gd name="connsiteY51" fmla="*/ 340 h 560"/>
                <a:gd name="connsiteX52" fmla="*/ 502 w 1102"/>
                <a:gd name="connsiteY52" fmla="*/ 342 h 560"/>
                <a:gd name="connsiteX53" fmla="*/ 452 w 1102"/>
                <a:gd name="connsiteY53" fmla="*/ 350 h 560"/>
                <a:gd name="connsiteX54" fmla="*/ 402 w 1102"/>
                <a:gd name="connsiteY54" fmla="*/ 360 h 560"/>
                <a:gd name="connsiteX55" fmla="*/ 356 w 1102"/>
                <a:gd name="connsiteY55" fmla="*/ 374 h 560"/>
                <a:gd name="connsiteX56" fmla="*/ 310 w 1102"/>
                <a:gd name="connsiteY56" fmla="*/ 390 h 560"/>
                <a:gd name="connsiteX57" fmla="*/ 266 w 1102"/>
                <a:gd name="connsiteY57" fmla="*/ 408 h 560"/>
                <a:gd name="connsiteX58" fmla="*/ 226 w 1102"/>
                <a:gd name="connsiteY58" fmla="*/ 428 h 560"/>
                <a:gd name="connsiteX59" fmla="*/ 188 w 1102"/>
                <a:gd name="connsiteY59" fmla="*/ 448 h 560"/>
                <a:gd name="connsiteX60" fmla="*/ 120 w 1102"/>
                <a:gd name="connsiteY60" fmla="*/ 488 h 560"/>
                <a:gd name="connsiteX61" fmla="*/ 66 w 1102"/>
                <a:gd name="connsiteY61" fmla="*/ 522 h 560"/>
                <a:gd name="connsiteX62" fmla="*/ 26 w 1102"/>
                <a:gd name="connsiteY62" fmla="*/ 546 h 560"/>
                <a:gd name="connsiteX63" fmla="*/ 14 w 1102"/>
                <a:gd name="connsiteY63" fmla="*/ 554 h 560"/>
                <a:gd name="connsiteX64" fmla="*/ 4 w 1102"/>
                <a:gd name="connsiteY64" fmla="*/ 556 h 560"/>
                <a:gd name="connsiteX65" fmla="*/ 4 w 1102"/>
                <a:gd name="connsiteY65" fmla="*/ 556 h 560"/>
                <a:gd name="connsiteX66" fmla="*/ 2 w 1102"/>
                <a:gd name="connsiteY66" fmla="*/ 554 h 560"/>
                <a:gd name="connsiteX67" fmla="*/ 0 w 1102"/>
                <a:gd name="connsiteY67" fmla="*/ 552 h 560"/>
                <a:gd name="connsiteX68" fmla="*/ 0 w 1102"/>
                <a:gd name="connsiteY68" fmla="*/ 552 h 560"/>
                <a:gd name="connsiteX69" fmla="*/ 0 w 1102"/>
                <a:gd name="connsiteY69" fmla="*/ 550 h 560"/>
                <a:gd name="connsiteX70" fmla="*/ 0 w 1102"/>
                <a:gd name="connsiteY70" fmla="*/ 550 h 560"/>
                <a:gd name="connsiteX71" fmla="*/ 2 w 1102"/>
                <a:gd name="connsiteY71" fmla="*/ 522 h 560"/>
                <a:gd name="connsiteX72" fmla="*/ 4 w 1102"/>
                <a:gd name="connsiteY72" fmla="*/ 494 h 560"/>
                <a:gd name="connsiteX73" fmla="*/ 8 w 1102"/>
                <a:gd name="connsiteY73" fmla="*/ 466 h 560"/>
                <a:gd name="connsiteX74" fmla="*/ 14 w 1102"/>
                <a:gd name="connsiteY74" fmla="*/ 440 h 560"/>
                <a:gd name="connsiteX75" fmla="*/ 20 w 1102"/>
                <a:gd name="connsiteY75" fmla="*/ 412 h 560"/>
                <a:gd name="connsiteX76" fmla="*/ 28 w 1102"/>
                <a:gd name="connsiteY76" fmla="*/ 386 h 560"/>
                <a:gd name="connsiteX77" fmla="*/ 38 w 1102"/>
                <a:gd name="connsiteY77" fmla="*/ 362 h 560"/>
                <a:gd name="connsiteX78" fmla="*/ 48 w 1102"/>
                <a:gd name="connsiteY78" fmla="*/ 336 h 560"/>
                <a:gd name="connsiteX79" fmla="*/ 58 w 1102"/>
                <a:gd name="connsiteY79" fmla="*/ 312 h 560"/>
                <a:gd name="connsiteX80" fmla="*/ 70 w 1102"/>
                <a:gd name="connsiteY80" fmla="*/ 288 h 560"/>
                <a:gd name="connsiteX81" fmla="*/ 84 w 1102"/>
                <a:gd name="connsiteY81" fmla="*/ 266 h 560"/>
                <a:gd name="connsiteX82" fmla="*/ 98 w 1102"/>
                <a:gd name="connsiteY82" fmla="*/ 242 h 560"/>
                <a:gd name="connsiteX83" fmla="*/ 114 w 1102"/>
                <a:gd name="connsiteY83" fmla="*/ 222 h 560"/>
                <a:gd name="connsiteX84" fmla="*/ 130 w 1102"/>
                <a:gd name="connsiteY84" fmla="*/ 200 h 560"/>
                <a:gd name="connsiteX85" fmla="*/ 146 w 1102"/>
                <a:gd name="connsiteY85" fmla="*/ 180 h 560"/>
                <a:gd name="connsiteX86" fmla="*/ 164 w 1102"/>
                <a:gd name="connsiteY86" fmla="*/ 162 h 560"/>
                <a:gd name="connsiteX87" fmla="*/ 184 w 1102"/>
                <a:gd name="connsiteY87" fmla="*/ 144 h 560"/>
                <a:gd name="connsiteX88" fmla="*/ 204 w 1102"/>
                <a:gd name="connsiteY88" fmla="*/ 126 h 560"/>
                <a:gd name="connsiteX89" fmla="*/ 224 w 1102"/>
                <a:gd name="connsiteY89" fmla="*/ 110 h 560"/>
                <a:gd name="connsiteX90" fmla="*/ 246 w 1102"/>
                <a:gd name="connsiteY90" fmla="*/ 94 h 560"/>
                <a:gd name="connsiteX91" fmla="*/ 268 w 1102"/>
                <a:gd name="connsiteY91" fmla="*/ 80 h 560"/>
                <a:gd name="connsiteX92" fmla="*/ 290 w 1102"/>
                <a:gd name="connsiteY92" fmla="*/ 66 h 560"/>
                <a:gd name="connsiteX93" fmla="*/ 314 w 1102"/>
                <a:gd name="connsiteY93" fmla="*/ 54 h 560"/>
                <a:gd name="connsiteX94" fmla="*/ 338 w 1102"/>
                <a:gd name="connsiteY94" fmla="*/ 44 h 560"/>
                <a:gd name="connsiteX95" fmla="*/ 362 w 1102"/>
                <a:gd name="connsiteY95" fmla="*/ 34 h 560"/>
                <a:gd name="connsiteX96" fmla="*/ 388 w 1102"/>
                <a:gd name="connsiteY96" fmla="*/ 24 h 560"/>
                <a:gd name="connsiteX97" fmla="*/ 414 w 1102"/>
                <a:gd name="connsiteY97" fmla="*/ 18 h 560"/>
                <a:gd name="connsiteX98" fmla="*/ 440 w 1102"/>
                <a:gd name="connsiteY98" fmla="*/ 12 h 560"/>
                <a:gd name="connsiteX99" fmla="*/ 468 w 1102"/>
                <a:gd name="connsiteY99" fmla="*/ 6 h 560"/>
                <a:gd name="connsiteX100" fmla="*/ 494 w 1102"/>
                <a:gd name="connsiteY100" fmla="*/ 2 h 560"/>
                <a:gd name="connsiteX101" fmla="*/ 522 w 1102"/>
                <a:gd name="connsiteY101" fmla="*/ 0 h 560"/>
                <a:gd name="connsiteX102" fmla="*/ 550 w 1102"/>
                <a:gd name="connsiteY102" fmla="*/ 0 h 560"/>
                <a:gd name="connsiteX103" fmla="*/ 550 w 1102"/>
                <a:gd name="connsiteY103" fmla="*/ 0 h 560"/>
                <a:gd name="connsiteX104" fmla="*/ 580 w 1102"/>
                <a:gd name="connsiteY104"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580 w 1102"/>
                <a:gd name="connsiteY47" fmla="*/ 340 h 560"/>
                <a:gd name="connsiteX48" fmla="*/ 554 w 1102"/>
                <a:gd name="connsiteY48" fmla="*/ 340 h 560"/>
                <a:gd name="connsiteX49" fmla="*/ 554 w 1102"/>
                <a:gd name="connsiteY49" fmla="*/ 340 h 560"/>
                <a:gd name="connsiteX50" fmla="*/ 528 w 1102"/>
                <a:gd name="connsiteY50" fmla="*/ 340 h 560"/>
                <a:gd name="connsiteX51" fmla="*/ 502 w 1102"/>
                <a:gd name="connsiteY51" fmla="*/ 342 h 560"/>
                <a:gd name="connsiteX52" fmla="*/ 452 w 1102"/>
                <a:gd name="connsiteY52" fmla="*/ 350 h 560"/>
                <a:gd name="connsiteX53" fmla="*/ 402 w 1102"/>
                <a:gd name="connsiteY53" fmla="*/ 360 h 560"/>
                <a:gd name="connsiteX54" fmla="*/ 356 w 1102"/>
                <a:gd name="connsiteY54" fmla="*/ 374 h 560"/>
                <a:gd name="connsiteX55" fmla="*/ 310 w 1102"/>
                <a:gd name="connsiteY55" fmla="*/ 390 h 560"/>
                <a:gd name="connsiteX56" fmla="*/ 266 w 1102"/>
                <a:gd name="connsiteY56" fmla="*/ 408 h 560"/>
                <a:gd name="connsiteX57" fmla="*/ 226 w 1102"/>
                <a:gd name="connsiteY57" fmla="*/ 428 h 560"/>
                <a:gd name="connsiteX58" fmla="*/ 188 w 1102"/>
                <a:gd name="connsiteY58" fmla="*/ 448 h 560"/>
                <a:gd name="connsiteX59" fmla="*/ 120 w 1102"/>
                <a:gd name="connsiteY59" fmla="*/ 488 h 560"/>
                <a:gd name="connsiteX60" fmla="*/ 66 w 1102"/>
                <a:gd name="connsiteY60" fmla="*/ 522 h 560"/>
                <a:gd name="connsiteX61" fmla="*/ 26 w 1102"/>
                <a:gd name="connsiteY61" fmla="*/ 546 h 560"/>
                <a:gd name="connsiteX62" fmla="*/ 14 w 1102"/>
                <a:gd name="connsiteY62" fmla="*/ 554 h 560"/>
                <a:gd name="connsiteX63" fmla="*/ 4 w 1102"/>
                <a:gd name="connsiteY63" fmla="*/ 556 h 560"/>
                <a:gd name="connsiteX64" fmla="*/ 4 w 1102"/>
                <a:gd name="connsiteY64" fmla="*/ 556 h 560"/>
                <a:gd name="connsiteX65" fmla="*/ 2 w 1102"/>
                <a:gd name="connsiteY65" fmla="*/ 554 h 560"/>
                <a:gd name="connsiteX66" fmla="*/ 0 w 1102"/>
                <a:gd name="connsiteY66" fmla="*/ 552 h 560"/>
                <a:gd name="connsiteX67" fmla="*/ 0 w 1102"/>
                <a:gd name="connsiteY67" fmla="*/ 552 h 560"/>
                <a:gd name="connsiteX68" fmla="*/ 0 w 1102"/>
                <a:gd name="connsiteY68" fmla="*/ 550 h 560"/>
                <a:gd name="connsiteX69" fmla="*/ 0 w 1102"/>
                <a:gd name="connsiteY69" fmla="*/ 550 h 560"/>
                <a:gd name="connsiteX70" fmla="*/ 2 w 1102"/>
                <a:gd name="connsiteY70" fmla="*/ 522 h 560"/>
                <a:gd name="connsiteX71" fmla="*/ 4 w 1102"/>
                <a:gd name="connsiteY71" fmla="*/ 494 h 560"/>
                <a:gd name="connsiteX72" fmla="*/ 8 w 1102"/>
                <a:gd name="connsiteY72" fmla="*/ 466 h 560"/>
                <a:gd name="connsiteX73" fmla="*/ 14 w 1102"/>
                <a:gd name="connsiteY73" fmla="*/ 440 h 560"/>
                <a:gd name="connsiteX74" fmla="*/ 20 w 1102"/>
                <a:gd name="connsiteY74" fmla="*/ 412 h 560"/>
                <a:gd name="connsiteX75" fmla="*/ 28 w 1102"/>
                <a:gd name="connsiteY75" fmla="*/ 386 h 560"/>
                <a:gd name="connsiteX76" fmla="*/ 38 w 1102"/>
                <a:gd name="connsiteY76" fmla="*/ 362 h 560"/>
                <a:gd name="connsiteX77" fmla="*/ 48 w 1102"/>
                <a:gd name="connsiteY77" fmla="*/ 336 h 560"/>
                <a:gd name="connsiteX78" fmla="*/ 58 w 1102"/>
                <a:gd name="connsiteY78" fmla="*/ 312 h 560"/>
                <a:gd name="connsiteX79" fmla="*/ 70 w 1102"/>
                <a:gd name="connsiteY79" fmla="*/ 288 h 560"/>
                <a:gd name="connsiteX80" fmla="*/ 84 w 1102"/>
                <a:gd name="connsiteY80" fmla="*/ 266 h 560"/>
                <a:gd name="connsiteX81" fmla="*/ 98 w 1102"/>
                <a:gd name="connsiteY81" fmla="*/ 242 h 560"/>
                <a:gd name="connsiteX82" fmla="*/ 114 w 1102"/>
                <a:gd name="connsiteY82" fmla="*/ 222 h 560"/>
                <a:gd name="connsiteX83" fmla="*/ 130 w 1102"/>
                <a:gd name="connsiteY83" fmla="*/ 200 h 560"/>
                <a:gd name="connsiteX84" fmla="*/ 146 w 1102"/>
                <a:gd name="connsiteY84" fmla="*/ 180 h 560"/>
                <a:gd name="connsiteX85" fmla="*/ 164 w 1102"/>
                <a:gd name="connsiteY85" fmla="*/ 162 h 560"/>
                <a:gd name="connsiteX86" fmla="*/ 184 w 1102"/>
                <a:gd name="connsiteY86" fmla="*/ 144 h 560"/>
                <a:gd name="connsiteX87" fmla="*/ 204 w 1102"/>
                <a:gd name="connsiteY87" fmla="*/ 126 h 560"/>
                <a:gd name="connsiteX88" fmla="*/ 224 w 1102"/>
                <a:gd name="connsiteY88" fmla="*/ 110 h 560"/>
                <a:gd name="connsiteX89" fmla="*/ 246 w 1102"/>
                <a:gd name="connsiteY89" fmla="*/ 94 h 560"/>
                <a:gd name="connsiteX90" fmla="*/ 268 w 1102"/>
                <a:gd name="connsiteY90" fmla="*/ 80 h 560"/>
                <a:gd name="connsiteX91" fmla="*/ 290 w 1102"/>
                <a:gd name="connsiteY91" fmla="*/ 66 h 560"/>
                <a:gd name="connsiteX92" fmla="*/ 314 w 1102"/>
                <a:gd name="connsiteY92" fmla="*/ 54 h 560"/>
                <a:gd name="connsiteX93" fmla="*/ 338 w 1102"/>
                <a:gd name="connsiteY93" fmla="*/ 44 h 560"/>
                <a:gd name="connsiteX94" fmla="*/ 362 w 1102"/>
                <a:gd name="connsiteY94" fmla="*/ 34 h 560"/>
                <a:gd name="connsiteX95" fmla="*/ 388 w 1102"/>
                <a:gd name="connsiteY95" fmla="*/ 24 h 560"/>
                <a:gd name="connsiteX96" fmla="*/ 414 w 1102"/>
                <a:gd name="connsiteY96" fmla="*/ 18 h 560"/>
                <a:gd name="connsiteX97" fmla="*/ 440 w 1102"/>
                <a:gd name="connsiteY97" fmla="*/ 12 h 560"/>
                <a:gd name="connsiteX98" fmla="*/ 468 w 1102"/>
                <a:gd name="connsiteY98" fmla="*/ 6 h 560"/>
                <a:gd name="connsiteX99" fmla="*/ 494 w 1102"/>
                <a:gd name="connsiteY99" fmla="*/ 2 h 560"/>
                <a:gd name="connsiteX100" fmla="*/ 522 w 1102"/>
                <a:gd name="connsiteY100" fmla="*/ 0 h 560"/>
                <a:gd name="connsiteX101" fmla="*/ 550 w 1102"/>
                <a:gd name="connsiteY101" fmla="*/ 0 h 560"/>
                <a:gd name="connsiteX102" fmla="*/ 550 w 1102"/>
                <a:gd name="connsiteY102" fmla="*/ 0 h 560"/>
                <a:gd name="connsiteX103" fmla="*/ 580 w 1102"/>
                <a:gd name="connsiteY103"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580 w 1102"/>
                <a:gd name="connsiteY46" fmla="*/ 340 h 560"/>
                <a:gd name="connsiteX47" fmla="*/ 554 w 1102"/>
                <a:gd name="connsiteY47" fmla="*/ 340 h 560"/>
                <a:gd name="connsiteX48" fmla="*/ 554 w 1102"/>
                <a:gd name="connsiteY48" fmla="*/ 340 h 560"/>
                <a:gd name="connsiteX49" fmla="*/ 528 w 1102"/>
                <a:gd name="connsiteY49" fmla="*/ 340 h 560"/>
                <a:gd name="connsiteX50" fmla="*/ 502 w 1102"/>
                <a:gd name="connsiteY50" fmla="*/ 342 h 560"/>
                <a:gd name="connsiteX51" fmla="*/ 452 w 1102"/>
                <a:gd name="connsiteY51" fmla="*/ 350 h 560"/>
                <a:gd name="connsiteX52" fmla="*/ 402 w 1102"/>
                <a:gd name="connsiteY52" fmla="*/ 360 h 560"/>
                <a:gd name="connsiteX53" fmla="*/ 356 w 1102"/>
                <a:gd name="connsiteY53" fmla="*/ 374 h 560"/>
                <a:gd name="connsiteX54" fmla="*/ 310 w 1102"/>
                <a:gd name="connsiteY54" fmla="*/ 390 h 560"/>
                <a:gd name="connsiteX55" fmla="*/ 266 w 1102"/>
                <a:gd name="connsiteY55" fmla="*/ 408 h 560"/>
                <a:gd name="connsiteX56" fmla="*/ 226 w 1102"/>
                <a:gd name="connsiteY56" fmla="*/ 428 h 560"/>
                <a:gd name="connsiteX57" fmla="*/ 188 w 1102"/>
                <a:gd name="connsiteY57" fmla="*/ 448 h 560"/>
                <a:gd name="connsiteX58" fmla="*/ 120 w 1102"/>
                <a:gd name="connsiteY58" fmla="*/ 488 h 560"/>
                <a:gd name="connsiteX59" fmla="*/ 66 w 1102"/>
                <a:gd name="connsiteY59" fmla="*/ 522 h 560"/>
                <a:gd name="connsiteX60" fmla="*/ 26 w 1102"/>
                <a:gd name="connsiteY60" fmla="*/ 546 h 560"/>
                <a:gd name="connsiteX61" fmla="*/ 14 w 1102"/>
                <a:gd name="connsiteY61" fmla="*/ 554 h 560"/>
                <a:gd name="connsiteX62" fmla="*/ 4 w 1102"/>
                <a:gd name="connsiteY62" fmla="*/ 556 h 560"/>
                <a:gd name="connsiteX63" fmla="*/ 4 w 1102"/>
                <a:gd name="connsiteY63" fmla="*/ 556 h 560"/>
                <a:gd name="connsiteX64" fmla="*/ 2 w 1102"/>
                <a:gd name="connsiteY64" fmla="*/ 554 h 560"/>
                <a:gd name="connsiteX65" fmla="*/ 0 w 1102"/>
                <a:gd name="connsiteY65" fmla="*/ 552 h 560"/>
                <a:gd name="connsiteX66" fmla="*/ 0 w 1102"/>
                <a:gd name="connsiteY66" fmla="*/ 552 h 560"/>
                <a:gd name="connsiteX67" fmla="*/ 0 w 1102"/>
                <a:gd name="connsiteY67" fmla="*/ 550 h 560"/>
                <a:gd name="connsiteX68" fmla="*/ 0 w 1102"/>
                <a:gd name="connsiteY68" fmla="*/ 550 h 560"/>
                <a:gd name="connsiteX69" fmla="*/ 2 w 1102"/>
                <a:gd name="connsiteY69" fmla="*/ 522 h 560"/>
                <a:gd name="connsiteX70" fmla="*/ 4 w 1102"/>
                <a:gd name="connsiteY70" fmla="*/ 494 h 560"/>
                <a:gd name="connsiteX71" fmla="*/ 8 w 1102"/>
                <a:gd name="connsiteY71" fmla="*/ 466 h 560"/>
                <a:gd name="connsiteX72" fmla="*/ 14 w 1102"/>
                <a:gd name="connsiteY72" fmla="*/ 440 h 560"/>
                <a:gd name="connsiteX73" fmla="*/ 20 w 1102"/>
                <a:gd name="connsiteY73" fmla="*/ 412 h 560"/>
                <a:gd name="connsiteX74" fmla="*/ 28 w 1102"/>
                <a:gd name="connsiteY74" fmla="*/ 386 h 560"/>
                <a:gd name="connsiteX75" fmla="*/ 38 w 1102"/>
                <a:gd name="connsiteY75" fmla="*/ 362 h 560"/>
                <a:gd name="connsiteX76" fmla="*/ 48 w 1102"/>
                <a:gd name="connsiteY76" fmla="*/ 336 h 560"/>
                <a:gd name="connsiteX77" fmla="*/ 58 w 1102"/>
                <a:gd name="connsiteY77" fmla="*/ 312 h 560"/>
                <a:gd name="connsiteX78" fmla="*/ 70 w 1102"/>
                <a:gd name="connsiteY78" fmla="*/ 288 h 560"/>
                <a:gd name="connsiteX79" fmla="*/ 84 w 1102"/>
                <a:gd name="connsiteY79" fmla="*/ 266 h 560"/>
                <a:gd name="connsiteX80" fmla="*/ 98 w 1102"/>
                <a:gd name="connsiteY80" fmla="*/ 242 h 560"/>
                <a:gd name="connsiteX81" fmla="*/ 114 w 1102"/>
                <a:gd name="connsiteY81" fmla="*/ 222 h 560"/>
                <a:gd name="connsiteX82" fmla="*/ 130 w 1102"/>
                <a:gd name="connsiteY82" fmla="*/ 200 h 560"/>
                <a:gd name="connsiteX83" fmla="*/ 146 w 1102"/>
                <a:gd name="connsiteY83" fmla="*/ 180 h 560"/>
                <a:gd name="connsiteX84" fmla="*/ 164 w 1102"/>
                <a:gd name="connsiteY84" fmla="*/ 162 h 560"/>
                <a:gd name="connsiteX85" fmla="*/ 184 w 1102"/>
                <a:gd name="connsiteY85" fmla="*/ 144 h 560"/>
                <a:gd name="connsiteX86" fmla="*/ 204 w 1102"/>
                <a:gd name="connsiteY86" fmla="*/ 126 h 560"/>
                <a:gd name="connsiteX87" fmla="*/ 224 w 1102"/>
                <a:gd name="connsiteY87" fmla="*/ 110 h 560"/>
                <a:gd name="connsiteX88" fmla="*/ 246 w 1102"/>
                <a:gd name="connsiteY88" fmla="*/ 94 h 560"/>
                <a:gd name="connsiteX89" fmla="*/ 268 w 1102"/>
                <a:gd name="connsiteY89" fmla="*/ 80 h 560"/>
                <a:gd name="connsiteX90" fmla="*/ 290 w 1102"/>
                <a:gd name="connsiteY90" fmla="*/ 66 h 560"/>
                <a:gd name="connsiteX91" fmla="*/ 314 w 1102"/>
                <a:gd name="connsiteY91" fmla="*/ 54 h 560"/>
                <a:gd name="connsiteX92" fmla="*/ 338 w 1102"/>
                <a:gd name="connsiteY92" fmla="*/ 44 h 560"/>
                <a:gd name="connsiteX93" fmla="*/ 362 w 1102"/>
                <a:gd name="connsiteY93" fmla="*/ 34 h 560"/>
                <a:gd name="connsiteX94" fmla="*/ 388 w 1102"/>
                <a:gd name="connsiteY94" fmla="*/ 24 h 560"/>
                <a:gd name="connsiteX95" fmla="*/ 414 w 1102"/>
                <a:gd name="connsiteY95" fmla="*/ 18 h 560"/>
                <a:gd name="connsiteX96" fmla="*/ 440 w 1102"/>
                <a:gd name="connsiteY96" fmla="*/ 12 h 560"/>
                <a:gd name="connsiteX97" fmla="*/ 468 w 1102"/>
                <a:gd name="connsiteY97" fmla="*/ 6 h 560"/>
                <a:gd name="connsiteX98" fmla="*/ 494 w 1102"/>
                <a:gd name="connsiteY98" fmla="*/ 2 h 560"/>
                <a:gd name="connsiteX99" fmla="*/ 522 w 1102"/>
                <a:gd name="connsiteY99" fmla="*/ 0 h 560"/>
                <a:gd name="connsiteX100" fmla="*/ 550 w 1102"/>
                <a:gd name="connsiteY100" fmla="*/ 0 h 560"/>
                <a:gd name="connsiteX101" fmla="*/ 550 w 1102"/>
                <a:gd name="connsiteY101" fmla="*/ 0 h 560"/>
                <a:gd name="connsiteX102" fmla="*/ 580 w 1102"/>
                <a:gd name="connsiteY102"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580 w 1102"/>
                <a:gd name="connsiteY45" fmla="*/ 340 h 560"/>
                <a:gd name="connsiteX46" fmla="*/ 554 w 1102"/>
                <a:gd name="connsiteY46" fmla="*/ 340 h 560"/>
                <a:gd name="connsiteX47" fmla="*/ 554 w 1102"/>
                <a:gd name="connsiteY47" fmla="*/ 340 h 560"/>
                <a:gd name="connsiteX48" fmla="*/ 528 w 1102"/>
                <a:gd name="connsiteY48" fmla="*/ 340 h 560"/>
                <a:gd name="connsiteX49" fmla="*/ 502 w 1102"/>
                <a:gd name="connsiteY49" fmla="*/ 342 h 560"/>
                <a:gd name="connsiteX50" fmla="*/ 452 w 1102"/>
                <a:gd name="connsiteY50" fmla="*/ 350 h 560"/>
                <a:gd name="connsiteX51" fmla="*/ 402 w 1102"/>
                <a:gd name="connsiteY51" fmla="*/ 360 h 560"/>
                <a:gd name="connsiteX52" fmla="*/ 356 w 1102"/>
                <a:gd name="connsiteY52" fmla="*/ 374 h 560"/>
                <a:gd name="connsiteX53" fmla="*/ 310 w 1102"/>
                <a:gd name="connsiteY53" fmla="*/ 390 h 560"/>
                <a:gd name="connsiteX54" fmla="*/ 266 w 1102"/>
                <a:gd name="connsiteY54" fmla="*/ 408 h 560"/>
                <a:gd name="connsiteX55" fmla="*/ 226 w 1102"/>
                <a:gd name="connsiteY55" fmla="*/ 428 h 560"/>
                <a:gd name="connsiteX56" fmla="*/ 188 w 1102"/>
                <a:gd name="connsiteY56" fmla="*/ 448 h 560"/>
                <a:gd name="connsiteX57" fmla="*/ 120 w 1102"/>
                <a:gd name="connsiteY57" fmla="*/ 488 h 560"/>
                <a:gd name="connsiteX58" fmla="*/ 66 w 1102"/>
                <a:gd name="connsiteY58" fmla="*/ 522 h 560"/>
                <a:gd name="connsiteX59" fmla="*/ 26 w 1102"/>
                <a:gd name="connsiteY59" fmla="*/ 546 h 560"/>
                <a:gd name="connsiteX60" fmla="*/ 14 w 1102"/>
                <a:gd name="connsiteY60" fmla="*/ 554 h 560"/>
                <a:gd name="connsiteX61" fmla="*/ 4 w 1102"/>
                <a:gd name="connsiteY61" fmla="*/ 556 h 560"/>
                <a:gd name="connsiteX62" fmla="*/ 4 w 1102"/>
                <a:gd name="connsiteY62" fmla="*/ 556 h 560"/>
                <a:gd name="connsiteX63" fmla="*/ 2 w 1102"/>
                <a:gd name="connsiteY63" fmla="*/ 554 h 560"/>
                <a:gd name="connsiteX64" fmla="*/ 0 w 1102"/>
                <a:gd name="connsiteY64" fmla="*/ 552 h 560"/>
                <a:gd name="connsiteX65" fmla="*/ 0 w 1102"/>
                <a:gd name="connsiteY65" fmla="*/ 552 h 560"/>
                <a:gd name="connsiteX66" fmla="*/ 0 w 1102"/>
                <a:gd name="connsiteY66" fmla="*/ 550 h 560"/>
                <a:gd name="connsiteX67" fmla="*/ 0 w 1102"/>
                <a:gd name="connsiteY67" fmla="*/ 550 h 560"/>
                <a:gd name="connsiteX68" fmla="*/ 2 w 1102"/>
                <a:gd name="connsiteY68" fmla="*/ 522 h 560"/>
                <a:gd name="connsiteX69" fmla="*/ 4 w 1102"/>
                <a:gd name="connsiteY69" fmla="*/ 494 h 560"/>
                <a:gd name="connsiteX70" fmla="*/ 8 w 1102"/>
                <a:gd name="connsiteY70" fmla="*/ 466 h 560"/>
                <a:gd name="connsiteX71" fmla="*/ 14 w 1102"/>
                <a:gd name="connsiteY71" fmla="*/ 440 h 560"/>
                <a:gd name="connsiteX72" fmla="*/ 20 w 1102"/>
                <a:gd name="connsiteY72" fmla="*/ 412 h 560"/>
                <a:gd name="connsiteX73" fmla="*/ 28 w 1102"/>
                <a:gd name="connsiteY73" fmla="*/ 386 h 560"/>
                <a:gd name="connsiteX74" fmla="*/ 38 w 1102"/>
                <a:gd name="connsiteY74" fmla="*/ 362 h 560"/>
                <a:gd name="connsiteX75" fmla="*/ 48 w 1102"/>
                <a:gd name="connsiteY75" fmla="*/ 336 h 560"/>
                <a:gd name="connsiteX76" fmla="*/ 58 w 1102"/>
                <a:gd name="connsiteY76" fmla="*/ 312 h 560"/>
                <a:gd name="connsiteX77" fmla="*/ 70 w 1102"/>
                <a:gd name="connsiteY77" fmla="*/ 288 h 560"/>
                <a:gd name="connsiteX78" fmla="*/ 84 w 1102"/>
                <a:gd name="connsiteY78" fmla="*/ 266 h 560"/>
                <a:gd name="connsiteX79" fmla="*/ 98 w 1102"/>
                <a:gd name="connsiteY79" fmla="*/ 242 h 560"/>
                <a:gd name="connsiteX80" fmla="*/ 114 w 1102"/>
                <a:gd name="connsiteY80" fmla="*/ 222 h 560"/>
                <a:gd name="connsiteX81" fmla="*/ 130 w 1102"/>
                <a:gd name="connsiteY81" fmla="*/ 200 h 560"/>
                <a:gd name="connsiteX82" fmla="*/ 146 w 1102"/>
                <a:gd name="connsiteY82" fmla="*/ 180 h 560"/>
                <a:gd name="connsiteX83" fmla="*/ 164 w 1102"/>
                <a:gd name="connsiteY83" fmla="*/ 162 h 560"/>
                <a:gd name="connsiteX84" fmla="*/ 184 w 1102"/>
                <a:gd name="connsiteY84" fmla="*/ 144 h 560"/>
                <a:gd name="connsiteX85" fmla="*/ 204 w 1102"/>
                <a:gd name="connsiteY85" fmla="*/ 126 h 560"/>
                <a:gd name="connsiteX86" fmla="*/ 224 w 1102"/>
                <a:gd name="connsiteY86" fmla="*/ 110 h 560"/>
                <a:gd name="connsiteX87" fmla="*/ 246 w 1102"/>
                <a:gd name="connsiteY87" fmla="*/ 94 h 560"/>
                <a:gd name="connsiteX88" fmla="*/ 268 w 1102"/>
                <a:gd name="connsiteY88" fmla="*/ 80 h 560"/>
                <a:gd name="connsiteX89" fmla="*/ 290 w 1102"/>
                <a:gd name="connsiteY89" fmla="*/ 66 h 560"/>
                <a:gd name="connsiteX90" fmla="*/ 314 w 1102"/>
                <a:gd name="connsiteY90" fmla="*/ 54 h 560"/>
                <a:gd name="connsiteX91" fmla="*/ 338 w 1102"/>
                <a:gd name="connsiteY91" fmla="*/ 44 h 560"/>
                <a:gd name="connsiteX92" fmla="*/ 362 w 1102"/>
                <a:gd name="connsiteY92" fmla="*/ 34 h 560"/>
                <a:gd name="connsiteX93" fmla="*/ 388 w 1102"/>
                <a:gd name="connsiteY93" fmla="*/ 24 h 560"/>
                <a:gd name="connsiteX94" fmla="*/ 414 w 1102"/>
                <a:gd name="connsiteY94" fmla="*/ 18 h 560"/>
                <a:gd name="connsiteX95" fmla="*/ 440 w 1102"/>
                <a:gd name="connsiteY95" fmla="*/ 12 h 560"/>
                <a:gd name="connsiteX96" fmla="*/ 468 w 1102"/>
                <a:gd name="connsiteY96" fmla="*/ 6 h 560"/>
                <a:gd name="connsiteX97" fmla="*/ 494 w 1102"/>
                <a:gd name="connsiteY97" fmla="*/ 2 h 560"/>
                <a:gd name="connsiteX98" fmla="*/ 522 w 1102"/>
                <a:gd name="connsiteY98" fmla="*/ 0 h 560"/>
                <a:gd name="connsiteX99" fmla="*/ 550 w 1102"/>
                <a:gd name="connsiteY99" fmla="*/ 0 h 560"/>
                <a:gd name="connsiteX100" fmla="*/ 550 w 1102"/>
                <a:gd name="connsiteY100" fmla="*/ 0 h 560"/>
                <a:gd name="connsiteX101" fmla="*/ 580 w 1102"/>
                <a:gd name="connsiteY101"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580 w 1102"/>
                <a:gd name="connsiteY44" fmla="*/ 340 h 560"/>
                <a:gd name="connsiteX45" fmla="*/ 554 w 1102"/>
                <a:gd name="connsiteY45" fmla="*/ 340 h 560"/>
                <a:gd name="connsiteX46" fmla="*/ 554 w 1102"/>
                <a:gd name="connsiteY46" fmla="*/ 340 h 560"/>
                <a:gd name="connsiteX47" fmla="*/ 528 w 1102"/>
                <a:gd name="connsiteY47" fmla="*/ 340 h 560"/>
                <a:gd name="connsiteX48" fmla="*/ 502 w 1102"/>
                <a:gd name="connsiteY48" fmla="*/ 342 h 560"/>
                <a:gd name="connsiteX49" fmla="*/ 452 w 1102"/>
                <a:gd name="connsiteY49" fmla="*/ 350 h 560"/>
                <a:gd name="connsiteX50" fmla="*/ 402 w 1102"/>
                <a:gd name="connsiteY50" fmla="*/ 360 h 560"/>
                <a:gd name="connsiteX51" fmla="*/ 356 w 1102"/>
                <a:gd name="connsiteY51" fmla="*/ 374 h 560"/>
                <a:gd name="connsiteX52" fmla="*/ 310 w 1102"/>
                <a:gd name="connsiteY52" fmla="*/ 390 h 560"/>
                <a:gd name="connsiteX53" fmla="*/ 266 w 1102"/>
                <a:gd name="connsiteY53" fmla="*/ 408 h 560"/>
                <a:gd name="connsiteX54" fmla="*/ 226 w 1102"/>
                <a:gd name="connsiteY54" fmla="*/ 428 h 560"/>
                <a:gd name="connsiteX55" fmla="*/ 188 w 1102"/>
                <a:gd name="connsiteY55" fmla="*/ 448 h 560"/>
                <a:gd name="connsiteX56" fmla="*/ 120 w 1102"/>
                <a:gd name="connsiteY56" fmla="*/ 488 h 560"/>
                <a:gd name="connsiteX57" fmla="*/ 66 w 1102"/>
                <a:gd name="connsiteY57" fmla="*/ 522 h 560"/>
                <a:gd name="connsiteX58" fmla="*/ 26 w 1102"/>
                <a:gd name="connsiteY58" fmla="*/ 546 h 560"/>
                <a:gd name="connsiteX59" fmla="*/ 14 w 1102"/>
                <a:gd name="connsiteY59" fmla="*/ 554 h 560"/>
                <a:gd name="connsiteX60" fmla="*/ 4 w 1102"/>
                <a:gd name="connsiteY60" fmla="*/ 556 h 560"/>
                <a:gd name="connsiteX61" fmla="*/ 4 w 1102"/>
                <a:gd name="connsiteY61" fmla="*/ 556 h 560"/>
                <a:gd name="connsiteX62" fmla="*/ 2 w 1102"/>
                <a:gd name="connsiteY62" fmla="*/ 554 h 560"/>
                <a:gd name="connsiteX63" fmla="*/ 0 w 1102"/>
                <a:gd name="connsiteY63" fmla="*/ 552 h 560"/>
                <a:gd name="connsiteX64" fmla="*/ 0 w 1102"/>
                <a:gd name="connsiteY64" fmla="*/ 552 h 560"/>
                <a:gd name="connsiteX65" fmla="*/ 0 w 1102"/>
                <a:gd name="connsiteY65" fmla="*/ 550 h 560"/>
                <a:gd name="connsiteX66" fmla="*/ 0 w 1102"/>
                <a:gd name="connsiteY66" fmla="*/ 550 h 560"/>
                <a:gd name="connsiteX67" fmla="*/ 2 w 1102"/>
                <a:gd name="connsiteY67" fmla="*/ 522 h 560"/>
                <a:gd name="connsiteX68" fmla="*/ 4 w 1102"/>
                <a:gd name="connsiteY68" fmla="*/ 494 h 560"/>
                <a:gd name="connsiteX69" fmla="*/ 8 w 1102"/>
                <a:gd name="connsiteY69" fmla="*/ 466 h 560"/>
                <a:gd name="connsiteX70" fmla="*/ 14 w 1102"/>
                <a:gd name="connsiteY70" fmla="*/ 440 h 560"/>
                <a:gd name="connsiteX71" fmla="*/ 20 w 1102"/>
                <a:gd name="connsiteY71" fmla="*/ 412 h 560"/>
                <a:gd name="connsiteX72" fmla="*/ 28 w 1102"/>
                <a:gd name="connsiteY72" fmla="*/ 386 h 560"/>
                <a:gd name="connsiteX73" fmla="*/ 38 w 1102"/>
                <a:gd name="connsiteY73" fmla="*/ 362 h 560"/>
                <a:gd name="connsiteX74" fmla="*/ 48 w 1102"/>
                <a:gd name="connsiteY74" fmla="*/ 336 h 560"/>
                <a:gd name="connsiteX75" fmla="*/ 58 w 1102"/>
                <a:gd name="connsiteY75" fmla="*/ 312 h 560"/>
                <a:gd name="connsiteX76" fmla="*/ 70 w 1102"/>
                <a:gd name="connsiteY76" fmla="*/ 288 h 560"/>
                <a:gd name="connsiteX77" fmla="*/ 84 w 1102"/>
                <a:gd name="connsiteY77" fmla="*/ 266 h 560"/>
                <a:gd name="connsiteX78" fmla="*/ 98 w 1102"/>
                <a:gd name="connsiteY78" fmla="*/ 242 h 560"/>
                <a:gd name="connsiteX79" fmla="*/ 114 w 1102"/>
                <a:gd name="connsiteY79" fmla="*/ 222 h 560"/>
                <a:gd name="connsiteX80" fmla="*/ 130 w 1102"/>
                <a:gd name="connsiteY80" fmla="*/ 200 h 560"/>
                <a:gd name="connsiteX81" fmla="*/ 146 w 1102"/>
                <a:gd name="connsiteY81" fmla="*/ 180 h 560"/>
                <a:gd name="connsiteX82" fmla="*/ 164 w 1102"/>
                <a:gd name="connsiteY82" fmla="*/ 162 h 560"/>
                <a:gd name="connsiteX83" fmla="*/ 184 w 1102"/>
                <a:gd name="connsiteY83" fmla="*/ 144 h 560"/>
                <a:gd name="connsiteX84" fmla="*/ 204 w 1102"/>
                <a:gd name="connsiteY84" fmla="*/ 126 h 560"/>
                <a:gd name="connsiteX85" fmla="*/ 224 w 1102"/>
                <a:gd name="connsiteY85" fmla="*/ 110 h 560"/>
                <a:gd name="connsiteX86" fmla="*/ 246 w 1102"/>
                <a:gd name="connsiteY86" fmla="*/ 94 h 560"/>
                <a:gd name="connsiteX87" fmla="*/ 268 w 1102"/>
                <a:gd name="connsiteY87" fmla="*/ 80 h 560"/>
                <a:gd name="connsiteX88" fmla="*/ 290 w 1102"/>
                <a:gd name="connsiteY88" fmla="*/ 66 h 560"/>
                <a:gd name="connsiteX89" fmla="*/ 314 w 1102"/>
                <a:gd name="connsiteY89" fmla="*/ 54 h 560"/>
                <a:gd name="connsiteX90" fmla="*/ 338 w 1102"/>
                <a:gd name="connsiteY90" fmla="*/ 44 h 560"/>
                <a:gd name="connsiteX91" fmla="*/ 362 w 1102"/>
                <a:gd name="connsiteY91" fmla="*/ 34 h 560"/>
                <a:gd name="connsiteX92" fmla="*/ 388 w 1102"/>
                <a:gd name="connsiteY92" fmla="*/ 24 h 560"/>
                <a:gd name="connsiteX93" fmla="*/ 414 w 1102"/>
                <a:gd name="connsiteY93" fmla="*/ 18 h 560"/>
                <a:gd name="connsiteX94" fmla="*/ 440 w 1102"/>
                <a:gd name="connsiteY94" fmla="*/ 12 h 560"/>
                <a:gd name="connsiteX95" fmla="*/ 468 w 1102"/>
                <a:gd name="connsiteY95" fmla="*/ 6 h 560"/>
                <a:gd name="connsiteX96" fmla="*/ 494 w 1102"/>
                <a:gd name="connsiteY96" fmla="*/ 2 h 560"/>
                <a:gd name="connsiteX97" fmla="*/ 522 w 1102"/>
                <a:gd name="connsiteY97" fmla="*/ 0 h 560"/>
                <a:gd name="connsiteX98" fmla="*/ 550 w 1102"/>
                <a:gd name="connsiteY98" fmla="*/ 0 h 560"/>
                <a:gd name="connsiteX99" fmla="*/ 550 w 1102"/>
                <a:gd name="connsiteY99" fmla="*/ 0 h 560"/>
                <a:gd name="connsiteX100" fmla="*/ 580 w 1102"/>
                <a:gd name="connsiteY100"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580 w 1102"/>
                <a:gd name="connsiteY43" fmla="*/ 340 h 560"/>
                <a:gd name="connsiteX44" fmla="*/ 554 w 1102"/>
                <a:gd name="connsiteY44" fmla="*/ 340 h 560"/>
                <a:gd name="connsiteX45" fmla="*/ 554 w 1102"/>
                <a:gd name="connsiteY45" fmla="*/ 340 h 560"/>
                <a:gd name="connsiteX46" fmla="*/ 528 w 1102"/>
                <a:gd name="connsiteY46" fmla="*/ 340 h 560"/>
                <a:gd name="connsiteX47" fmla="*/ 502 w 1102"/>
                <a:gd name="connsiteY47" fmla="*/ 342 h 560"/>
                <a:gd name="connsiteX48" fmla="*/ 452 w 1102"/>
                <a:gd name="connsiteY48" fmla="*/ 350 h 560"/>
                <a:gd name="connsiteX49" fmla="*/ 402 w 1102"/>
                <a:gd name="connsiteY49" fmla="*/ 360 h 560"/>
                <a:gd name="connsiteX50" fmla="*/ 356 w 1102"/>
                <a:gd name="connsiteY50" fmla="*/ 374 h 560"/>
                <a:gd name="connsiteX51" fmla="*/ 310 w 1102"/>
                <a:gd name="connsiteY51" fmla="*/ 390 h 560"/>
                <a:gd name="connsiteX52" fmla="*/ 266 w 1102"/>
                <a:gd name="connsiteY52" fmla="*/ 408 h 560"/>
                <a:gd name="connsiteX53" fmla="*/ 226 w 1102"/>
                <a:gd name="connsiteY53" fmla="*/ 428 h 560"/>
                <a:gd name="connsiteX54" fmla="*/ 188 w 1102"/>
                <a:gd name="connsiteY54" fmla="*/ 448 h 560"/>
                <a:gd name="connsiteX55" fmla="*/ 120 w 1102"/>
                <a:gd name="connsiteY55" fmla="*/ 488 h 560"/>
                <a:gd name="connsiteX56" fmla="*/ 66 w 1102"/>
                <a:gd name="connsiteY56" fmla="*/ 522 h 560"/>
                <a:gd name="connsiteX57" fmla="*/ 26 w 1102"/>
                <a:gd name="connsiteY57" fmla="*/ 546 h 560"/>
                <a:gd name="connsiteX58" fmla="*/ 14 w 1102"/>
                <a:gd name="connsiteY58" fmla="*/ 554 h 560"/>
                <a:gd name="connsiteX59" fmla="*/ 4 w 1102"/>
                <a:gd name="connsiteY59" fmla="*/ 556 h 560"/>
                <a:gd name="connsiteX60" fmla="*/ 4 w 1102"/>
                <a:gd name="connsiteY60" fmla="*/ 556 h 560"/>
                <a:gd name="connsiteX61" fmla="*/ 2 w 1102"/>
                <a:gd name="connsiteY61" fmla="*/ 554 h 560"/>
                <a:gd name="connsiteX62" fmla="*/ 0 w 1102"/>
                <a:gd name="connsiteY62" fmla="*/ 552 h 560"/>
                <a:gd name="connsiteX63" fmla="*/ 0 w 1102"/>
                <a:gd name="connsiteY63" fmla="*/ 552 h 560"/>
                <a:gd name="connsiteX64" fmla="*/ 0 w 1102"/>
                <a:gd name="connsiteY64" fmla="*/ 550 h 560"/>
                <a:gd name="connsiteX65" fmla="*/ 0 w 1102"/>
                <a:gd name="connsiteY65" fmla="*/ 550 h 560"/>
                <a:gd name="connsiteX66" fmla="*/ 2 w 1102"/>
                <a:gd name="connsiteY66" fmla="*/ 522 h 560"/>
                <a:gd name="connsiteX67" fmla="*/ 4 w 1102"/>
                <a:gd name="connsiteY67" fmla="*/ 494 h 560"/>
                <a:gd name="connsiteX68" fmla="*/ 8 w 1102"/>
                <a:gd name="connsiteY68" fmla="*/ 466 h 560"/>
                <a:gd name="connsiteX69" fmla="*/ 14 w 1102"/>
                <a:gd name="connsiteY69" fmla="*/ 440 h 560"/>
                <a:gd name="connsiteX70" fmla="*/ 20 w 1102"/>
                <a:gd name="connsiteY70" fmla="*/ 412 h 560"/>
                <a:gd name="connsiteX71" fmla="*/ 28 w 1102"/>
                <a:gd name="connsiteY71" fmla="*/ 386 h 560"/>
                <a:gd name="connsiteX72" fmla="*/ 38 w 1102"/>
                <a:gd name="connsiteY72" fmla="*/ 362 h 560"/>
                <a:gd name="connsiteX73" fmla="*/ 48 w 1102"/>
                <a:gd name="connsiteY73" fmla="*/ 336 h 560"/>
                <a:gd name="connsiteX74" fmla="*/ 58 w 1102"/>
                <a:gd name="connsiteY74" fmla="*/ 312 h 560"/>
                <a:gd name="connsiteX75" fmla="*/ 70 w 1102"/>
                <a:gd name="connsiteY75" fmla="*/ 288 h 560"/>
                <a:gd name="connsiteX76" fmla="*/ 84 w 1102"/>
                <a:gd name="connsiteY76" fmla="*/ 266 h 560"/>
                <a:gd name="connsiteX77" fmla="*/ 98 w 1102"/>
                <a:gd name="connsiteY77" fmla="*/ 242 h 560"/>
                <a:gd name="connsiteX78" fmla="*/ 114 w 1102"/>
                <a:gd name="connsiteY78" fmla="*/ 222 h 560"/>
                <a:gd name="connsiteX79" fmla="*/ 130 w 1102"/>
                <a:gd name="connsiteY79" fmla="*/ 200 h 560"/>
                <a:gd name="connsiteX80" fmla="*/ 146 w 1102"/>
                <a:gd name="connsiteY80" fmla="*/ 180 h 560"/>
                <a:gd name="connsiteX81" fmla="*/ 164 w 1102"/>
                <a:gd name="connsiteY81" fmla="*/ 162 h 560"/>
                <a:gd name="connsiteX82" fmla="*/ 184 w 1102"/>
                <a:gd name="connsiteY82" fmla="*/ 144 h 560"/>
                <a:gd name="connsiteX83" fmla="*/ 204 w 1102"/>
                <a:gd name="connsiteY83" fmla="*/ 126 h 560"/>
                <a:gd name="connsiteX84" fmla="*/ 224 w 1102"/>
                <a:gd name="connsiteY84" fmla="*/ 110 h 560"/>
                <a:gd name="connsiteX85" fmla="*/ 246 w 1102"/>
                <a:gd name="connsiteY85" fmla="*/ 94 h 560"/>
                <a:gd name="connsiteX86" fmla="*/ 268 w 1102"/>
                <a:gd name="connsiteY86" fmla="*/ 80 h 560"/>
                <a:gd name="connsiteX87" fmla="*/ 290 w 1102"/>
                <a:gd name="connsiteY87" fmla="*/ 66 h 560"/>
                <a:gd name="connsiteX88" fmla="*/ 314 w 1102"/>
                <a:gd name="connsiteY88" fmla="*/ 54 h 560"/>
                <a:gd name="connsiteX89" fmla="*/ 338 w 1102"/>
                <a:gd name="connsiteY89" fmla="*/ 44 h 560"/>
                <a:gd name="connsiteX90" fmla="*/ 362 w 1102"/>
                <a:gd name="connsiteY90" fmla="*/ 34 h 560"/>
                <a:gd name="connsiteX91" fmla="*/ 388 w 1102"/>
                <a:gd name="connsiteY91" fmla="*/ 24 h 560"/>
                <a:gd name="connsiteX92" fmla="*/ 414 w 1102"/>
                <a:gd name="connsiteY92" fmla="*/ 18 h 560"/>
                <a:gd name="connsiteX93" fmla="*/ 440 w 1102"/>
                <a:gd name="connsiteY93" fmla="*/ 12 h 560"/>
                <a:gd name="connsiteX94" fmla="*/ 468 w 1102"/>
                <a:gd name="connsiteY94" fmla="*/ 6 h 560"/>
                <a:gd name="connsiteX95" fmla="*/ 494 w 1102"/>
                <a:gd name="connsiteY95" fmla="*/ 2 h 560"/>
                <a:gd name="connsiteX96" fmla="*/ 522 w 1102"/>
                <a:gd name="connsiteY96" fmla="*/ 0 h 560"/>
                <a:gd name="connsiteX97" fmla="*/ 550 w 1102"/>
                <a:gd name="connsiteY97" fmla="*/ 0 h 560"/>
                <a:gd name="connsiteX98" fmla="*/ 550 w 1102"/>
                <a:gd name="connsiteY98" fmla="*/ 0 h 560"/>
                <a:gd name="connsiteX99" fmla="*/ 580 w 1102"/>
                <a:gd name="connsiteY99"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580 w 1102"/>
                <a:gd name="connsiteY42" fmla="*/ 340 h 560"/>
                <a:gd name="connsiteX43" fmla="*/ 554 w 1102"/>
                <a:gd name="connsiteY43" fmla="*/ 340 h 560"/>
                <a:gd name="connsiteX44" fmla="*/ 554 w 1102"/>
                <a:gd name="connsiteY44" fmla="*/ 340 h 560"/>
                <a:gd name="connsiteX45" fmla="*/ 528 w 1102"/>
                <a:gd name="connsiteY45" fmla="*/ 340 h 560"/>
                <a:gd name="connsiteX46" fmla="*/ 502 w 1102"/>
                <a:gd name="connsiteY46" fmla="*/ 342 h 560"/>
                <a:gd name="connsiteX47" fmla="*/ 452 w 1102"/>
                <a:gd name="connsiteY47" fmla="*/ 350 h 560"/>
                <a:gd name="connsiteX48" fmla="*/ 402 w 1102"/>
                <a:gd name="connsiteY48" fmla="*/ 360 h 560"/>
                <a:gd name="connsiteX49" fmla="*/ 356 w 1102"/>
                <a:gd name="connsiteY49" fmla="*/ 374 h 560"/>
                <a:gd name="connsiteX50" fmla="*/ 310 w 1102"/>
                <a:gd name="connsiteY50" fmla="*/ 390 h 560"/>
                <a:gd name="connsiteX51" fmla="*/ 266 w 1102"/>
                <a:gd name="connsiteY51" fmla="*/ 408 h 560"/>
                <a:gd name="connsiteX52" fmla="*/ 226 w 1102"/>
                <a:gd name="connsiteY52" fmla="*/ 428 h 560"/>
                <a:gd name="connsiteX53" fmla="*/ 188 w 1102"/>
                <a:gd name="connsiteY53" fmla="*/ 448 h 560"/>
                <a:gd name="connsiteX54" fmla="*/ 120 w 1102"/>
                <a:gd name="connsiteY54" fmla="*/ 488 h 560"/>
                <a:gd name="connsiteX55" fmla="*/ 66 w 1102"/>
                <a:gd name="connsiteY55" fmla="*/ 522 h 560"/>
                <a:gd name="connsiteX56" fmla="*/ 26 w 1102"/>
                <a:gd name="connsiteY56" fmla="*/ 546 h 560"/>
                <a:gd name="connsiteX57" fmla="*/ 14 w 1102"/>
                <a:gd name="connsiteY57" fmla="*/ 554 h 560"/>
                <a:gd name="connsiteX58" fmla="*/ 4 w 1102"/>
                <a:gd name="connsiteY58" fmla="*/ 556 h 560"/>
                <a:gd name="connsiteX59" fmla="*/ 4 w 1102"/>
                <a:gd name="connsiteY59" fmla="*/ 556 h 560"/>
                <a:gd name="connsiteX60" fmla="*/ 2 w 1102"/>
                <a:gd name="connsiteY60" fmla="*/ 554 h 560"/>
                <a:gd name="connsiteX61" fmla="*/ 0 w 1102"/>
                <a:gd name="connsiteY61" fmla="*/ 552 h 560"/>
                <a:gd name="connsiteX62" fmla="*/ 0 w 1102"/>
                <a:gd name="connsiteY62" fmla="*/ 552 h 560"/>
                <a:gd name="connsiteX63" fmla="*/ 0 w 1102"/>
                <a:gd name="connsiteY63" fmla="*/ 550 h 560"/>
                <a:gd name="connsiteX64" fmla="*/ 0 w 1102"/>
                <a:gd name="connsiteY64" fmla="*/ 550 h 560"/>
                <a:gd name="connsiteX65" fmla="*/ 2 w 1102"/>
                <a:gd name="connsiteY65" fmla="*/ 522 h 560"/>
                <a:gd name="connsiteX66" fmla="*/ 4 w 1102"/>
                <a:gd name="connsiteY66" fmla="*/ 494 h 560"/>
                <a:gd name="connsiteX67" fmla="*/ 8 w 1102"/>
                <a:gd name="connsiteY67" fmla="*/ 466 h 560"/>
                <a:gd name="connsiteX68" fmla="*/ 14 w 1102"/>
                <a:gd name="connsiteY68" fmla="*/ 440 h 560"/>
                <a:gd name="connsiteX69" fmla="*/ 20 w 1102"/>
                <a:gd name="connsiteY69" fmla="*/ 412 h 560"/>
                <a:gd name="connsiteX70" fmla="*/ 28 w 1102"/>
                <a:gd name="connsiteY70" fmla="*/ 386 h 560"/>
                <a:gd name="connsiteX71" fmla="*/ 38 w 1102"/>
                <a:gd name="connsiteY71" fmla="*/ 362 h 560"/>
                <a:gd name="connsiteX72" fmla="*/ 48 w 1102"/>
                <a:gd name="connsiteY72" fmla="*/ 336 h 560"/>
                <a:gd name="connsiteX73" fmla="*/ 58 w 1102"/>
                <a:gd name="connsiteY73" fmla="*/ 312 h 560"/>
                <a:gd name="connsiteX74" fmla="*/ 70 w 1102"/>
                <a:gd name="connsiteY74" fmla="*/ 288 h 560"/>
                <a:gd name="connsiteX75" fmla="*/ 84 w 1102"/>
                <a:gd name="connsiteY75" fmla="*/ 266 h 560"/>
                <a:gd name="connsiteX76" fmla="*/ 98 w 1102"/>
                <a:gd name="connsiteY76" fmla="*/ 242 h 560"/>
                <a:gd name="connsiteX77" fmla="*/ 114 w 1102"/>
                <a:gd name="connsiteY77" fmla="*/ 222 h 560"/>
                <a:gd name="connsiteX78" fmla="*/ 130 w 1102"/>
                <a:gd name="connsiteY78" fmla="*/ 200 h 560"/>
                <a:gd name="connsiteX79" fmla="*/ 146 w 1102"/>
                <a:gd name="connsiteY79" fmla="*/ 180 h 560"/>
                <a:gd name="connsiteX80" fmla="*/ 164 w 1102"/>
                <a:gd name="connsiteY80" fmla="*/ 162 h 560"/>
                <a:gd name="connsiteX81" fmla="*/ 184 w 1102"/>
                <a:gd name="connsiteY81" fmla="*/ 144 h 560"/>
                <a:gd name="connsiteX82" fmla="*/ 204 w 1102"/>
                <a:gd name="connsiteY82" fmla="*/ 126 h 560"/>
                <a:gd name="connsiteX83" fmla="*/ 224 w 1102"/>
                <a:gd name="connsiteY83" fmla="*/ 110 h 560"/>
                <a:gd name="connsiteX84" fmla="*/ 246 w 1102"/>
                <a:gd name="connsiteY84" fmla="*/ 94 h 560"/>
                <a:gd name="connsiteX85" fmla="*/ 268 w 1102"/>
                <a:gd name="connsiteY85" fmla="*/ 80 h 560"/>
                <a:gd name="connsiteX86" fmla="*/ 290 w 1102"/>
                <a:gd name="connsiteY86" fmla="*/ 66 h 560"/>
                <a:gd name="connsiteX87" fmla="*/ 314 w 1102"/>
                <a:gd name="connsiteY87" fmla="*/ 54 h 560"/>
                <a:gd name="connsiteX88" fmla="*/ 338 w 1102"/>
                <a:gd name="connsiteY88" fmla="*/ 44 h 560"/>
                <a:gd name="connsiteX89" fmla="*/ 362 w 1102"/>
                <a:gd name="connsiteY89" fmla="*/ 34 h 560"/>
                <a:gd name="connsiteX90" fmla="*/ 388 w 1102"/>
                <a:gd name="connsiteY90" fmla="*/ 24 h 560"/>
                <a:gd name="connsiteX91" fmla="*/ 414 w 1102"/>
                <a:gd name="connsiteY91" fmla="*/ 18 h 560"/>
                <a:gd name="connsiteX92" fmla="*/ 440 w 1102"/>
                <a:gd name="connsiteY92" fmla="*/ 12 h 560"/>
                <a:gd name="connsiteX93" fmla="*/ 468 w 1102"/>
                <a:gd name="connsiteY93" fmla="*/ 6 h 560"/>
                <a:gd name="connsiteX94" fmla="*/ 494 w 1102"/>
                <a:gd name="connsiteY94" fmla="*/ 2 h 560"/>
                <a:gd name="connsiteX95" fmla="*/ 522 w 1102"/>
                <a:gd name="connsiteY95" fmla="*/ 0 h 560"/>
                <a:gd name="connsiteX96" fmla="*/ 550 w 1102"/>
                <a:gd name="connsiteY96" fmla="*/ 0 h 560"/>
                <a:gd name="connsiteX97" fmla="*/ 550 w 1102"/>
                <a:gd name="connsiteY97" fmla="*/ 0 h 560"/>
                <a:gd name="connsiteX98" fmla="*/ 580 w 1102"/>
                <a:gd name="connsiteY98"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580 w 1102"/>
                <a:gd name="connsiteY41" fmla="*/ 340 h 560"/>
                <a:gd name="connsiteX42" fmla="*/ 554 w 1102"/>
                <a:gd name="connsiteY42" fmla="*/ 340 h 560"/>
                <a:gd name="connsiteX43" fmla="*/ 554 w 1102"/>
                <a:gd name="connsiteY43" fmla="*/ 340 h 560"/>
                <a:gd name="connsiteX44" fmla="*/ 528 w 1102"/>
                <a:gd name="connsiteY44" fmla="*/ 340 h 560"/>
                <a:gd name="connsiteX45" fmla="*/ 502 w 1102"/>
                <a:gd name="connsiteY45" fmla="*/ 342 h 560"/>
                <a:gd name="connsiteX46" fmla="*/ 452 w 1102"/>
                <a:gd name="connsiteY46" fmla="*/ 350 h 560"/>
                <a:gd name="connsiteX47" fmla="*/ 402 w 1102"/>
                <a:gd name="connsiteY47" fmla="*/ 360 h 560"/>
                <a:gd name="connsiteX48" fmla="*/ 356 w 1102"/>
                <a:gd name="connsiteY48" fmla="*/ 374 h 560"/>
                <a:gd name="connsiteX49" fmla="*/ 310 w 1102"/>
                <a:gd name="connsiteY49" fmla="*/ 390 h 560"/>
                <a:gd name="connsiteX50" fmla="*/ 266 w 1102"/>
                <a:gd name="connsiteY50" fmla="*/ 408 h 560"/>
                <a:gd name="connsiteX51" fmla="*/ 226 w 1102"/>
                <a:gd name="connsiteY51" fmla="*/ 428 h 560"/>
                <a:gd name="connsiteX52" fmla="*/ 188 w 1102"/>
                <a:gd name="connsiteY52" fmla="*/ 448 h 560"/>
                <a:gd name="connsiteX53" fmla="*/ 120 w 1102"/>
                <a:gd name="connsiteY53" fmla="*/ 488 h 560"/>
                <a:gd name="connsiteX54" fmla="*/ 66 w 1102"/>
                <a:gd name="connsiteY54" fmla="*/ 522 h 560"/>
                <a:gd name="connsiteX55" fmla="*/ 26 w 1102"/>
                <a:gd name="connsiteY55" fmla="*/ 546 h 560"/>
                <a:gd name="connsiteX56" fmla="*/ 14 w 1102"/>
                <a:gd name="connsiteY56" fmla="*/ 554 h 560"/>
                <a:gd name="connsiteX57" fmla="*/ 4 w 1102"/>
                <a:gd name="connsiteY57" fmla="*/ 556 h 560"/>
                <a:gd name="connsiteX58" fmla="*/ 4 w 1102"/>
                <a:gd name="connsiteY58" fmla="*/ 556 h 560"/>
                <a:gd name="connsiteX59" fmla="*/ 2 w 1102"/>
                <a:gd name="connsiteY59" fmla="*/ 554 h 560"/>
                <a:gd name="connsiteX60" fmla="*/ 0 w 1102"/>
                <a:gd name="connsiteY60" fmla="*/ 552 h 560"/>
                <a:gd name="connsiteX61" fmla="*/ 0 w 1102"/>
                <a:gd name="connsiteY61" fmla="*/ 552 h 560"/>
                <a:gd name="connsiteX62" fmla="*/ 0 w 1102"/>
                <a:gd name="connsiteY62" fmla="*/ 550 h 560"/>
                <a:gd name="connsiteX63" fmla="*/ 0 w 1102"/>
                <a:gd name="connsiteY63" fmla="*/ 550 h 560"/>
                <a:gd name="connsiteX64" fmla="*/ 2 w 1102"/>
                <a:gd name="connsiteY64" fmla="*/ 522 h 560"/>
                <a:gd name="connsiteX65" fmla="*/ 4 w 1102"/>
                <a:gd name="connsiteY65" fmla="*/ 494 h 560"/>
                <a:gd name="connsiteX66" fmla="*/ 8 w 1102"/>
                <a:gd name="connsiteY66" fmla="*/ 466 h 560"/>
                <a:gd name="connsiteX67" fmla="*/ 14 w 1102"/>
                <a:gd name="connsiteY67" fmla="*/ 440 h 560"/>
                <a:gd name="connsiteX68" fmla="*/ 20 w 1102"/>
                <a:gd name="connsiteY68" fmla="*/ 412 h 560"/>
                <a:gd name="connsiteX69" fmla="*/ 28 w 1102"/>
                <a:gd name="connsiteY69" fmla="*/ 386 h 560"/>
                <a:gd name="connsiteX70" fmla="*/ 38 w 1102"/>
                <a:gd name="connsiteY70" fmla="*/ 362 h 560"/>
                <a:gd name="connsiteX71" fmla="*/ 48 w 1102"/>
                <a:gd name="connsiteY71" fmla="*/ 336 h 560"/>
                <a:gd name="connsiteX72" fmla="*/ 58 w 1102"/>
                <a:gd name="connsiteY72" fmla="*/ 312 h 560"/>
                <a:gd name="connsiteX73" fmla="*/ 70 w 1102"/>
                <a:gd name="connsiteY73" fmla="*/ 288 h 560"/>
                <a:gd name="connsiteX74" fmla="*/ 84 w 1102"/>
                <a:gd name="connsiteY74" fmla="*/ 266 h 560"/>
                <a:gd name="connsiteX75" fmla="*/ 98 w 1102"/>
                <a:gd name="connsiteY75" fmla="*/ 242 h 560"/>
                <a:gd name="connsiteX76" fmla="*/ 114 w 1102"/>
                <a:gd name="connsiteY76" fmla="*/ 222 h 560"/>
                <a:gd name="connsiteX77" fmla="*/ 130 w 1102"/>
                <a:gd name="connsiteY77" fmla="*/ 200 h 560"/>
                <a:gd name="connsiteX78" fmla="*/ 146 w 1102"/>
                <a:gd name="connsiteY78" fmla="*/ 180 h 560"/>
                <a:gd name="connsiteX79" fmla="*/ 164 w 1102"/>
                <a:gd name="connsiteY79" fmla="*/ 162 h 560"/>
                <a:gd name="connsiteX80" fmla="*/ 184 w 1102"/>
                <a:gd name="connsiteY80" fmla="*/ 144 h 560"/>
                <a:gd name="connsiteX81" fmla="*/ 204 w 1102"/>
                <a:gd name="connsiteY81" fmla="*/ 126 h 560"/>
                <a:gd name="connsiteX82" fmla="*/ 224 w 1102"/>
                <a:gd name="connsiteY82" fmla="*/ 110 h 560"/>
                <a:gd name="connsiteX83" fmla="*/ 246 w 1102"/>
                <a:gd name="connsiteY83" fmla="*/ 94 h 560"/>
                <a:gd name="connsiteX84" fmla="*/ 268 w 1102"/>
                <a:gd name="connsiteY84" fmla="*/ 80 h 560"/>
                <a:gd name="connsiteX85" fmla="*/ 290 w 1102"/>
                <a:gd name="connsiteY85" fmla="*/ 66 h 560"/>
                <a:gd name="connsiteX86" fmla="*/ 314 w 1102"/>
                <a:gd name="connsiteY86" fmla="*/ 54 h 560"/>
                <a:gd name="connsiteX87" fmla="*/ 338 w 1102"/>
                <a:gd name="connsiteY87" fmla="*/ 44 h 560"/>
                <a:gd name="connsiteX88" fmla="*/ 362 w 1102"/>
                <a:gd name="connsiteY88" fmla="*/ 34 h 560"/>
                <a:gd name="connsiteX89" fmla="*/ 388 w 1102"/>
                <a:gd name="connsiteY89" fmla="*/ 24 h 560"/>
                <a:gd name="connsiteX90" fmla="*/ 414 w 1102"/>
                <a:gd name="connsiteY90" fmla="*/ 18 h 560"/>
                <a:gd name="connsiteX91" fmla="*/ 440 w 1102"/>
                <a:gd name="connsiteY91" fmla="*/ 12 h 560"/>
                <a:gd name="connsiteX92" fmla="*/ 468 w 1102"/>
                <a:gd name="connsiteY92" fmla="*/ 6 h 560"/>
                <a:gd name="connsiteX93" fmla="*/ 494 w 1102"/>
                <a:gd name="connsiteY93" fmla="*/ 2 h 560"/>
                <a:gd name="connsiteX94" fmla="*/ 522 w 1102"/>
                <a:gd name="connsiteY94" fmla="*/ 0 h 560"/>
                <a:gd name="connsiteX95" fmla="*/ 550 w 1102"/>
                <a:gd name="connsiteY95" fmla="*/ 0 h 560"/>
                <a:gd name="connsiteX96" fmla="*/ 550 w 1102"/>
                <a:gd name="connsiteY96" fmla="*/ 0 h 560"/>
                <a:gd name="connsiteX97" fmla="*/ 580 w 1102"/>
                <a:gd name="connsiteY97"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580 w 1102"/>
                <a:gd name="connsiteY40" fmla="*/ 340 h 560"/>
                <a:gd name="connsiteX41" fmla="*/ 554 w 1102"/>
                <a:gd name="connsiteY41" fmla="*/ 340 h 560"/>
                <a:gd name="connsiteX42" fmla="*/ 554 w 1102"/>
                <a:gd name="connsiteY42" fmla="*/ 340 h 560"/>
                <a:gd name="connsiteX43" fmla="*/ 528 w 1102"/>
                <a:gd name="connsiteY43" fmla="*/ 340 h 560"/>
                <a:gd name="connsiteX44" fmla="*/ 502 w 1102"/>
                <a:gd name="connsiteY44" fmla="*/ 342 h 560"/>
                <a:gd name="connsiteX45" fmla="*/ 452 w 1102"/>
                <a:gd name="connsiteY45" fmla="*/ 350 h 560"/>
                <a:gd name="connsiteX46" fmla="*/ 402 w 1102"/>
                <a:gd name="connsiteY46" fmla="*/ 360 h 560"/>
                <a:gd name="connsiteX47" fmla="*/ 356 w 1102"/>
                <a:gd name="connsiteY47" fmla="*/ 374 h 560"/>
                <a:gd name="connsiteX48" fmla="*/ 310 w 1102"/>
                <a:gd name="connsiteY48" fmla="*/ 390 h 560"/>
                <a:gd name="connsiteX49" fmla="*/ 266 w 1102"/>
                <a:gd name="connsiteY49" fmla="*/ 408 h 560"/>
                <a:gd name="connsiteX50" fmla="*/ 226 w 1102"/>
                <a:gd name="connsiteY50" fmla="*/ 428 h 560"/>
                <a:gd name="connsiteX51" fmla="*/ 188 w 1102"/>
                <a:gd name="connsiteY51" fmla="*/ 448 h 560"/>
                <a:gd name="connsiteX52" fmla="*/ 120 w 1102"/>
                <a:gd name="connsiteY52" fmla="*/ 488 h 560"/>
                <a:gd name="connsiteX53" fmla="*/ 66 w 1102"/>
                <a:gd name="connsiteY53" fmla="*/ 522 h 560"/>
                <a:gd name="connsiteX54" fmla="*/ 26 w 1102"/>
                <a:gd name="connsiteY54" fmla="*/ 546 h 560"/>
                <a:gd name="connsiteX55" fmla="*/ 14 w 1102"/>
                <a:gd name="connsiteY55" fmla="*/ 554 h 560"/>
                <a:gd name="connsiteX56" fmla="*/ 4 w 1102"/>
                <a:gd name="connsiteY56" fmla="*/ 556 h 560"/>
                <a:gd name="connsiteX57" fmla="*/ 4 w 1102"/>
                <a:gd name="connsiteY57" fmla="*/ 556 h 560"/>
                <a:gd name="connsiteX58" fmla="*/ 2 w 1102"/>
                <a:gd name="connsiteY58" fmla="*/ 554 h 560"/>
                <a:gd name="connsiteX59" fmla="*/ 0 w 1102"/>
                <a:gd name="connsiteY59" fmla="*/ 552 h 560"/>
                <a:gd name="connsiteX60" fmla="*/ 0 w 1102"/>
                <a:gd name="connsiteY60" fmla="*/ 552 h 560"/>
                <a:gd name="connsiteX61" fmla="*/ 0 w 1102"/>
                <a:gd name="connsiteY61" fmla="*/ 550 h 560"/>
                <a:gd name="connsiteX62" fmla="*/ 0 w 1102"/>
                <a:gd name="connsiteY62" fmla="*/ 550 h 560"/>
                <a:gd name="connsiteX63" fmla="*/ 2 w 1102"/>
                <a:gd name="connsiteY63" fmla="*/ 522 h 560"/>
                <a:gd name="connsiteX64" fmla="*/ 4 w 1102"/>
                <a:gd name="connsiteY64" fmla="*/ 494 h 560"/>
                <a:gd name="connsiteX65" fmla="*/ 8 w 1102"/>
                <a:gd name="connsiteY65" fmla="*/ 466 h 560"/>
                <a:gd name="connsiteX66" fmla="*/ 14 w 1102"/>
                <a:gd name="connsiteY66" fmla="*/ 440 h 560"/>
                <a:gd name="connsiteX67" fmla="*/ 20 w 1102"/>
                <a:gd name="connsiteY67" fmla="*/ 412 h 560"/>
                <a:gd name="connsiteX68" fmla="*/ 28 w 1102"/>
                <a:gd name="connsiteY68" fmla="*/ 386 h 560"/>
                <a:gd name="connsiteX69" fmla="*/ 38 w 1102"/>
                <a:gd name="connsiteY69" fmla="*/ 362 h 560"/>
                <a:gd name="connsiteX70" fmla="*/ 48 w 1102"/>
                <a:gd name="connsiteY70" fmla="*/ 336 h 560"/>
                <a:gd name="connsiteX71" fmla="*/ 58 w 1102"/>
                <a:gd name="connsiteY71" fmla="*/ 312 h 560"/>
                <a:gd name="connsiteX72" fmla="*/ 70 w 1102"/>
                <a:gd name="connsiteY72" fmla="*/ 288 h 560"/>
                <a:gd name="connsiteX73" fmla="*/ 84 w 1102"/>
                <a:gd name="connsiteY73" fmla="*/ 266 h 560"/>
                <a:gd name="connsiteX74" fmla="*/ 98 w 1102"/>
                <a:gd name="connsiteY74" fmla="*/ 242 h 560"/>
                <a:gd name="connsiteX75" fmla="*/ 114 w 1102"/>
                <a:gd name="connsiteY75" fmla="*/ 222 h 560"/>
                <a:gd name="connsiteX76" fmla="*/ 130 w 1102"/>
                <a:gd name="connsiteY76" fmla="*/ 200 h 560"/>
                <a:gd name="connsiteX77" fmla="*/ 146 w 1102"/>
                <a:gd name="connsiteY77" fmla="*/ 180 h 560"/>
                <a:gd name="connsiteX78" fmla="*/ 164 w 1102"/>
                <a:gd name="connsiteY78" fmla="*/ 162 h 560"/>
                <a:gd name="connsiteX79" fmla="*/ 184 w 1102"/>
                <a:gd name="connsiteY79" fmla="*/ 144 h 560"/>
                <a:gd name="connsiteX80" fmla="*/ 204 w 1102"/>
                <a:gd name="connsiteY80" fmla="*/ 126 h 560"/>
                <a:gd name="connsiteX81" fmla="*/ 224 w 1102"/>
                <a:gd name="connsiteY81" fmla="*/ 110 h 560"/>
                <a:gd name="connsiteX82" fmla="*/ 246 w 1102"/>
                <a:gd name="connsiteY82" fmla="*/ 94 h 560"/>
                <a:gd name="connsiteX83" fmla="*/ 268 w 1102"/>
                <a:gd name="connsiteY83" fmla="*/ 80 h 560"/>
                <a:gd name="connsiteX84" fmla="*/ 290 w 1102"/>
                <a:gd name="connsiteY84" fmla="*/ 66 h 560"/>
                <a:gd name="connsiteX85" fmla="*/ 314 w 1102"/>
                <a:gd name="connsiteY85" fmla="*/ 54 h 560"/>
                <a:gd name="connsiteX86" fmla="*/ 338 w 1102"/>
                <a:gd name="connsiteY86" fmla="*/ 44 h 560"/>
                <a:gd name="connsiteX87" fmla="*/ 362 w 1102"/>
                <a:gd name="connsiteY87" fmla="*/ 34 h 560"/>
                <a:gd name="connsiteX88" fmla="*/ 388 w 1102"/>
                <a:gd name="connsiteY88" fmla="*/ 24 h 560"/>
                <a:gd name="connsiteX89" fmla="*/ 414 w 1102"/>
                <a:gd name="connsiteY89" fmla="*/ 18 h 560"/>
                <a:gd name="connsiteX90" fmla="*/ 440 w 1102"/>
                <a:gd name="connsiteY90" fmla="*/ 12 h 560"/>
                <a:gd name="connsiteX91" fmla="*/ 468 w 1102"/>
                <a:gd name="connsiteY91" fmla="*/ 6 h 560"/>
                <a:gd name="connsiteX92" fmla="*/ 494 w 1102"/>
                <a:gd name="connsiteY92" fmla="*/ 2 h 560"/>
                <a:gd name="connsiteX93" fmla="*/ 522 w 1102"/>
                <a:gd name="connsiteY93" fmla="*/ 0 h 560"/>
                <a:gd name="connsiteX94" fmla="*/ 550 w 1102"/>
                <a:gd name="connsiteY94" fmla="*/ 0 h 560"/>
                <a:gd name="connsiteX95" fmla="*/ 550 w 1102"/>
                <a:gd name="connsiteY95" fmla="*/ 0 h 560"/>
                <a:gd name="connsiteX96" fmla="*/ 580 w 1102"/>
                <a:gd name="connsiteY96" fmla="*/ 0 h 560"/>
                <a:gd name="connsiteX0" fmla="*/ 688 w 1102"/>
                <a:gd name="connsiteY0" fmla="*/ 18 h 560"/>
                <a:gd name="connsiteX1" fmla="*/ 714 w 1102"/>
                <a:gd name="connsiteY1" fmla="*/ 24 h 560"/>
                <a:gd name="connsiteX2" fmla="*/ 740 w 1102"/>
                <a:gd name="connsiteY2" fmla="*/ 34 h 560"/>
                <a:gd name="connsiteX3" fmla="*/ 764 w 1102"/>
                <a:gd name="connsiteY3" fmla="*/ 44 h 560"/>
                <a:gd name="connsiteX4" fmla="*/ 788 w 1102"/>
                <a:gd name="connsiteY4" fmla="*/ 54 h 560"/>
                <a:gd name="connsiteX5" fmla="*/ 812 w 1102"/>
                <a:gd name="connsiteY5" fmla="*/ 66 h 560"/>
                <a:gd name="connsiteX6" fmla="*/ 834 w 1102"/>
                <a:gd name="connsiteY6" fmla="*/ 80 h 560"/>
                <a:gd name="connsiteX7" fmla="*/ 858 w 1102"/>
                <a:gd name="connsiteY7" fmla="*/ 94 h 560"/>
                <a:gd name="connsiteX8" fmla="*/ 878 w 1102"/>
                <a:gd name="connsiteY8" fmla="*/ 110 h 560"/>
                <a:gd name="connsiteX9" fmla="*/ 900 w 1102"/>
                <a:gd name="connsiteY9" fmla="*/ 126 h 560"/>
                <a:gd name="connsiteX10" fmla="*/ 918 w 1102"/>
                <a:gd name="connsiteY10" fmla="*/ 142 h 560"/>
                <a:gd name="connsiteX11" fmla="*/ 938 w 1102"/>
                <a:gd name="connsiteY11" fmla="*/ 162 h 560"/>
                <a:gd name="connsiteX12" fmla="*/ 956 w 1102"/>
                <a:gd name="connsiteY12" fmla="*/ 180 h 560"/>
                <a:gd name="connsiteX13" fmla="*/ 974 w 1102"/>
                <a:gd name="connsiteY13" fmla="*/ 200 h 560"/>
                <a:gd name="connsiteX14" fmla="*/ 990 w 1102"/>
                <a:gd name="connsiteY14" fmla="*/ 222 h 560"/>
                <a:gd name="connsiteX15" fmla="*/ 1004 w 1102"/>
                <a:gd name="connsiteY15" fmla="*/ 242 h 560"/>
                <a:gd name="connsiteX16" fmla="*/ 1020 w 1102"/>
                <a:gd name="connsiteY16" fmla="*/ 266 h 560"/>
                <a:gd name="connsiteX17" fmla="*/ 1032 w 1102"/>
                <a:gd name="connsiteY17" fmla="*/ 288 h 560"/>
                <a:gd name="connsiteX18" fmla="*/ 1044 w 1102"/>
                <a:gd name="connsiteY18" fmla="*/ 312 h 560"/>
                <a:gd name="connsiteX19" fmla="*/ 1056 w 1102"/>
                <a:gd name="connsiteY19" fmla="*/ 336 h 560"/>
                <a:gd name="connsiteX20" fmla="*/ 1066 w 1102"/>
                <a:gd name="connsiteY20" fmla="*/ 362 h 560"/>
                <a:gd name="connsiteX21" fmla="*/ 1074 w 1102"/>
                <a:gd name="connsiteY21" fmla="*/ 386 h 560"/>
                <a:gd name="connsiteX22" fmla="*/ 1082 w 1102"/>
                <a:gd name="connsiteY22" fmla="*/ 412 h 560"/>
                <a:gd name="connsiteX23" fmla="*/ 1088 w 1102"/>
                <a:gd name="connsiteY23" fmla="*/ 440 h 560"/>
                <a:gd name="connsiteX24" fmla="*/ 1094 w 1102"/>
                <a:gd name="connsiteY24" fmla="*/ 466 h 560"/>
                <a:gd name="connsiteX25" fmla="*/ 1098 w 1102"/>
                <a:gd name="connsiteY25" fmla="*/ 494 h 560"/>
                <a:gd name="connsiteX26" fmla="*/ 1100 w 1102"/>
                <a:gd name="connsiteY26" fmla="*/ 522 h 560"/>
                <a:gd name="connsiteX27" fmla="*/ 1102 w 1102"/>
                <a:gd name="connsiteY27" fmla="*/ 550 h 560"/>
                <a:gd name="connsiteX28" fmla="*/ 1102 w 1102"/>
                <a:gd name="connsiteY28" fmla="*/ 550 h 560"/>
                <a:gd name="connsiteX29" fmla="*/ 1102 w 1102"/>
                <a:gd name="connsiteY29" fmla="*/ 552 h 560"/>
                <a:gd name="connsiteX30" fmla="*/ 1102 w 1102"/>
                <a:gd name="connsiteY30" fmla="*/ 552 h 560"/>
                <a:gd name="connsiteX31" fmla="*/ 1100 w 1102"/>
                <a:gd name="connsiteY31" fmla="*/ 556 h 560"/>
                <a:gd name="connsiteX32" fmla="*/ 1100 w 1102"/>
                <a:gd name="connsiteY32" fmla="*/ 558 h 560"/>
                <a:gd name="connsiteX33" fmla="*/ 1098 w 1102"/>
                <a:gd name="connsiteY33" fmla="*/ 560 h 560"/>
                <a:gd name="connsiteX34" fmla="*/ 1094 w 1102"/>
                <a:gd name="connsiteY34" fmla="*/ 560 h 560"/>
                <a:gd name="connsiteX35" fmla="*/ 1094 w 1102"/>
                <a:gd name="connsiteY35" fmla="*/ 560 h 560"/>
                <a:gd name="connsiteX36" fmla="*/ 1084 w 1102"/>
                <a:gd name="connsiteY36" fmla="*/ 558 h 560"/>
                <a:gd name="connsiteX37" fmla="*/ 1070 w 1102"/>
                <a:gd name="connsiteY37" fmla="*/ 552 h 560"/>
                <a:gd name="connsiteX38" fmla="*/ 1030 w 1102"/>
                <a:gd name="connsiteY38" fmla="*/ 526 h 560"/>
                <a:gd name="connsiteX39" fmla="*/ 580 w 1102"/>
                <a:gd name="connsiteY39" fmla="*/ 340 h 560"/>
                <a:gd name="connsiteX40" fmla="*/ 554 w 1102"/>
                <a:gd name="connsiteY40" fmla="*/ 340 h 560"/>
                <a:gd name="connsiteX41" fmla="*/ 554 w 1102"/>
                <a:gd name="connsiteY41" fmla="*/ 340 h 560"/>
                <a:gd name="connsiteX42" fmla="*/ 528 w 1102"/>
                <a:gd name="connsiteY42" fmla="*/ 340 h 560"/>
                <a:gd name="connsiteX43" fmla="*/ 502 w 1102"/>
                <a:gd name="connsiteY43" fmla="*/ 342 h 560"/>
                <a:gd name="connsiteX44" fmla="*/ 452 w 1102"/>
                <a:gd name="connsiteY44" fmla="*/ 350 h 560"/>
                <a:gd name="connsiteX45" fmla="*/ 402 w 1102"/>
                <a:gd name="connsiteY45" fmla="*/ 360 h 560"/>
                <a:gd name="connsiteX46" fmla="*/ 356 w 1102"/>
                <a:gd name="connsiteY46" fmla="*/ 374 h 560"/>
                <a:gd name="connsiteX47" fmla="*/ 310 w 1102"/>
                <a:gd name="connsiteY47" fmla="*/ 390 h 560"/>
                <a:gd name="connsiteX48" fmla="*/ 266 w 1102"/>
                <a:gd name="connsiteY48" fmla="*/ 408 h 560"/>
                <a:gd name="connsiteX49" fmla="*/ 226 w 1102"/>
                <a:gd name="connsiteY49" fmla="*/ 428 h 560"/>
                <a:gd name="connsiteX50" fmla="*/ 188 w 1102"/>
                <a:gd name="connsiteY50" fmla="*/ 448 h 560"/>
                <a:gd name="connsiteX51" fmla="*/ 120 w 1102"/>
                <a:gd name="connsiteY51" fmla="*/ 488 h 560"/>
                <a:gd name="connsiteX52" fmla="*/ 66 w 1102"/>
                <a:gd name="connsiteY52" fmla="*/ 522 h 560"/>
                <a:gd name="connsiteX53" fmla="*/ 26 w 1102"/>
                <a:gd name="connsiteY53" fmla="*/ 546 h 560"/>
                <a:gd name="connsiteX54" fmla="*/ 14 w 1102"/>
                <a:gd name="connsiteY54" fmla="*/ 554 h 560"/>
                <a:gd name="connsiteX55" fmla="*/ 4 w 1102"/>
                <a:gd name="connsiteY55" fmla="*/ 556 h 560"/>
                <a:gd name="connsiteX56" fmla="*/ 4 w 1102"/>
                <a:gd name="connsiteY56" fmla="*/ 556 h 560"/>
                <a:gd name="connsiteX57" fmla="*/ 2 w 1102"/>
                <a:gd name="connsiteY57" fmla="*/ 554 h 560"/>
                <a:gd name="connsiteX58" fmla="*/ 0 w 1102"/>
                <a:gd name="connsiteY58" fmla="*/ 552 h 560"/>
                <a:gd name="connsiteX59" fmla="*/ 0 w 1102"/>
                <a:gd name="connsiteY59" fmla="*/ 552 h 560"/>
                <a:gd name="connsiteX60" fmla="*/ 0 w 1102"/>
                <a:gd name="connsiteY60" fmla="*/ 550 h 560"/>
                <a:gd name="connsiteX61" fmla="*/ 0 w 1102"/>
                <a:gd name="connsiteY61" fmla="*/ 550 h 560"/>
                <a:gd name="connsiteX62" fmla="*/ 2 w 1102"/>
                <a:gd name="connsiteY62" fmla="*/ 522 h 560"/>
                <a:gd name="connsiteX63" fmla="*/ 4 w 1102"/>
                <a:gd name="connsiteY63" fmla="*/ 494 h 560"/>
                <a:gd name="connsiteX64" fmla="*/ 8 w 1102"/>
                <a:gd name="connsiteY64" fmla="*/ 466 h 560"/>
                <a:gd name="connsiteX65" fmla="*/ 14 w 1102"/>
                <a:gd name="connsiteY65" fmla="*/ 440 h 560"/>
                <a:gd name="connsiteX66" fmla="*/ 20 w 1102"/>
                <a:gd name="connsiteY66" fmla="*/ 412 h 560"/>
                <a:gd name="connsiteX67" fmla="*/ 28 w 1102"/>
                <a:gd name="connsiteY67" fmla="*/ 386 h 560"/>
                <a:gd name="connsiteX68" fmla="*/ 38 w 1102"/>
                <a:gd name="connsiteY68" fmla="*/ 362 h 560"/>
                <a:gd name="connsiteX69" fmla="*/ 48 w 1102"/>
                <a:gd name="connsiteY69" fmla="*/ 336 h 560"/>
                <a:gd name="connsiteX70" fmla="*/ 58 w 1102"/>
                <a:gd name="connsiteY70" fmla="*/ 312 h 560"/>
                <a:gd name="connsiteX71" fmla="*/ 70 w 1102"/>
                <a:gd name="connsiteY71" fmla="*/ 288 h 560"/>
                <a:gd name="connsiteX72" fmla="*/ 84 w 1102"/>
                <a:gd name="connsiteY72" fmla="*/ 266 h 560"/>
                <a:gd name="connsiteX73" fmla="*/ 98 w 1102"/>
                <a:gd name="connsiteY73" fmla="*/ 242 h 560"/>
                <a:gd name="connsiteX74" fmla="*/ 114 w 1102"/>
                <a:gd name="connsiteY74" fmla="*/ 222 h 560"/>
                <a:gd name="connsiteX75" fmla="*/ 130 w 1102"/>
                <a:gd name="connsiteY75" fmla="*/ 200 h 560"/>
                <a:gd name="connsiteX76" fmla="*/ 146 w 1102"/>
                <a:gd name="connsiteY76" fmla="*/ 180 h 560"/>
                <a:gd name="connsiteX77" fmla="*/ 164 w 1102"/>
                <a:gd name="connsiteY77" fmla="*/ 162 h 560"/>
                <a:gd name="connsiteX78" fmla="*/ 184 w 1102"/>
                <a:gd name="connsiteY78" fmla="*/ 144 h 560"/>
                <a:gd name="connsiteX79" fmla="*/ 204 w 1102"/>
                <a:gd name="connsiteY79" fmla="*/ 126 h 560"/>
                <a:gd name="connsiteX80" fmla="*/ 224 w 1102"/>
                <a:gd name="connsiteY80" fmla="*/ 110 h 560"/>
                <a:gd name="connsiteX81" fmla="*/ 246 w 1102"/>
                <a:gd name="connsiteY81" fmla="*/ 94 h 560"/>
                <a:gd name="connsiteX82" fmla="*/ 268 w 1102"/>
                <a:gd name="connsiteY82" fmla="*/ 80 h 560"/>
                <a:gd name="connsiteX83" fmla="*/ 290 w 1102"/>
                <a:gd name="connsiteY83" fmla="*/ 66 h 560"/>
                <a:gd name="connsiteX84" fmla="*/ 314 w 1102"/>
                <a:gd name="connsiteY84" fmla="*/ 54 h 560"/>
                <a:gd name="connsiteX85" fmla="*/ 338 w 1102"/>
                <a:gd name="connsiteY85" fmla="*/ 44 h 560"/>
                <a:gd name="connsiteX86" fmla="*/ 362 w 1102"/>
                <a:gd name="connsiteY86" fmla="*/ 34 h 560"/>
                <a:gd name="connsiteX87" fmla="*/ 388 w 1102"/>
                <a:gd name="connsiteY87" fmla="*/ 24 h 560"/>
                <a:gd name="connsiteX88" fmla="*/ 414 w 1102"/>
                <a:gd name="connsiteY88" fmla="*/ 18 h 560"/>
                <a:gd name="connsiteX89" fmla="*/ 440 w 1102"/>
                <a:gd name="connsiteY89" fmla="*/ 12 h 560"/>
                <a:gd name="connsiteX90" fmla="*/ 468 w 1102"/>
                <a:gd name="connsiteY90" fmla="*/ 6 h 560"/>
                <a:gd name="connsiteX91" fmla="*/ 494 w 1102"/>
                <a:gd name="connsiteY91" fmla="*/ 2 h 560"/>
                <a:gd name="connsiteX92" fmla="*/ 522 w 1102"/>
                <a:gd name="connsiteY92" fmla="*/ 0 h 560"/>
                <a:gd name="connsiteX93" fmla="*/ 550 w 1102"/>
                <a:gd name="connsiteY93" fmla="*/ 0 h 560"/>
                <a:gd name="connsiteX94" fmla="*/ 550 w 1102"/>
                <a:gd name="connsiteY94" fmla="*/ 0 h 560"/>
                <a:gd name="connsiteX95" fmla="*/ 580 w 1102"/>
                <a:gd name="connsiteY95" fmla="*/ 0 h 560"/>
                <a:gd name="connsiteX0" fmla="*/ 714 w 1102"/>
                <a:gd name="connsiteY0" fmla="*/ 24 h 560"/>
                <a:gd name="connsiteX1" fmla="*/ 740 w 1102"/>
                <a:gd name="connsiteY1" fmla="*/ 34 h 560"/>
                <a:gd name="connsiteX2" fmla="*/ 764 w 1102"/>
                <a:gd name="connsiteY2" fmla="*/ 44 h 560"/>
                <a:gd name="connsiteX3" fmla="*/ 788 w 1102"/>
                <a:gd name="connsiteY3" fmla="*/ 54 h 560"/>
                <a:gd name="connsiteX4" fmla="*/ 812 w 1102"/>
                <a:gd name="connsiteY4" fmla="*/ 66 h 560"/>
                <a:gd name="connsiteX5" fmla="*/ 834 w 1102"/>
                <a:gd name="connsiteY5" fmla="*/ 80 h 560"/>
                <a:gd name="connsiteX6" fmla="*/ 858 w 1102"/>
                <a:gd name="connsiteY6" fmla="*/ 94 h 560"/>
                <a:gd name="connsiteX7" fmla="*/ 878 w 1102"/>
                <a:gd name="connsiteY7" fmla="*/ 110 h 560"/>
                <a:gd name="connsiteX8" fmla="*/ 900 w 1102"/>
                <a:gd name="connsiteY8" fmla="*/ 126 h 560"/>
                <a:gd name="connsiteX9" fmla="*/ 918 w 1102"/>
                <a:gd name="connsiteY9" fmla="*/ 142 h 560"/>
                <a:gd name="connsiteX10" fmla="*/ 938 w 1102"/>
                <a:gd name="connsiteY10" fmla="*/ 162 h 560"/>
                <a:gd name="connsiteX11" fmla="*/ 956 w 1102"/>
                <a:gd name="connsiteY11" fmla="*/ 180 h 560"/>
                <a:gd name="connsiteX12" fmla="*/ 974 w 1102"/>
                <a:gd name="connsiteY12" fmla="*/ 200 h 560"/>
                <a:gd name="connsiteX13" fmla="*/ 990 w 1102"/>
                <a:gd name="connsiteY13" fmla="*/ 222 h 560"/>
                <a:gd name="connsiteX14" fmla="*/ 1004 w 1102"/>
                <a:gd name="connsiteY14" fmla="*/ 242 h 560"/>
                <a:gd name="connsiteX15" fmla="*/ 1020 w 1102"/>
                <a:gd name="connsiteY15" fmla="*/ 266 h 560"/>
                <a:gd name="connsiteX16" fmla="*/ 1032 w 1102"/>
                <a:gd name="connsiteY16" fmla="*/ 288 h 560"/>
                <a:gd name="connsiteX17" fmla="*/ 1044 w 1102"/>
                <a:gd name="connsiteY17" fmla="*/ 312 h 560"/>
                <a:gd name="connsiteX18" fmla="*/ 1056 w 1102"/>
                <a:gd name="connsiteY18" fmla="*/ 336 h 560"/>
                <a:gd name="connsiteX19" fmla="*/ 1066 w 1102"/>
                <a:gd name="connsiteY19" fmla="*/ 362 h 560"/>
                <a:gd name="connsiteX20" fmla="*/ 1074 w 1102"/>
                <a:gd name="connsiteY20" fmla="*/ 386 h 560"/>
                <a:gd name="connsiteX21" fmla="*/ 1082 w 1102"/>
                <a:gd name="connsiteY21" fmla="*/ 412 h 560"/>
                <a:gd name="connsiteX22" fmla="*/ 1088 w 1102"/>
                <a:gd name="connsiteY22" fmla="*/ 440 h 560"/>
                <a:gd name="connsiteX23" fmla="*/ 1094 w 1102"/>
                <a:gd name="connsiteY23" fmla="*/ 466 h 560"/>
                <a:gd name="connsiteX24" fmla="*/ 1098 w 1102"/>
                <a:gd name="connsiteY24" fmla="*/ 494 h 560"/>
                <a:gd name="connsiteX25" fmla="*/ 1100 w 1102"/>
                <a:gd name="connsiteY25" fmla="*/ 522 h 560"/>
                <a:gd name="connsiteX26" fmla="*/ 1102 w 1102"/>
                <a:gd name="connsiteY26" fmla="*/ 550 h 560"/>
                <a:gd name="connsiteX27" fmla="*/ 1102 w 1102"/>
                <a:gd name="connsiteY27" fmla="*/ 550 h 560"/>
                <a:gd name="connsiteX28" fmla="*/ 1102 w 1102"/>
                <a:gd name="connsiteY28" fmla="*/ 552 h 560"/>
                <a:gd name="connsiteX29" fmla="*/ 1102 w 1102"/>
                <a:gd name="connsiteY29" fmla="*/ 552 h 560"/>
                <a:gd name="connsiteX30" fmla="*/ 1100 w 1102"/>
                <a:gd name="connsiteY30" fmla="*/ 556 h 560"/>
                <a:gd name="connsiteX31" fmla="*/ 1100 w 1102"/>
                <a:gd name="connsiteY31" fmla="*/ 558 h 560"/>
                <a:gd name="connsiteX32" fmla="*/ 1098 w 1102"/>
                <a:gd name="connsiteY32" fmla="*/ 560 h 560"/>
                <a:gd name="connsiteX33" fmla="*/ 1094 w 1102"/>
                <a:gd name="connsiteY33" fmla="*/ 560 h 560"/>
                <a:gd name="connsiteX34" fmla="*/ 1094 w 1102"/>
                <a:gd name="connsiteY34" fmla="*/ 560 h 560"/>
                <a:gd name="connsiteX35" fmla="*/ 1084 w 1102"/>
                <a:gd name="connsiteY35" fmla="*/ 558 h 560"/>
                <a:gd name="connsiteX36" fmla="*/ 1070 w 1102"/>
                <a:gd name="connsiteY36" fmla="*/ 552 h 560"/>
                <a:gd name="connsiteX37" fmla="*/ 1030 w 1102"/>
                <a:gd name="connsiteY37" fmla="*/ 526 h 560"/>
                <a:gd name="connsiteX38" fmla="*/ 580 w 1102"/>
                <a:gd name="connsiteY38" fmla="*/ 340 h 560"/>
                <a:gd name="connsiteX39" fmla="*/ 554 w 1102"/>
                <a:gd name="connsiteY39" fmla="*/ 340 h 560"/>
                <a:gd name="connsiteX40" fmla="*/ 554 w 1102"/>
                <a:gd name="connsiteY40" fmla="*/ 340 h 560"/>
                <a:gd name="connsiteX41" fmla="*/ 528 w 1102"/>
                <a:gd name="connsiteY41" fmla="*/ 340 h 560"/>
                <a:gd name="connsiteX42" fmla="*/ 502 w 1102"/>
                <a:gd name="connsiteY42" fmla="*/ 342 h 560"/>
                <a:gd name="connsiteX43" fmla="*/ 452 w 1102"/>
                <a:gd name="connsiteY43" fmla="*/ 350 h 560"/>
                <a:gd name="connsiteX44" fmla="*/ 402 w 1102"/>
                <a:gd name="connsiteY44" fmla="*/ 360 h 560"/>
                <a:gd name="connsiteX45" fmla="*/ 356 w 1102"/>
                <a:gd name="connsiteY45" fmla="*/ 374 h 560"/>
                <a:gd name="connsiteX46" fmla="*/ 310 w 1102"/>
                <a:gd name="connsiteY46" fmla="*/ 390 h 560"/>
                <a:gd name="connsiteX47" fmla="*/ 266 w 1102"/>
                <a:gd name="connsiteY47" fmla="*/ 408 h 560"/>
                <a:gd name="connsiteX48" fmla="*/ 226 w 1102"/>
                <a:gd name="connsiteY48" fmla="*/ 428 h 560"/>
                <a:gd name="connsiteX49" fmla="*/ 188 w 1102"/>
                <a:gd name="connsiteY49" fmla="*/ 448 h 560"/>
                <a:gd name="connsiteX50" fmla="*/ 120 w 1102"/>
                <a:gd name="connsiteY50" fmla="*/ 488 h 560"/>
                <a:gd name="connsiteX51" fmla="*/ 66 w 1102"/>
                <a:gd name="connsiteY51" fmla="*/ 522 h 560"/>
                <a:gd name="connsiteX52" fmla="*/ 26 w 1102"/>
                <a:gd name="connsiteY52" fmla="*/ 546 h 560"/>
                <a:gd name="connsiteX53" fmla="*/ 14 w 1102"/>
                <a:gd name="connsiteY53" fmla="*/ 554 h 560"/>
                <a:gd name="connsiteX54" fmla="*/ 4 w 1102"/>
                <a:gd name="connsiteY54" fmla="*/ 556 h 560"/>
                <a:gd name="connsiteX55" fmla="*/ 4 w 1102"/>
                <a:gd name="connsiteY55" fmla="*/ 556 h 560"/>
                <a:gd name="connsiteX56" fmla="*/ 2 w 1102"/>
                <a:gd name="connsiteY56" fmla="*/ 554 h 560"/>
                <a:gd name="connsiteX57" fmla="*/ 0 w 1102"/>
                <a:gd name="connsiteY57" fmla="*/ 552 h 560"/>
                <a:gd name="connsiteX58" fmla="*/ 0 w 1102"/>
                <a:gd name="connsiteY58" fmla="*/ 552 h 560"/>
                <a:gd name="connsiteX59" fmla="*/ 0 w 1102"/>
                <a:gd name="connsiteY59" fmla="*/ 550 h 560"/>
                <a:gd name="connsiteX60" fmla="*/ 0 w 1102"/>
                <a:gd name="connsiteY60" fmla="*/ 550 h 560"/>
                <a:gd name="connsiteX61" fmla="*/ 2 w 1102"/>
                <a:gd name="connsiteY61" fmla="*/ 522 h 560"/>
                <a:gd name="connsiteX62" fmla="*/ 4 w 1102"/>
                <a:gd name="connsiteY62" fmla="*/ 494 h 560"/>
                <a:gd name="connsiteX63" fmla="*/ 8 w 1102"/>
                <a:gd name="connsiteY63" fmla="*/ 466 h 560"/>
                <a:gd name="connsiteX64" fmla="*/ 14 w 1102"/>
                <a:gd name="connsiteY64" fmla="*/ 440 h 560"/>
                <a:gd name="connsiteX65" fmla="*/ 20 w 1102"/>
                <a:gd name="connsiteY65" fmla="*/ 412 h 560"/>
                <a:gd name="connsiteX66" fmla="*/ 28 w 1102"/>
                <a:gd name="connsiteY66" fmla="*/ 386 h 560"/>
                <a:gd name="connsiteX67" fmla="*/ 38 w 1102"/>
                <a:gd name="connsiteY67" fmla="*/ 362 h 560"/>
                <a:gd name="connsiteX68" fmla="*/ 48 w 1102"/>
                <a:gd name="connsiteY68" fmla="*/ 336 h 560"/>
                <a:gd name="connsiteX69" fmla="*/ 58 w 1102"/>
                <a:gd name="connsiteY69" fmla="*/ 312 h 560"/>
                <a:gd name="connsiteX70" fmla="*/ 70 w 1102"/>
                <a:gd name="connsiteY70" fmla="*/ 288 h 560"/>
                <a:gd name="connsiteX71" fmla="*/ 84 w 1102"/>
                <a:gd name="connsiteY71" fmla="*/ 266 h 560"/>
                <a:gd name="connsiteX72" fmla="*/ 98 w 1102"/>
                <a:gd name="connsiteY72" fmla="*/ 242 h 560"/>
                <a:gd name="connsiteX73" fmla="*/ 114 w 1102"/>
                <a:gd name="connsiteY73" fmla="*/ 222 h 560"/>
                <a:gd name="connsiteX74" fmla="*/ 130 w 1102"/>
                <a:gd name="connsiteY74" fmla="*/ 200 h 560"/>
                <a:gd name="connsiteX75" fmla="*/ 146 w 1102"/>
                <a:gd name="connsiteY75" fmla="*/ 180 h 560"/>
                <a:gd name="connsiteX76" fmla="*/ 164 w 1102"/>
                <a:gd name="connsiteY76" fmla="*/ 162 h 560"/>
                <a:gd name="connsiteX77" fmla="*/ 184 w 1102"/>
                <a:gd name="connsiteY77" fmla="*/ 144 h 560"/>
                <a:gd name="connsiteX78" fmla="*/ 204 w 1102"/>
                <a:gd name="connsiteY78" fmla="*/ 126 h 560"/>
                <a:gd name="connsiteX79" fmla="*/ 224 w 1102"/>
                <a:gd name="connsiteY79" fmla="*/ 110 h 560"/>
                <a:gd name="connsiteX80" fmla="*/ 246 w 1102"/>
                <a:gd name="connsiteY80" fmla="*/ 94 h 560"/>
                <a:gd name="connsiteX81" fmla="*/ 268 w 1102"/>
                <a:gd name="connsiteY81" fmla="*/ 80 h 560"/>
                <a:gd name="connsiteX82" fmla="*/ 290 w 1102"/>
                <a:gd name="connsiteY82" fmla="*/ 66 h 560"/>
                <a:gd name="connsiteX83" fmla="*/ 314 w 1102"/>
                <a:gd name="connsiteY83" fmla="*/ 54 h 560"/>
                <a:gd name="connsiteX84" fmla="*/ 338 w 1102"/>
                <a:gd name="connsiteY84" fmla="*/ 44 h 560"/>
                <a:gd name="connsiteX85" fmla="*/ 362 w 1102"/>
                <a:gd name="connsiteY85" fmla="*/ 34 h 560"/>
                <a:gd name="connsiteX86" fmla="*/ 388 w 1102"/>
                <a:gd name="connsiteY86" fmla="*/ 24 h 560"/>
                <a:gd name="connsiteX87" fmla="*/ 414 w 1102"/>
                <a:gd name="connsiteY87" fmla="*/ 18 h 560"/>
                <a:gd name="connsiteX88" fmla="*/ 440 w 1102"/>
                <a:gd name="connsiteY88" fmla="*/ 12 h 560"/>
                <a:gd name="connsiteX89" fmla="*/ 468 w 1102"/>
                <a:gd name="connsiteY89" fmla="*/ 6 h 560"/>
                <a:gd name="connsiteX90" fmla="*/ 494 w 1102"/>
                <a:gd name="connsiteY90" fmla="*/ 2 h 560"/>
                <a:gd name="connsiteX91" fmla="*/ 522 w 1102"/>
                <a:gd name="connsiteY91" fmla="*/ 0 h 560"/>
                <a:gd name="connsiteX92" fmla="*/ 550 w 1102"/>
                <a:gd name="connsiteY92" fmla="*/ 0 h 560"/>
                <a:gd name="connsiteX93" fmla="*/ 550 w 1102"/>
                <a:gd name="connsiteY93" fmla="*/ 0 h 560"/>
                <a:gd name="connsiteX94" fmla="*/ 580 w 1102"/>
                <a:gd name="connsiteY94"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1070 w 1102"/>
                <a:gd name="connsiteY35" fmla="*/ 552 h 560"/>
                <a:gd name="connsiteX36" fmla="*/ 1030 w 1102"/>
                <a:gd name="connsiteY36" fmla="*/ 526 h 560"/>
                <a:gd name="connsiteX37" fmla="*/ 580 w 1102"/>
                <a:gd name="connsiteY37" fmla="*/ 340 h 560"/>
                <a:gd name="connsiteX38" fmla="*/ 554 w 1102"/>
                <a:gd name="connsiteY38" fmla="*/ 340 h 560"/>
                <a:gd name="connsiteX39" fmla="*/ 554 w 1102"/>
                <a:gd name="connsiteY39" fmla="*/ 340 h 560"/>
                <a:gd name="connsiteX40" fmla="*/ 528 w 1102"/>
                <a:gd name="connsiteY40" fmla="*/ 340 h 560"/>
                <a:gd name="connsiteX41" fmla="*/ 502 w 1102"/>
                <a:gd name="connsiteY41" fmla="*/ 342 h 560"/>
                <a:gd name="connsiteX42" fmla="*/ 452 w 1102"/>
                <a:gd name="connsiteY42" fmla="*/ 350 h 560"/>
                <a:gd name="connsiteX43" fmla="*/ 402 w 1102"/>
                <a:gd name="connsiteY43" fmla="*/ 360 h 560"/>
                <a:gd name="connsiteX44" fmla="*/ 356 w 1102"/>
                <a:gd name="connsiteY44" fmla="*/ 374 h 560"/>
                <a:gd name="connsiteX45" fmla="*/ 310 w 1102"/>
                <a:gd name="connsiteY45" fmla="*/ 390 h 560"/>
                <a:gd name="connsiteX46" fmla="*/ 266 w 1102"/>
                <a:gd name="connsiteY46" fmla="*/ 408 h 560"/>
                <a:gd name="connsiteX47" fmla="*/ 226 w 1102"/>
                <a:gd name="connsiteY47" fmla="*/ 428 h 560"/>
                <a:gd name="connsiteX48" fmla="*/ 188 w 1102"/>
                <a:gd name="connsiteY48" fmla="*/ 448 h 560"/>
                <a:gd name="connsiteX49" fmla="*/ 120 w 1102"/>
                <a:gd name="connsiteY49" fmla="*/ 488 h 560"/>
                <a:gd name="connsiteX50" fmla="*/ 66 w 1102"/>
                <a:gd name="connsiteY50" fmla="*/ 522 h 560"/>
                <a:gd name="connsiteX51" fmla="*/ 26 w 1102"/>
                <a:gd name="connsiteY51" fmla="*/ 546 h 560"/>
                <a:gd name="connsiteX52" fmla="*/ 14 w 1102"/>
                <a:gd name="connsiteY52" fmla="*/ 554 h 560"/>
                <a:gd name="connsiteX53" fmla="*/ 4 w 1102"/>
                <a:gd name="connsiteY53" fmla="*/ 556 h 560"/>
                <a:gd name="connsiteX54" fmla="*/ 4 w 1102"/>
                <a:gd name="connsiteY54" fmla="*/ 556 h 560"/>
                <a:gd name="connsiteX55" fmla="*/ 2 w 1102"/>
                <a:gd name="connsiteY55" fmla="*/ 554 h 560"/>
                <a:gd name="connsiteX56" fmla="*/ 0 w 1102"/>
                <a:gd name="connsiteY56" fmla="*/ 552 h 560"/>
                <a:gd name="connsiteX57" fmla="*/ 0 w 1102"/>
                <a:gd name="connsiteY57" fmla="*/ 552 h 560"/>
                <a:gd name="connsiteX58" fmla="*/ 0 w 1102"/>
                <a:gd name="connsiteY58" fmla="*/ 550 h 560"/>
                <a:gd name="connsiteX59" fmla="*/ 0 w 1102"/>
                <a:gd name="connsiteY59" fmla="*/ 550 h 560"/>
                <a:gd name="connsiteX60" fmla="*/ 2 w 1102"/>
                <a:gd name="connsiteY60" fmla="*/ 522 h 560"/>
                <a:gd name="connsiteX61" fmla="*/ 4 w 1102"/>
                <a:gd name="connsiteY61" fmla="*/ 494 h 560"/>
                <a:gd name="connsiteX62" fmla="*/ 8 w 1102"/>
                <a:gd name="connsiteY62" fmla="*/ 466 h 560"/>
                <a:gd name="connsiteX63" fmla="*/ 14 w 1102"/>
                <a:gd name="connsiteY63" fmla="*/ 440 h 560"/>
                <a:gd name="connsiteX64" fmla="*/ 20 w 1102"/>
                <a:gd name="connsiteY64" fmla="*/ 412 h 560"/>
                <a:gd name="connsiteX65" fmla="*/ 28 w 1102"/>
                <a:gd name="connsiteY65" fmla="*/ 386 h 560"/>
                <a:gd name="connsiteX66" fmla="*/ 38 w 1102"/>
                <a:gd name="connsiteY66" fmla="*/ 362 h 560"/>
                <a:gd name="connsiteX67" fmla="*/ 48 w 1102"/>
                <a:gd name="connsiteY67" fmla="*/ 336 h 560"/>
                <a:gd name="connsiteX68" fmla="*/ 58 w 1102"/>
                <a:gd name="connsiteY68" fmla="*/ 312 h 560"/>
                <a:gd name="connsiteX69" fmla="*/ 70 w 1102"/>
                <a:gd name="connsiteY69" fmla="*/ 288 h 560"/>
                <a:gd name="connsiteX70" fmla="*/ 84 w 1102"/>
                <a:gd name="connsiteY70" fmla="*/ 266 h 560"/>
                <a:gd name="connsiteX71" fmla="*/ 98 w 1102"/>
                <a:gd name="connsiteY71" fmla="*/ 242 h 560"/>
                <a:gd name="connsiteX72" fmla="*/ 114 w 1102"/>
                <a:gd name="connsiteY72" fmla="*/ 222 h 560"/>
                <a:gd name="connsiteX73" fmla="*/ 130 w 1102"/>
                <a:gd name="connsiteY73" fmla="*/ 200 h 560"/>
                <a:gd name="connsiteX74" fmla="*/ 146 w 1102"/>
                <a:gd name="connsiteY74" fmla="*/ 180 h 560"/>
                <a:gd name="connsiteX75" fmla="*/ 164 w 1102"/>
                <a:gd name="connsiteY75" fmla="*/ 162 h 560"/>
                <a:gd name="connsiteX76" fmla="*/ 184 w 1102"/>
                <a:gd name="connsiteY76" fmla="*/ 144 h 560"/>
                <a:gd name="connsiteX77" fmla="*/ 204 w 1102"/>
                <a:gd name="connsiteY77" fmla="*/ 126 h 560"/>
                <a:gd name="connsiteX78" fmla="*/ 224 w 1102"/>
                <a:gd name="connsiteY78" fmla="*/ 110 h 560"/>
                <a:gd name="connsiteX79" fmla="*/ 246 w 1102"/>
                <a:gd name="connsiteY79" fmla="*/ 94 h 560"/>
                <a:gd name="connsiteX80" fmla="*/ 268 w 1102"/>
                <a:gd name="connsiteY80" fmla="*/ 80 h 560"/>
                <a:gd name="connsiteX81" fmla="*/ 290 w 1102"/>
                <a:gd name="connsiteY81" fmla="*/ 66 h 560"/>
                <a:gd name="connsiteX82" fmla="*/ 314 w 1102"/>
                <a:gd name="connsiteY82" fmla="*/ 54 h 560"/>
                <a:gd name="connsiteX83" fmla="*/ 338 w 1102"/>
                <a:gd name="connsiteY83" fmla="*/ 44 h 560"/>
                <a:gd name="connsiteX84" fmla="*/ 362 w 1102"/>
                <a:gd name="connsiteY84" fmla="*/ 34 h 560"/>
                <a:gd name="connsiteX85" fmla="*/ 388 w 1102"/>
                <a:gd name="connsiteY85" fmla="*/ 24 h 560"/>
                <a:gd name="connsiteX86" fmla="*/ 414 w 1102"/>
                <a:gd name="connsiteY86" fmla="*/ 18 h 560"/>
                <a:gd name="connsiteX87" fmla="*/ 440 w 1102"/>
                <a:gd name="connsiteY87" fmla="*/ 12 h 560"/>
                <a:gd name="connsiteX88" fmla="*/ 468 w 1102"/>
                <a:gd name="connsiteY88" fmla="*/ 6 h 560"/>
                <a:gd name="connsiteX89" fmla="*/ 494 w 1102"/>
                <a:gd name="connsiteY89" fmla="*/ 2 h 560"/>
                <a:gd name="connsiteX90" fmla="*/ 522 w 1102"/>
                <a:gd name="connsiteY90" fmla="*/ 0 h 560"/>
                <a:gd name="connsiteX91" fmla="*/ 550 w 1102"/>
                <a:gd name="connsiteY91" fmla="*/ 0 h 560"/>
                <a:gd name="connsiteX92" fmla="*/ 550 w 1102"/>
                <a:gd name="connsiteY92" fmla="*/ 0 h 560"/>
                <a:gd name="connsiteX93" fmla="*/ 580 w 1102"/>
                <a:gd name="connsiteY93"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1070 w 1102"/>
                <a:gd name="connsiteY35" fmla="*/ 552 h 560"/>
                <a:gd name="connsiteX36" fmla="*/ 580 w 1102"/>
                <a:gd name="connsiteY36" fmla="*/ 340 h 560"/>
                <a:gd name="connsiteX37" fmla="*/ 554 w 1102"/>
                <a:gd name="connsiteY37" fmla="*/ 340 h 560"/>
                <a:gd name="connsiteX38" fmla="*/ 554 w 1102"/>
                <a:gd name="connsiteY38" fmla="*/ 340 h 560"/>
                <a:gd name="connsiteX39" fmla="*/ 528 w 1102"/>
                <a:gd name="connsiteY39" fmla="*/ 340 h 560"/>
                <a:gd name="connsiteX40" fmla="*/ 502 w 1102"/>
                <a:gd name="connsiteY40" fmla="*/ 342 h 560"/>
                <a:gd name="connsiteX41" fmla="*/ 452 w 1102"/>
                <a:gd name="connsiteY41" fmla="*/ 350 h 560"/>
                <a:gd name="connsiteX42" fmla="*/ 402 w 1102"/>
                <a:gd name="connsiteY42" fmla="*/ 360 h 560"/>
                <a:gd name="connsiteX43" fmla="*/ 356 w 1102"/>
                <a:gd name="connsiteY43" fmla="*/ 374 h 560"/>
                <a:gd name="connsiteX44" fmla="*/ 310 w 1102"/>
                <a:gd name="connsiteY44" fmla="*/ 390 h 560"/>
                <a:gd name="connsiteX45" fmla="*/ 266 w 1102"/>
                <a:gd name="connsiteY45" fmla="*/ 408 h 560"/>
                <a:gd name="connsiteX46" fmla="*/ 226 w 1102"/>
                <a:gd name="connsiteY46" fmla="*/ 428 h 560"/>
                <a:gd name="connsiteX47" fmla="*/ 188 w 1102"/>
                <a:gd name="connsiteY47" fmla="*/ 448 h 560"/>
                <a:gd name="connsiteX48" fmla="*/ 120 w 1102"/>
                <a:gd name="connsiteY48" fmla="*/ 488 h 560"/>
                <a:gd name="connsiteX49" fmla="*/ 66 w 1102"/>
                <a:gd name="connsiteY49" fmla="*/ 522 h 560"/>
                <a:gd name="connsiteX50" fmla="*/ 26 w 1102"/>
                <a:gd name="connsiteY50" fmla="*/ 546 h 560"/>
                <a:gd name="connsiteX51" fmla="*/ 14 w 1102"/>
                <a:gd name="connsiteY51" fmla="*/ 554 h 560"/>
                <a:gd name="connsiteX52" fmla="*/ 4 w 1102"/>
                <a:gd name="connsiteY52" fmla="*/ 556 h 560"/>
                <a:gd name="connsiteX53" fmla="*/ 4 w 1102"/>
                <a:gd name="connsiteY53" fmla="*/ 556 h 560"/>
                <a:gd name="connsiteX54" fmla="*/ 2 w 1102"/>
                <a:gd name="connsiteY54" fmla="*/ 554 h 560"/>
                <a:gd name="connsiteX55" fmla="*/ 0 w 1102"/>
                <a:gd name="connsiteY55" fmla="*/ 552 h 560"/>
                <a:gd name="connsiteX56" fmla="*/ 0 w 1102"/>
                <a:gd name="connsiteY56" fmla="*/ 552 h 560"/>
                <a:gd name="connsiteX57" fmla="*/ 0 w 1102"/>
                <a:gd name="connsiteY57" fmla="*/ 550 h 560"/>
                <a:gd name="connsiteX58" fmla="*/ 0 w 1102"/>
                <a:gd name="connsiteY58" fmla="*/ 550 h 560"/>
                <a:gd name="connsiteX59" fmla="*/ 2 w 1102"/>
                <a:gd name="connsiteY59" fmla="*/ 522 h 560"/>
                <a:gd name="connsiteX60" fmla="*/ 4 w 1102"/>
                <a:gd name="connsiteY60" fmla="*/ 494 h 560"/>
                <a:gd name="connsiteX61" fmla="*/ 8 w 1102"/>
                <a:gd name="connsiteY61" fmla="*/ 466 h 560"/>
                <a:gd name="connsiteX62" fmla="*/ 14 w 1102"/>
                <a:gd name="connsiteY62" fmla="*/ 440 h 560"/>
                <a:gd name="connsiteX63" fmla="*/ 20 w 1102"/>
                <a:gd name="connsiteY63" fmla="*/ 412 h 560"/>
                <a:gd name="connsiteX64" fmla="*/ 28 w 1102"/>
                <a:gd name="connsiteY64" fmla="*/ 386 h 560"/>
                <a:gd name="connsiteX65" fmla="*/ 38 w 1102"/>
                <a:gd name="connsiteY65" fmla="*/ 362 h 560"/>
                <a:gd name="connsiteX66" fmla="*/ 48 w 1102"/>
                <a:gd name="connsiteY66" fmla="*/ 336 h 560"/>
                <a:gd name="connsiteX67" fmla="*/ 58 w 1102"/>
                <a:gd name="connsiteY67" fmla="*/ 312 h 560"/>
                <a:gd name="connsiteX68" fmla="*/ 70 w 1102"/>
                <a:gd name="connsiteY68" fmla="*/ 288 h 560"/>
                <a:gd name="connsiteX69" fmla="*/ 84 w 1102"/>
                <a:gd name="connsiteY69" fmla="*/ 266 h 560"/>
                <a:gd name="connsiteX70" fmla="*/ 98 w 1102"/>
                <a:gd name="connsiteY70" fmla="*/ 242 h 560"/>
                <a:gd name="connsiteX71" fmla="*/ 114 w 1102"/>
                <a:gd name="connsiteY71" fmla="*/ 222 h 560"/>
                <a:gd name="connsiteX72" fmla="*/ 130 w 1102"/>
                <a:gd name="connsiteY72" fmla="*/ 200 h 560"/>
                <a:gd name="connsiteX73" fmla="*/ 146 w 1102"/>
                <a:gd name="connsiteY73" fmla="*/ 180 h 560"/>
                <a:gd name="connsiteX74" fmla="*/ 164 w 1102"/>
                <a:gd name="connsiteY74" fmla="*/ 162 h 560"/>
                <a:gd name="connsiteX75" fmla="*/ 184 w 1102"/>
                <a:gd name="connsiteY75" fmla="*/ 144 h 560"/>
                <a:gd name="connsiteX76" fmla="*/ 204 w 1102"/>
                <a:gd name="connsiteY76" fmla="*/ 126 h 560"/>
                <a:gd name="connsiteX77" fmla="*/ 224 w 1102"/>
                <a:gd name="connsiteY77" fmla="*/ 110 h 560"/>
                <a:gd name="connsiteX78" fmla="*/ 246 w 1102"/>
                <a:gd name="connsiteY78" fmla="*/ 94 h 560"/>
                <a:gd name="connsiteX79" fmla="*/ 268 w 1102"/>
                <a:gd name="connsiteY79" fmla="*/ 80 h 560"/>
                <a:gd name="connsiteX80" fmla="*/ 290 w 1102"/>
                <a:gd name="connsiteY80" fmla="*/ 66 h 560"/>
                <a:gd name="connsiteX81" fmla="*/ 314 w 1102"/>
                <a:gd name="connsiteY81" fmla="*/ 54 h 560"/>
                <a:gd name="connsiteX82" fmla="*/ 338 w 1102"/>
                <a:gd name="connsiteY82" fmla="*/ 44 h 560"/>
                <a:gd name="connsiteX83" fmla="*/ 362 w 1102"/>
                <a:gd name="connsiteY83" fmla="*/ 34 h 560"/>
                <a:gd name="connsiteX84" fmla="*/ 388 w 1102"/>
                <a:gd name="connsiteY84" fmla="*/ 24 h 560"/>
                <a:gd name="connsiteX85" fmla="*/ 414 w 1102"/>
                <a:gd name="connsiteY85" fmla="*/ 18 h 560"/>
                <a:gd name="connsiteX86" fmla="*/ 440 w 1102"/>
                <a:gd name="connsiteY86" fmla="*/ 12 h 560"/>
                <a:gd name="connsiteX87" fmla="*/ 468 w 1102"/>
                <a:gd name="connsiteY87" fmla="*/ 6 h 560"/>
                <a:gd name="connsiteX88" fmla="*/ 494 w 1102"/>
                <a:gd name="connsiteY88" fmla="*/ 2 h 560"/>
                <a:gd name="connsiteX89" fmla="*/ 522 w 1102"/>
                <a:gd name="connsiteY89" fmla="*/ 0 h 560"/>
                <a:gd name="connsiteX90" fmla="*/ 550 w 1102"/>
                <a:gd name="connsiteY90" fmla="*/ 0 h 560"/>
                <a:gd name="connsiteX91" fmla="*/ 550 w 1102"/>
                <a:gd name="connsiteY91" fmla="*/ 0 h 560"/>
                <a:gd name="connsiteX92" fmla="*/ 580 w 1102"/>
                <a:gd name="connsiteY92"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580 w 1102"/>
                <a:gd name="connsiteY35" fmla="*/ 340 h 560"/>
                <a:gd name="connsiteX36" fmla="*/ 554 w 1102"/>
                <a:gd name="connsiteY36" fmla="*/ 340 h 560"/>
                <a:gd name="connsiteX37" fmla="*/ 554 w 1102"/>
                <a:gd name="connsiteY37" fmla="*/ 340 h 560"/>
                <a:gd name="connsiteX38" fmla="*/ 528 w 1102"/>
                <a:gd name="connsiteY38" fmla="*/ 340 h 560"/>
                <a:gd name="connsiteX39" fmla="*/ 502 w 1102"/>
                <a:gd name="connsiteY39" fmla="*/ 342 h 560"/>
                <a:gd name="connsiteX40" fmla="*/ 452 w 1102"/>
                <a:gd name="connsiteY40" fmla="*/ 350 h 560"/>
                <a:gd name="connsiteX41" fmla="*/ 402 w 1102"/>
                <a:gd name="connsiteY41" fmla="*/ 360 h 560"/>
                <a:gd name="connsiteX42" fmla="*/ 356 w 1102"/>
                <a:gd name="connsiteY42" fmla="*/ 374 h 560"/>
                <a:gd name="connsiteX43" fmla="*/ 310 w 1102"/>
                <a:gd name="connsiteY43" fmla="*/ 390 h 560"/>
                <a:gd name="connsiteX44" fmla="*/ 266 w 1102"/>
                <a:gd name="connsiteY44" fmla="*/ 408 h 560"/>
                <a:gd name="connsiteX45" fmla="*/ 226 w 1102"/>
                <a:gd name="connsiteY45" fmla="*/ 428 h 560"/>
                <a:gd name="connsiteX46" fmla="*/ 188 w 1102"/>
                <a:gd name="connsiteY46" fmla="*/ 448 h 560"/>
                <a:gd name="connsiteX47" fmla="*/ 120 w 1102"/>
                <a:gd name="connsiteY47" fmla="*/ 488 h 560"/>
                <a:gd name="connsiteX48" fmla="*/ 66 w 1102"/>
                <a:gd name="connsiteY48" fmla="*/ 522 h 560"/>
                <a:gd name="connsiteX49" fmla="*/ 26 w 1102"/>
                <a:gd name="connsiteY49" fmla="*/ 546 h 560"/>
                <a:gd name="connsiteX50" fmla="*/ 14 w 1102"/>
                <a:gd name="connsiteY50" fmla="*/ 554 h 560"/>
                <a:gd name="connsiteX51" fmla="*/ 4 w 1102"/>
                <a:gd name="connsiteY51" fmla="*/ 556 h 560"/>
                <a:gd name="connsiteX52" fmla="*/ 4 w 1102"/>
                <a:gd name="connsiteY52" fmla="*/ 556 h 560"/>
                <a:gd name="connsiteX53" fmla="*/ 2 w 1102"/>
                <a:gd name="connsiteY53" fmla="*/ 554 h 560"/>
                <a:gd name="connsiteX54" fmla="*/ 0 w 1102"/>
                <a:gd name="connsiteY54" fmla="*/ 552 h 560"/>
                <a:gd name="connsiteX55" fmla="*/ 0 w 1102"/>
                <a:gd name="connsiteY55" fmla="*/ 552 h 560"/>
                <a:gd name="connsiteX56" fmla="*/ 0 w 1102"/>
                <a:gd name="connsiteY56" fmla="*/ 550 h 560"/>
                <a:gd name="connsiteX57" fmla="*/ 0 w 1102"/>
                <a:gd name="connsiteY57" fmla="*/ 550 h 560"/>
                <a:gd name="connsiteX58" fmla="*/ 2 w 1102"/>
                <a:gd name="connsiteY58" fmla="*/ 522 h 560"/>
                <a:gd name="connsiteX59" fmla="*/ 4 w 1102"/>
                <a:gd name="connsiteY59" fmla="*/ 494 h 560"/>
                <a:gd name="connsiteX60" fmla="*/ 8 w 1102"/>
                <a:gd name="connsiteY60" fmla="*/ 466 h 560"/>
                <a:gd name="connsiteX61" fmla="*/ 14 w 1102"/>
                <a:gd name="connsiteY61" fmla="*/ 440 h 560"/>
                <a:gd name="connsiteX62" fmla="*/ 20 w 1102"/>
                <a:gd name="connsiteY62" fmla="*/ 412 h 560"/>
                <a:gd name="connsiteX63" fmla="*/ 28 w 1102"/>
                <a:gd name="connsiteY63" fmla="*/ 386 h 560"/>
                <a:gd name="connsiteX64" fmla="*/ 38 w 1102"/>
                <a:gd name="connsiteY64" fmla="*/ 362 h 560"/>
                <a:gd name="connsiteX65" fmla="*/ 48 w 1102"/>
                <a:gd name="connsiteY65" fmla="*/ 336 h 560"/>
                <a:gd name="connsiteX66" fmla="*/ 58 w 1102"/>
                <a:gd name="connsiteY66" fmla="*/ 312 h 560"/>
                <a:gd name="connsiteX67" fmla="*/ 70 w 1102"/>
                <a:gd name="connsiteY67" fmla="*/ 288 h 560"/>
                <a:gd name="connsiteX68" fmla="*/ 84 w 1102"/>
                <a:gd name="connsiteY68" fmla="*/ 266 h 560"/>
                <a:gd name="connsiteX69" fmla="*/ 98 w 1102"/>
                <a:gd name="connsiteY69" fmla="*/ 242 h 560"/>
                <a:gd name="connsiteX70" fmla="*/ 114 w 1102"/>
                <a:gd name="connsiteY70" fmla="*/ 222 h 560"/>
                <a:gd name="connsiteX71" fmla="*/ 130 w 1102"/>
                <a:gd name="connsiteY71" fmla="*/ 200 h 560"/>
                <a:gd name="connsiteX72" fmla="*/ 146 w 1102"/>
                <a:gd name="connsiteY72" fmla="*/ 180 h 560"/>
                <a:gd name="connsiteX73" fmla="*/ 164 w 1102"/>
                <a:gd name="connsiteY73" fmla="*/ 162 h 560"/>
                <a:gd name="connsiteX74" fmla="*/ 184 w 1102"/>
                <a:gd name="connsiteY74" fmla="*/ 144 h 560"/>
                <a:gd name="connsiteX75" fmla="*/ 204 w 1102"/>
                <a:gd name="connsiteY75" fmla="*/ 126 h 560"/>
                <a:gd name="connsiteX76" fmla="*/ 224 w 1102"/>
                <a:gd name="connsiteY76" fmla="*/ 110 h 560"/>
                <a:gd name="connsiteX77" fmla="*/ 246 w 1102"/>
                <a:gd name="connsiteY77" fmla="*/ 94 h 560"/>
                <a:gd name="connsiteX78" fmla="*/ 268 w 1102"/>
                <a:gd name="connsiteY78" fmla="*/ 80 h 560"/>
                <a:gd name="connsiteX79" fmla="*/ 290 w 1102"/>
                <a:gd name="connsiteY79" fmla="*/ 66 h 560"/>
                <a:gd name="connsiteX80" fmla="*/ 314 w 1102"/>
                <a:gd name="connsiteY80" fmla="*/ 54 h 560"/>
                <a:gd name="connsiteX81" fmla="*/ 338 w 1102"/>
                <a:gd name="connsiteY81" fmla="*/ 44 h 560"/>
                <a:gd name="connsiteX82" fmla="*/ 362 w 1102"/>
                <a:gd name="connsiteY82" fmla="*/ 34 h 560"/>
                <a:gd name="connsiteX83" fmla="*/ 388 w 1102"/>
                <a:gd name="connsiteY83" fmla="*/ 24 h 560"/>
                <a:gd name="connsiteX84" fmla="*/ 414 w 1102"/>
                <a:gd name="connsiteY84" fmla="*/ 18 h 560"/>
                <a:gd name="connsiteX85" fmla="*/ 440 w 1102"/>
                <a:gd name="connsiteY85" fmla="*/ 12 h 560"/>
                <a:gd name="connsiteX86" fmla="*/ 468 w 1102"/>
                <a:gd name="connsiteY86" fmla="*/ 6 h 560"/>
                <a:gd name="connsiteX87" fmla="*/ 494 w 1102"/>
                <a:gd name="connsiteY87" fmla="*/ 2 h 560"/>
                <a:gd name="connsiteX88" fmla="*/ 522 w 1102"/>
                <a:gd name="connsiteY88" fmla="*/ 0 h 560"/>
                <a:gd name="connsiteX89" fmla="*/ 550 w 1102"/>
                <a:gd name="connsiteY89" fmla="*/ 0 h 560"/>
                <a:gd name="connsiteX90" fmla="*/ 550 w 1102"/>
                <a:gd name="connsiteY90" fmla="*/ 0 h 560"/>
                <a:gd name="connsiteX91" fmla="*/ 580 w 1102"/>
                <a:gd name="connsiteY91"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580 w 1102"/>
                <a:gd name="connsiteY34" fmla="*/ 340 h 560"/>
                <a:gd name="connsiteX35" fmla="*/ 554 w 1102"/>
                <a:gd name="connsiteY35" fmla="*/ 340 h 560"/>
                <a:gd name="connsiteX36" fmla="*/ 554 w 1102"/>
                <a:gd name="connsiteY36" fmla="*/ 340 h 560"/>
                <a:gd name="connsiteX37" fmla="*/ 528 w 1102"/>
                <a:gd name="connsiteY37" fmla="*/ 340 h 560"/>
                <a:gd name="connsiteX38" fmla="*/ 502 w 1102"/>
                <a:gd name="connsiteY38" fmla="*/ 342 h 560"/>
                <a:gd name="connsiteX39" fmla="*/ 452 w 1102"/>
                <a:gd name="connsiteY39" fmla="*/ 350 h 560"/>
                <a:gd name="connsiteX40" fmla="*/ 402 w 1102"/>
                <a:gd name="connsiteY40" fmla="*/ 360 h 560"/>
                <a:gd name="connsiteX41" fmla="*/ 356 w 1102"/>
                <a:gd name="connsiteY41" fmla="*/ 374 h 560"/>
                <a:gd name="connsiteX42" fmla="*/ 310 w 1102"/>
                <a:gd name="connsiteY42" fmla="*/ 390 h 560"/>
                <a:gd name="connsiteX43" fmla="*/ 266 w 1102"/>
                <a:gd name="connsiteY43" fmla="*/ 408 h 560"/>
                <a:gd name="connsiteX44" fmla="*/ 226 w 1102"/>
                <a:gd name="connsiteY44" fmla="*/ 428 h 560"/>
                <a:gd name="connsiteX45" fmla="*/ 188 w 1102"/>
                <a:gd name="connsiteY45" fmla="*/ 448 h 560"/>
                <a:gd name="connsiteX46" fmla="*/ 120 w 1102"/>
                <a:gd name="connsiteY46" fmla="*/ 488 h 560"/>
                <a:gd name="connsiteX47" fmla="*/ 66 w 1102"/>
                <a:gd name="connsiteY47" fmla="*/ 522 h 560"/>
                <a:gd name="connsiteX48" fmla="*/ 26 w 1102"/>
                <a:gd name="connsiteY48" fmla="*/ 546 h 560"/>
                <a:gd name="connsiteX49" fmla="*/ 14 w 1102"/>
                <a:gd name="connsiteY49" fmla="*/ 554 h 560"/>
                <a:gd name="connsiteX50" fmla="*/ 4 w 1102"/>
                <a:gd name="connsiteY50" fmla="*/ 556 h 560"/>
                <a:gd name="connsiteX51" fmla="*/ 4 w 1102"/>
                <a:gd name="connsiteY51" fmla="*/ 556 h 560"/>
                <a:gd name="connsiteX52" fmla="*/ 2 w 1102"/>
                <a:gd name="connsiteY52" fmla="*/ 554 h 560"/>
                <a:gd name="connsiteX53" fmla="*/ 0 w 1102"/>
                <a:gd name="connsiteY53" fmla="*/ 552 h 560"/>
                <a:gd name="connsiteX54" fmla="*/ 0 w 1102"/>
                <a:gd name="connsiteY54" fmla="*/ 552 h 560"/>
                <a:gd name="connsiteX55" fmla="*/ 0 w 1102"/>
                <a:gd name="connsiteY55" fmla="*/ 550 h 560"/>
                <a:gd name="connsiteX56" fmla="*/ 0 w 1102"/>
                <a:gd name="connsiteY56" fmla="*/ 550 h 560"/>
                <a:gd name="connsiteX57" fmla="*/ 2 w 1102"/>
                <a:gd name="connsiteY57" fmla="*/ 522 h 560"/>
                <a:gd name="connsiteX58" fmla="*/ 4 w 1102"/>
                <a:gd name="connsiteY58" fmla="*/ 494 h 560"/>
                <a:gd name="connsiteX59" fmla="*/ 8 w 1102"/>
                <a:gd name="connsiteY59" fmla="*/ 466 h 560"/>
                <a:gd name="connsiteX60" fmla="*/ 14 w 1102"/>
                <a:gd name="connsiteY60" fmla="*/ 440 h 560"/>
                <a:gd name="connsiteX61" fmla="*/ 20 w 1102"/>
                <a:gd name="connsiteY61" fmla="*/ 412 h 560"/>
                <a:gd name="connsiteX62" fmla="*/ 28 w 1102"/>
                <a:gd name="connsiteY62" fmla="*/ 386 h 560"/>
                <a:gd name="connsiteX63" fmla="*/ 38 w 1102"/>
                <a:gd name="connsiteY63" fmla="*/ 362 h 560"/>
                <a:gd name="connsiteX64" fmla="*/ 48 w 1102"/>
                <a:gd name="connsiteY64" fmla="*/ 336 h 560"/>
                <a:gd name="connsiteX65" fmla="*/ 58 w 1102"/>
                <a:gd name="connsiteY65" fmla="*/ 312 h 560"/>
                <a:gd name="connsiteX66" fmla="*/ 70 w 1102"/>
                <a:gd name="connsiteY66" fmla="*/ 288 h 560"/>
                <a:gd name="connsiteX67" fmla="*/ 84 w 1102"/>
                <a:gd name="connsiteY67" fmla="*/ 266 h 560"/>
                <a:gd name="connsiteX68" fmla="*/ 98 w 1102"/>
                <a:gd name="connsiteY68" fmla="*/ 242 h 560"/>
                <a:gd name="connsiteX69" fmla="*/ 114 w 1102"/>
                <a:gd name="connsiteY69" fmla="*/ 222 h 560"/>
                <a:gd name="connsiteX70" fmla="*/ 130 w 1102"/>
                <a:gd name="connsiteY70" fmla="*/ 200 h 560"/>
                <a:gd name="connsiteX71" fmla="*/ 146 w 1102"/>
                <a:gd name="connsiteY71" fmla="*/ 180 h 560"/>
                <a:gd name="connsiteX72" fmla="*/ 164 w 1102"/>
                <a:gd name="connsiteY72" fmla="*/ 162 h 560"/>
                <a:gd name="connsiteX73" fmla="*/ 184 w 1102"/>
                <a:gd name="connsiteY73" fmla="*/ 144 h 560"/>
                <a:gd name="connsiteX74" fmla="*/ 204 w 1102"/>
                <a:gd name="connsiteY74" fmla="*/ 126 h 560"/>
                <a:gd name="connsiteX75" fmla="*/ 224 w 1102"/>
                <a:gd name="connsiteY75" fmla="*/ 110 h 560"/>
                <a:gd name="connsiteX76" fmla="*/ 246 w 1102"/>
                <a:gd name="connsiteY76" fmla="*/ 94 h 560"/>
                <a:gd name="connsiteX77" fmla="*/ 268 w 1102"/>
                <a:gd name="connsiteY77" fmla="*/ 80 h 560"/>
                <a:gd name="connsiteX78" fmla="*/ 290 w 1102"/>
                <a:gd name="connsiteY78" fmla="*/ 66 h 560"/>
                <a:gd name="connsiteX79" fmla="*/ 314 w 1102"/>
                <a:gd name="connsiteY79" fmla="*/ 54 h 560"/>
                <a:gd name="connsiteX80" fmla="*/ 338 w 1102"/>
                <a:gd name="connsiteY80" fmla="*/ 44 h 560"/>
                <a:gd name="connsiteX81" fmla="*/ 362 w 1102"/>
                <a:gd name="connsiteY81" fmla="*/ 34 h 560"/>
                <a:gd name="connsiteX82" fmla="*/ 388 w 1102"/>
                <a:gd name="connsiteY82" fmla="*/ 24 h 560"/>
                <a:gd name="connsiteX83" fmla="*/ 414 w 1102"/>
                <a:gd name="connsiteY83" fmla="*/ 18 h 560"/>
                <a:gd name="connsiteX84" fmla="*/ 440 w 1102"/>
                <a:gd name="connsiteY84" fmla="*/ 12 h 560"/>
                <a:gd name="connsiteX85" fmla="*/ 468 w 1102"/>
                <a:gd name="connsiteY85" fmla="*/ 6 h 560"/>
                <a:gd name="connsiteX86" fmla="*/ 494 w 1102"/>
                <a:gd name="connsiteY86" fmla="*/ 2 h 560"/>
                <a:gd name="connsiteX87" fmla="*/ 522 w 1102"/>
                <a:gd name="connsiteY87" fmla="*/ 0 h 560"/>
                <a:gd name="connsiteX88" fmla="*/ 550 w 1102"/>
                <a:gd name="connsiteY88" fmla="*/ 0 h 560"/>
                <a:gd name="connsiteX89" fmla="*/ 550 w 1102"/>
                <a:gd name="connsiteY89" fmla="*/ 0 h 560"/>
                <a:gd name="connsiteX90" fmla="*/ 580 w 1102"/>
                <a:gd name="connsiteY90"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580 w 1102"/>
                <a:gd name="connsiteY33" fmla="*/ 340 h 560"/>
                <a:gd name="connsiteX34" fmla="*/ 554 w 1102"/>
                <a:gd name="connsiteY34" fmla="*/ 340 h 560"/>
                <a:gd name="connsiteX35" fmla="*/ 554 w 1102"/>
                <a:gd name="connsiteY35" fmla="*/ 340 h 560"/>
                <a:gd name="connsiteX36" fmla="*/ 528 w 1102"/>
                <a:gd name="connsiteY36" fmla="*/ 340 h 560"/>
                <a:gd name="connsiteX37" fmla="*/ 502 w 1102"/>
                <a:gd name="connsiteY37" fmla="*/ 342 h 560"/>
                <a:gd name="connsiteX38" fmla="*/ 452 w 1102"/>
                <a:gd name="connsiteY38" fmla="*/ 350 h 560"/>
                <a:gd name="connsiteX39" fmla="*/ 402 w 1102"/>
                <a:gd name="connsiteY39" fmla="*/ 360 h 560"/>
                <a:gd name="connsiteX40" fmla="*/ 356 w 1102"/>
                <a:gd name="connsiteY40" fmla="*/ 374 h 560"/>
                <a:gd name="connsiteX41" fmla="*/ 310 w 1102"/>
                <a:gd name="connsiteY41" fmla="*/ 390 h 560"/>
                <a:gd name="connsiteX42" fmla="*/ 266 w 1102"/>
                <a:gd name="connsiteY42" fmla="*/ 408 h 560"/>
                <a:gd name="connsiteX43" fmla="*/ 226 w 1102"/>
                <a:gd name="connsiteY43" fmla="*/ 428 h 560"/>
                <a:gd name="connsiteX44" fmla="*/ 188 w 1102"/>
                <a:gd name="connsiteY44" fmla="*/ 448 h 560"/>
                <a:gd name="connsiteX45" fmla="*/ 120 w 1102"/>
                <a:gd name="connsiteY45" fmla="*/ 488 h 560"/>
                <a:gd name="connsiteX46" fmla="*/ 66 w 1102"/>
                <a:gd name="connsiteY46" fmla="*/ 522 h 560"/>
                <a:gd name="connsiteX47" fmla="*/ 26 w 1102"/>
                <a:gd name="connsiteY47" fmla="*/ 546 h 560"/>
                <a:gd name="connsiteX48" fmla="*/ 14 w 1102"/>
                <a:gd name="connsiteY48" fmla="*/ 554 h 560"/>
                <a:gd name="connsiteX49" fmla="*/ 4 w 1102"/>
                <a:gd name="connsiteY49" fmla="*/ 556 h 560"/>
                <a:gd name="connsiteX50" fmla="*/ 4 w 1102"/>
                <a:gd name="connsiteY50" fmla="*/ 556 h 560"/>
                <a:gd name="connsiteX51" fmla="*/ 2 w 1102"/>
                <a:gd name="connsiteY51" fmla="*/ 554 h 560"/>
                <a:gd name="connsiteX52" fmla="*/ 0 w 1102"/>
                <a:gd name="connsiteY52" fmla="*/ 552 h 560"/>
                <a:gd name="connsiteX53" fmla="*/ 0 w 1102"/>
                <a:gd name="connsiteY53" fmla="*/ 552 h 560"/>
                <a:gd name="connsiteX54" fmla="*/ 0 w 1102"/>
                <a:gd name="connsiteY54" fmla="*/ 550 h 560"/>
                <a:gd name="connsiteX55" fmla="*/ 0 w 1102"/>
                <a:gd name="connsiteY55" fmla="*/ 550 h 560"/>
                <a:gd name="connsiteX56" fmla="*/ 2 w 1102"/>
                <a:gd name="connsiteY56" fmla="*/ 522 h 560"/>
                <a:gd name="connsiteX57" fmla="*/ 4 w 1102"/>
                <a:gd name="connsiteY57" fmla="*/ 494 h 560"/>
                <a:gd name="connsiteX58" fmla="*/ 8 w 1102"/>
                <a:gd name="connsiteY58" fmla="*/ 466 h 560"/>
                <a:gd name="connsiteX59" fmla="*/ 14 w 1102"/>
                <a:gd name="connsiteY59" fmla="*/ 440 h 560"/>
                <a:gd name="connsiteX60" fmla="*/ 20 w 1102"/>
                <a:gd name="connsiteY60" fmla="*/ 412 h 560"/>
                <a:gd name="connsiteX61" fmla="*/ 28 w 1102"/>
                <a:gd name="connsiteY61" fmla="*/ 386 h 560"/>
                <a:gd name="connsiteX62" fmla="*/ 38 w 1102"/>
                <a:gd name="connsiteY62" fmla="*/ 362 h 560"/>
                <a:gd name="connsiteX63" fmla="*/ 48 w 1102"/>
                <a:gd name="connsiteY63" fmla="*/ 336 h 560"/>
                <a:gd name="connsiteX64" fmla="*/ 58 w 1102"/>
                <a:gd name="connsiteY64" fmla="*/ 312 h 560"/>
                <a:gd name="connsiteX65" fmla="*/ 70 w 1102"/>
                <a:gd name="connsiteY65" fmla="*/ 288 h 560"/>
                <a:gd name="connsiteX66" fmla="*/ 84 w 1102"/>
                <a:gd name="connsiteY66" fmla="*/ 266 h 560"/>
                <a:gd name="connsiteX67" fmla="*/ 98 w 1102"/>
                <a:gd name="connsiteY67" fmla="*/ 242 h 560"/>
                <a:gd name="connsiteX68" fmla="*/ 114 w 1102"/>
                <a:gd name="connsiteY68" fmla="*/ 222 h 560"/>
                <a:gd name="connsiteX69" fmla="*/ 130 w 1102"/>
                <a:gd name="connsiteY69" fmla="*/ 200 h 560"/>
                <a:gd name="connsiteX70" fmla="*/ 146 w 1102"/>
                <a:gd name="connsiteY70" fmla="*/ 180 h 560"/>
                <a:gd name="connsiteX71" fmla="*/ 164 w 1102"/>
                <a:gd name="connsiteY71" fmla="*/ 162 h 560"/>
                <a:gd name="connsiteX72" fmla="*/ 184 w 1102"/>
                <a:gd name="connsiteY72" fmla="*/ 144 h 560"/>
                <a:gd name="connsiteX73" fmla="*/ 204 w 1102"/>
                <a:gd name="connsiteY73" fmla="*/ 126 h 560"/>
                <a:gd name="connsiteX74" fmla="*/ 224 w 1102"/>
                <a:gd name="connsiteY74" fmla="*/ 110 h 560"/>
                <a:gd name="connsiteX75" fmla="*/ 246 w 1102"/>
                <a:gd name="connsiteY75" fmla="*/ 94 h 560"/>
                <a:gd name="connsiteX76" fmla="*/ 268 w 1102"/>
                <a:gd name="connsiteY76" fmla="*/ 80 h 560"/>
                <a:gd name="connsiteX77" fmla="*/ 290 w 1102"/>
                <a:gd name="connsiteY77" fmla="*/ 66 h 560"/>
                <a:gd name="connsiteX78" fmla="*/ 314 w 1102"/>
                <a:gd name="connsiteY78" fmla="*/ 54 h 560"/>
                <a:gd name="connsiteX79" fmla="*/ 338 w 1102"/>
                <a:gd name="connsiteY79" fmla="*/ 44 h 560"/>
                <a:gd name="connsiteX80" fmla="*/ 362 w 1102"/>
                <a:gd name="connsiteY80" fmla="*/ 34 h 560"/>
                <a:gd name="connsiteX81" fmla="*/ 388 w 1102"/>
                <a:gd name="connsiteY81" fmla="*/ 24 h 560"/>
                <a:gd name="connsiteX82" fmla="*/ 414 w 1102"/>
                <a:gd name="connsiteY82" fmla="*/ 18 h 560"/>
                <a:gd name="connsiteX83" fmla="*/ 440 w 1102"/>
                <a:gd name="connsiteY83" fmla="*/ 12 h 560"/>
                <a:gd name="connsiteX84" fmla="*/ 468 w 1102"/>
                <a:gd name="connsiteY84" fmla="*/ 6 h 560"/>
                <a:gd name="connsiteX85" fmla="*/ 494 w 1102"/>
                <a:gd name="connsiteY85" fmla="*/ 2 h 560"/>
                <a:gd name="connsiteX86" fmla="*/ 522 w 1102"/>
                <a:gd name="connsiteY86" fmla="*/ 0 h 560"/>
                <a:gd name="connsiteX87" fmla="*/ 550 w 1102"/>
                <a:gd name="connsiteY87" fmla="*/ 0 h 560"/>
                <a:gd name="connsiteX88" fmla="*/ 550 w 1102"/>
                <a:gd name="connsiteY88" fmla="*/ 0 h 560"/>
                <a:gd name="connsiteX89" fmla="*/ 580 w 1102"/>
                <a:gd name="connsiteY89"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580 w 1102"/>
                <a:gd name="connsiteY32" fmla="*/ 340 h 560"/>
                <a:gd name="connsiteX33" fmla="*/ 554 w 1102"/>
                <a:gd name="connsiteY33" fmla="*/ 340 h 560"/>
                <a:gd name="connsiteX34" fmla="*/ 554 w 1102"/>
                <a:gd name="connsiteY34" fmla="*/ 340 h 560"/>
                <a:gd name="connsiteX35" fmla="*/ 528 w 1102"/>
                <a:gd name="connsiteY35" fmla="*/ 340 h 560"/>
                <a:gd name="connsiteX36" fmla="*/ 502 w 1102"/>
                <a:gd name="connsiteY36" fmla="*/ 342 h 560"/>
                <a:gd name="connsiteX37" fmla="*/ 452 w 1102"/>
                <a:gd name="connsiteY37" fmla="*/ 350 h 560"/>
                <a:gd name="connsiteX38" fmla="*/ 402 w 1102"/>
                <a:gd name="connsiteY38" fmla="*/ 360 h 560"/>
                <a:gd name="connsiteX39" fmla="*/ 356 w 1102"/>
                <a:gd name="connsiteY39" fmla="*/ 374 h 560"/>
                <a:gd name="connsiteX40" fmla="*/ 310 w 1102"/>
                <a:gd name="connsiteY40" fmla="*/ 390 h 560"/>
                <a:gd name="connsiteX41" fmla="*/ 266 w 1102"/>
                <a:gd name="connsiteY41" fmla="*/ 408 h 560"/>
                <a:gd name="connsiteX42" fmla="*/ 226 w 1102"/>
                <a:gd name="connsiteY42" fmla="*/ 428 h 560"/>
                <a:gd name="connsiteX43" fmla="*/ 188 w 1102"/>
                <a:gd name="connsiteY43" fmla="*/ 448 h 560"/>
                <a:gd name="connsiteX44" fmla="*/ 120 w 1102"/>
                <a:gd name="connsiteY44" fmla="*/ 488 h 560"/>
                <a:gd name="connsiteX45" fmla="*/ 66 w 1102"/>
                <a:gd name="connsiteY45" fmla="*/ 522 h 560"/>
                <a:gd name="connsiteX46" fmla="*/ 26 w 1102"/>
                <a:gd name="connsiteY46" fmla="*/ 546 h 560"/>
                <a:gd name="connsiteX47" fmla="*/ 14 w 1102"/>
                <a:gd name="connsiteY47" fmla="*/ 554 h 560"/>
                <a:gd name="connsiteX48" fmla="*/ 4 w 1102"/>
                <a:gd name="connsiteY48" fmla="*/ 556 h 560"/>
                <a:gd name="connsiteX49" fmla="*/ 4 w 1102"/>
                <a:gd name="connsiteY49" fmla="*/ 556 h 560"/>
                <a:gd name="connsiteX50" fmla="*/ 2 w 1102"/>
                <a:gd name="connsiteY50" fmla="*/ 554 h 560"/>
                <a:gd name="connsiteX51" fmla="*/ 0 w 1102"/>
                <a:gd name="connsiteY51" fmla="*/ 552 h 560"/>
                <a:gd name="connsiteX52" fmla="*/ 0 w 1102"/>
                <a:gd name="connsiteY52" fmla="*/ 552 h 560"/>
                <a:gd name="connsiteX53" fmla="*/ 0 w 1102"/>
                <a:gd name="connsiteY53" fmla="*/ 550 h 560"/>
                <a:gd name="connsiteX54" fmla="*/ 0 w 1102"/>
                <a:gd name="connsiteY54" fmla="*/ 550 h 560"/>
                <a:gd name="connsiteX55" fmla="*/ 2 w 1102"/>
                <a:gd name="connsiteY55" fmla="*/ 522 h 560"/>
                <a:gd name="connsiteX56" fmla="*/ 4 w 1102"/>
                <a:gd name="connsiteY56" fmla="*/ 494 h 560"/>
                <a:gd name="connsiteX57" fmla="*/ 8 w 1102"/>
                <a:gd name="connsiteY57" fmla="*/ 466 h 560"/>
                <a:gd name="connsiteX58" fmla="*/ 14 w 1102"/>
                <a:gd name="connsiteY58" fmla="*/ 440 h 560"/>
                <a:gd name="connsiteX59" fmla="*/ 20 w 1102"/>
                <a:gd name="connsiteY59" fmla="*/ 412 h 560"/>
                <a:gd name="connsiteX60" fmla="*/ 28 w 1102"/>
                <a:gd name="connsiteY60" fmla="*/ 386 h 560"/>
                <a:gd name="connsiteX61" fmla="*/ 38 w 1102"/>
                <a:gd name="connsiteY61" fmla="*/ 362 h 560"/>
                <a:gd name="connsiteX62" fmla="*/ 48 w 1102"/>
                <a:gd name="connsiteY62" fmla="*/ 336 h 560"/>
                <a:gd name="connsiteX63" fmla="*/ 58 w 1102"/>
                <a:gd name="connsiteY63" fmla="*/ 312 h 560"/>
                <a:gd name="connsiteX64" fmla="*/ 70 w 1102"/>
                <a:gd name="connsiteY64" fmla="*/ 288 h 560"/>
                <a:gd name="connsiteX65" fmla="*/ 84 w 1102"/>
                <a:gd name="connsiteY65" fmla="*/ 266 h 560"/>
                <a:gd name="connsiteX66" fmla="*/ 98 w 1102"/>
                <a:gd name="connsiteY66" fmla="*/ 242 h 560"/>
                <a:gd name="connsiteX67" fmla="*/ 114 w 1102"/>
                <a:gd name="connsiteY67" fmla="*/ 222 h 560"/>
                <a:gd name="connsiteX68" fmla="*/ 130 w 1102"/>
                <a:gd name="connsiteY68" fmla="*/ 200 h 560"/>
                <a:gd name="connsiteX69" fmla="*/ 146 w 1102"/>
                <a:gd name="connsiteY69" fmla="*/ 180 h 560"/>
                <a:gd name="connsiteX70" fmla="*/ 164 w 1102"/>
                <a:gd name="connsiteY70" fmla="*/ 162 h 560"/>
                <a:gd name="connsiteX71" fmla="*/ 184 w 1102"/>
                <a:gd name="connsiteY71" fmla="*/ 144 h 560"/>
                <a:gd name="connsiteX72" fmla="*/ 204 w 1102"/>
                <a:gd name="connsiteY72" fmla="*/ 126 h 560"/>
                <a:gd name="connsiteX73" fmla="*/ 224 w 1102"/>
                <a:gd name="connsiteY73" fmla="*/ 110 h 560"/>
                <a:gd name="connsiteX74" fmla="*/ 246 w 1102"/>
                <a:gd name="connsiteY74" fmla="*/ 94 h 560"/>
                <a:gd name="connsiteX75" fmla="*/ 268 w 1102"/>
                <a:gd name="connsiteY75" fmla="*/ 80 h 560"/>
                <a:gd name="connsiteX76" fmla="*/ 290 w 1102"/>
                <a:gd name="connsiteY76" fmla="*/ 66 h 560"/>
                <a:gd name="connsiteX77" fmla="*/ 314 w 1102"/>
                <a:gd name="connsiteY77" fmla="*/ 54 h 560"/>
                <a:gd name="connsiteX78" fmla="*/ 338 w 1102"/>
                <a:gd name="connsiteY78" fmla="*/ 44 h 560"/>
                <a:gd name="connsiteX79" fmla="*/ 362 w 1102"/>
                <a:gd name="connsiteY79" fmla="*/ 34 h 560"/>
                <a:gd name="connsiteX80" fmla="*/ 388 w 1102"/>
                <a:gd name="connsiteY80" fmla="*/ 24 h 560"/>
                <a:gd name="connsiteX81" fmla="*/ 414 w 1102"/>
                <a:gd name="connsiteY81" fmla="*/ 18 h 560"/>
                <a:gd name="connsiteX82" fmla="*/ 440 w 1102"/>
                <a:gd name="connsiteY82" fmla="*/ 12 h 560"/>
                <a:gd name="connsiteX83" fmla="*/ 468 w 1102"/>
                <a:gd name="connsiteY83" fmla="*/ 6 h 560"/>
                <a:gd name="connsiteX84" fmla="*/ 494 w 1102"/>
                <a:gd name="connsiteY84" fmla="*/ 2 h 560"/>
                <a:gd name="connsiteX85" fmla="*/ 522 w 1102"/>
                <a:gd name="connsiteY85" fmla="*/ 0 h 560"/>
                <a:gd name="connsiteX86" fmla="*/ 550 w 1102"/>
                <a:gd name="connsiteY86" fmla="*/ 0 h 560"/>
                <a:gd name="connsiteX87" fmla="*/ 550 w 1102"/>
                <a:gd name="connsiteY87" fmla="*/ 0 h 560"/>
                <a:gd name="connsiteX88" fmla="*/ 580 w 1102"/>
                <a:gd name="connsiteY88" fmla="*/ 0 h 560"/>
                <a:gd name="connsiteX0" fmla="*/ 740 w 1102"/>
                <a:gd name="connsiteY0" fmla="*/ 34 h 558"/>
                <a:gd name="connsiteX1" fmla="*/ 764 w 1102"/>
                <a:gd name="connsiteY1" fmla="*/ 44 h 558"/>
                <a:gd name="connsiteX2" fmla="*/ 788 w 1102"/>
                <a:gd name="connsiteY2" fmla="*/ 54 h 558"/>
                <a:gd name="connsiteX3" fmla="*/ 812 w 1102"/>
                <a:gd name="connsiteY3" fmla="*/ 66 h 558"/>
                <a:gd name="connsiteX4" fmla="*/ 834 w 1102"/>
                <a:gd name="connsiteY4" fmla="*/ 80 h 558"/>
                <a:gd name="connsiteX5" fmla="*/ 858 w 1102"/>
                <a:gd name="connsiteY5" fmla="*/ 94 h 558"/>
                <a:gd name="connsiteX6" fmla="*/ 878 w 1102"/>
                <a:gd name="connsiteY6" fmla="*/ 110 h 558"/>
                <a:gd name="connsiteX7" fmla="*/ 900 w 1102"/>
                <a:gd name="connsiteY7" fmla="*/ 126 h 558"/>
                <a:gd name="connsiteX8" fmla="*/ 918 w 1102"/>
                <a:gd name="connsiteY8" fmla="*/ 142 h 558"/>
                <a:gd name="connsiteX9" fmla="*/ 938 w 1102"/>
                <a:gd name="connsiteY9" fmla="*/ 162 h 558"/>
                <a:gd name="connsiteX10" fmla="*/ 956 w 1102"/>
                <a:gd name="connsiteY10" fmla="*/ 180 h 558"/>
                <a:gd name="connsiteX11" fmla="*/ 974 w 1102"/>
                <a:gd name="connsiteY11" fmla="*/ 200 h 558"/>
                <a:gd name="connsiteX12" fmla="*/ 990 w 1102"/>
                <a:gd name="connsiteY12" fmla="*/ 222 h 558"/>
                <a:gd name="connsiteX13" fmla="*/ 1004 w 1102"/>
                <a:gd name="connsiteY13" fmla="*/ 242 h 558"/>
                <a:gd name="connsiteX14" fmla="*/ 1020 w 1102"/>
                <a:gd name="connsiteY14" fmla="*/ 266 h 558"/>
                <a:gd name="connsiteX15" fmla="*/ 1032 w 1102"/>
                <a:gd name="connsiteY15" fmla="*/ 288 h 558"/>
                <a:gd name="connsiteX16" fmla="*/ 1044 w 1102"/>
                <a:gd name="connsiteY16" fmla="*/ 312 h 558"/>
                <a:gd name="connsiteX17" fmla="*/ 1056 w 1102"/>
                <a:gd name="connsiteY17" fmla="*/ 336 h 558"/>
                <a:gd name="connsiteX18" fmla="*/ 1066 w 1102"/>
                <a:gd name="connsiteY18" fmla="*/ 362 h 558"/>
                <a:gd name="connsiteX19" fmla="*/ 1074 w 1102"/>
                <a:gd name="connsiteY19" fmla="*/ 386 h 558"/>
                <a:gd name="connsiteX20" fmla="*/ 1082 w 1102"/>
                <a:gd name="connsiteY20" fmla="*/ 412 h 558"/>
                <a:gd name="connsiteX21" fmla="*/ 1088 w 1102"/>
                <a:gd name="connsiteY21" fmla="*/ 440 h 558"/>
                <a:gd name="connsiteX22" fmla="*/ 1094 w 1102"/>
                <a:gd name="connsiteY22" fmla="*/ 466 h 558"/>
                <a:gd name="connsiteX23" fmla="*/ 1098 w 1102"/>
                <a:gd name="connsiteY23" fmla="*/ 494 h 558"/>
                <a:gd name="connsiteX24" fmla="*/ 1100 w 1102"/>
                <a:gd name="connsiteY24" fmla="*/ 522 h 558"/>
                <a:gd name="connsiteX25" fmla="*/ 1102 w 1102"/>
                <a:gd name="connsiteY25" fmla="*/ 550 h 558"/>
                <a:gd name="connsiteX26" fmla="*/ 1102 w 1102"/>
                <a:gd name="connsiteY26" fmla="*/ 550 h 558"/>
                <a:gd name="connsiteX27" fmla="*/ 1102 w 1102"/>
                <a:gd name="connsiteY27" fmla="*/ 552 h 558"/>
                <a:gd name="connsiteX28" fmla="*/ 1102 w 1102"/>
                <a:gd name="connsiteY28" fmla="*/ 552 h 558"/>
                <a:gd name="connsiteX29" fmla="*/ 1100 w 1102"/>
                <a:gd name="connsiteY29" fmla="*/ 556 h 558"/>
                <a:gd name="connsiteX30" fmla="*/ 1100 w 1102"/>
                <a:gd name="connsiteY30" fmla="*/ 558 h 558"/>
                <a:gd name="connsiteX31" fmla="*/ 580 w 1102"/>
                <a:gd name="connsiteY31" fmla="*/ 340 h 558"/>
                <a:gd name="connsiteX32" fmla="*/ 554 w 1102"/>
                <a:gd name="connsiteY32" fmla="*/ 340 h 558"/>
                <a:gd name="connsiteX33" fmla="*/ 554 w 1102"/>
                <a:gd name="connsiteY33" fmla="*/ 340 h 558"/>
                <a:gd name="connsiteX34" fmla="*/ 528 w 1102"/>
                <a:gd name="connsiteY34" fmla="*/ 340 h 558"/>
                <a:gd name="connsiteX35" fmla="*/ 502 w 1102"/>
                <a:gd name="connsiteY35" fmla="*/ 342 h 558"/>
                <a:gd name="connsiteX36" fmla="*/ 452 w 1102"/>
                <a:gd name="connsiteY36" fmla="*/ 350 h 558"/>
                <a:gd name="connsiteX37" fmla="*/ 402 w 1102"/>
                <a:gd name="connsiteY37" fmla="*/ 360 h 558"/>
                <a:gd name="connsiteX38" fmla="*/ 356 w 1102"/>
                <a:gd name="connsiteY38" fmla="*/ 374 h 558"/>
                <a:gd name="connsiteX39" fmla="*/ 310 w 1102"/>
                <a:gd name="connsiteY39" fmla="*/ 390 h 558"/>
                <a:gd name="connsiteX40" fmla="*/ 266 w 1102"/>
                <a:gd name="connsiteY40" fmla="*/ 408 h 558"/>
                <a:gd name="connsiteX41" fmla="*/ 226 w 1102"/>
                <a:gd name="connsiteY41" fmla="*/ 428 h 558"/>
                <a:gd name="connsiteX42" fmla="*/ 188 w 1102"/>
                <a:gd name="connsiteY42" fmla="*/ 448 h 558"/>
                <a:gd name="connsiteX43" fmla="*/ 120 w 1102"/>
                <a:gd name="connsiteY43" fmla="*/ 488 h 558"/>
                <a:gd name="connsiteX44" fmla="*/ 66 w 1102"/>
                <a:gd name="connsiteY44" fmla="*/ 522 h 558"/>
                <a:gd name="connsiteX45" fmla="*/ 26 w 1102"/>
                <a:gd name="connsiteY45" fmla="*/ 546 h 558"/>
                <a:gd name="connsiteX46" fmla="*/ 14 w 1102"/>
                <a:gd name="connsiteY46" fmla="*/ 554 h 558"/>
                <a:gd name="connsiteX47" fmla="*/ 4 w 1102"/>
                <a:gd name="connsiteY47" fmla="*/ 556 h 558"/>
                <a:gd name="connsiteX48" fmla="*/ 4 w 1102"/>
                <a:gd name="connsiteY48" fmla="*/ 556 h 558"/>
                <a:gd name="connsiteX49" fmla="*/ 2 w 1102"/>
                <a:gd name="connsiteY49" fmla="*/ 554 h 558"/>
                <a:gd name="connsiteX50" fmla="*/ 0 w 1102"/>
                <a:gd name="connsiteY50" fmla="*/ 552 h 558"/>
                <a:gd name="connsiteX51" fmla="*/ 0 w 1102"/>
                <a:gd name="connsiteY51" fmla="*/ 552 h 558"/>
                <a:gd name="connsiteX52" fmla="*/ 0 w 1102"/>
                <a:gd name="connsiteY52" fmla="*/ 550 h 558"/>
                <a:gd name="connsiteX53" fmla="*/ 0 w 1102"/>
                <a:gd name="connsiteY53" fmla="*/ 550 h 558"/>
                <a:gd name="connsiteX54" fmla="*/ 2 w 1102"/>
                <a:gd name="connsiteY54" fmla="*/ 522 h 558"/>
                <a:gd name="connsiteX55" fmla="*/ 4 w 1102"/>
                <a:gd name="connsiteY55" fmla="*/ 494 h 558"/>
                <a:gd name="connsiteX56" fmla="*/ 8 w 1102"/>
                <a:gd name="connsiteY56" fmla="*/ 466 h 558"/>
                <a:gd name="connsiteX57" fmla="*/ 14 w 1102"/>
                <a:gd name="connsiteY57" fmla="*/ 440 h 558"/>
                <a:gd name="connsiteX58" fmla="*/ 20 w 1102"/>
                <a:gd name="connsiteY58" fmla="*/ 412 h 558"/>
                <a:gd name="connsiteX59" fmla="*/ 28 w 1102"/>
                <a:gd name="connsiteY59" fmla="*/ 386 h 558"/>
                <a:gd name="connsiteX60" fmla="*/ 38 w 1102"/>
                <a:gd name="connsiteY60" fmla="*/ 362 h 558"/>
                <a:gd name="connsiteX61" fmla="*/ 48 w 1102"/>
                <a:gd name="connsiteY61" fmla="*/ 336 h 558"/>
                <a:gd name="connsiteX62" fmla="*/ 58 w 1102"/>
                <a:gd name="connsiteY62" fmla="*/ 312 h 558"/>
                <a:gd name="connsiteX63" fmla="*/ 70 w 1102"/>
                <a:gd name="connsiteY63" fmla="*/ 288 h 558"/>
                <a:gd name="connsiteX64" fmla="*/ 84 w 1102"/>
                <a:gd name="connsiteY64" fmla="*/ 266 h 558"/>
                <a:gd name="connsiteX65" fmla="*/ 98 w 1102"/>
                <a:gd name="connsiteY65" fmla="*/ 242 h 558"/>
                <a:gd name="connsiteX66" fmla="*/ 114 w 1102"/>
                <a:gd name="connsiteY66" fmla="*/ 222 h 558"/>
                <a:gd name="connsiteX67" fmla="*/ 130 w 1102"/>
                <a:gd name="connsiteY67" fmla="*/ 200 h 558"/>
                <a:gd name="connsiteX68" fmla="*/ 146 w 1102"/>
                <a:gd name="connsiteY68" fmla="*/ 180 h 558"/>
                <a:gd name="connsiteX69" fmla="*/ 164 w 1102"/>
                <a:gd name="connsiteY69" fmla="*/ 162 h 558"/>
                <a:gd name="connsiteX70" fmla="*/ 184 w 1102"/>
                <a:gd name="connsiteY70" fmla="*/ 144 h 558"/>
                <a:gd name="connsiteX71" fmla="*/ 204 w 1102"/>
                <a:gd name="connsiteY71" fmla="*/ 126 h 558"/>
                <a:gd name="connsiteX72" fmla="*/ 224 w 1102"/>
                <a:gd name="connsiteY72" fmla="*/ 110 h 558"/>
                <a:gd name="connsiteX73" fmla="*/ 246 w 1102"/>
                <a:gd name="connsiteY73" fmla="*/ 94 h 558"/>
                <a:gd name="connsiteX74" fmla="*/ 268 w 1102"/>
                <a:gd name="connsiteY74" fmla="*/ 80 h 558"/>
                <a:gd name="connsiteX75" fmla="*/ 290 w 1102"/>
                <a:gd name="connsiteY75" fmla="*/ 66 h 558"/>
                <a:gd name="connsiteX76" fmla="*/ 314 w 1102"/>
                <a:gd name="connsiteY76" fmla="*/ 54 h 558"/>
                <a:gd name="connsiteX77" fmla="*/ 338 w 1102"/>
                <a:gd name="connsiteY77" fmla="*/ 44 h 558"/>
                <a:gd name="connsiteX78" fmla="*/ 362 w 1102"/>
                <a:gd name="connsiteY78" fmla="*/ 34 h 558"/>
                <a:gd name="connsiteX79" fmla="*/ 388 w 1102"/>
                <a:gd name="connsiteY79" fmla="*/ 24 h 558"/>
                <a:gd name="connsiteX80" fmla="*/ 414 w 1102"/>
                <a:gd name="connsiteY80" fmla="*/ 18 h 558"/>
                <a:gd name="connsiteX81" fmla="*/ 440 w 1102"/>
                <a:gd name="connsiteY81" fmla="*/ 12 h 558"/>
                <a:gd name="connsiteX82" fmla="*/ 468 w 1102"/>
                <a:gd name="connsiteY82" fmla="*/ 6 h 558"/>
                <a:gd name="connsiteX83" fmla="*/ 494 w 1102"/>
                <a:gd name="connsiteY83" fmla="*/ 2 h 558"/>
                <a:gd name="connsiteX84" fmla="*/ 522 w 1102"/>
                <a:gd name="connsiteY84" fmla="*/ 0 h 558"/>
                <a:gd name="connsiteX85" fmla="*/ 550 w 1102"/>
                <a:gd name="connsiteY85" fmla="*/ 0 h 558"/>
                <a:gd name="connsiteX86" fmla="*/ 550 w 1102"/>
                <a:gd name="connsiteY86" fmla="*/ 0 h 558"/>
                <a:gd name="connsiteX87" fmla="*/ 580 w 1102"/>
                <a:gd name="connsiteY87" fmla="*/ 0 h 558"/>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1102 w 1102"/>
                <a:gd name="connsiteY28" fmla="*/ 552 h 556"/>
                <a:gd name="connsiteX29" fmla="*/ 1100 w 1102"/>
                <a:gd name="connsiteY29" fmla="*/ 556 h 556"/>
                <a:gd name="connsiteX30" fmla="*/ 580 w 1102"/>
                <a:gd name="connsiteY30" fmla="*/ 340 h 556"/>
                <a:gd name="connsiteX31" fmla="*/ 554 w 1102"/>
                <a:gd name="connsiteY31" fmla="*/ 340 h 556"/>
                <a:gd name="connsiteX32" fmla="*/ 554 w 1102"/>
                <a:gd name="connsiteY32" fmla="*/ 340 h 556"/>
                <a:gd name="connsiteX33" fmla="*/ 528 w 1102"/>
                <a:gd name="connsiteY33" fmla="*/ 340 h 556"/>
                <a:gd name="connsiteX34" fmla="*/ 502 w 1102"/>
                <a:gd name="connsiteY34" fmla="*/ 342 h 556"/>
                <a:gd name="connsiteX35" fmla="*/ 452 w 1102"/>
                <a:gd name="connsiteY35" fmla="*/ 350 h 556"/>
                <a:gd name="connsiteX36" fmla="*/ 402 w 1102"/>
                <a:gd name="connsiteY36" fmla="*/ 360 h 556"/>
                <a:gd name="connsiteX37" fmla="*/ 356 w 1102"/>
                <a:gd name="connsiteY37" fmla="*/ 374 h 556"/>
                <a:gd name="connsiteX38" fmla="*/ 310 w 1102"/>
                <a:gd name="connsiteY38" fmla="*/ 390 h 556"/>
                <a:gd name="connsiteX39" fmla="*/ 266 w 1102"/>
                <a:gd name="connsiteY39" fmla="*/ 408 h 556"/>
                <a:gd name="connsiteX40" fmla="*/ 226 w 1102"/>
                <a:gd name="connsiteY40" fmla="*/ 428 h 556"/>
                <a:gd name="connsiteX41" fmla="*/ 188 w 1102"/>
                <a:gd name="connsiteY41" fmla="*/ 448 h 556"/>
                <a:gd name="connsiteX42" fmla="*/ 120 w 1102"/>
                <a:gd name="connsiteY42" fmla="*/ 488 h 556"/>
                <a:gd name="connsiteX43" fmla="*/ 66 w 1102"/>
                <a:gd name="connsiteY43" fmla="*/ 522 h 556"/>
                <a:gd name="connsiteX44" fmla="*/ 26 w 1102"/>
                <a:gd name="connsiteY44" fmla="*/ 546 h 556"/>
                <a:gd name="connsiteX45" fmla="*/ 14 w 1102"/>
                <a:gd name="connsiteY45" fmla="*/ 554 h 556"/>
                <a:gd name="connsiteX46" fmla="*/ 4 w 1102"/>
                <a:gd name="connsiteY46" fmla="*/ 556 h 556"/>
                <a:gd name="connsiteX47" fmla="*/ 4 w 1102"/>
                <a:gd name="connsiteY47" fmla="*/ 556 h 556"/>
                <a:gd name="connsiteX48" fmla="*/ 2 w 1102"/>
                <a:gd name="connsiteY48" fmla="*/ 554 h 556"/>
                <a:gd name="connsiteX49" fmla="*/ 0 w 1102"/>
                <a:gd name="connsiteY49" fmla="*/ 552 h 556"/>
                <a:gd name="connsiteX50" fmla="*/ 0 w 1102"/>
                <a:gd name="connsiteY50" fmla="*/ 552 h 556"/>
                <a:gd name="connsiteX51" fmla="*/ 0 w 1102"/>
                <a:gd name="connsiteY51" fmla="*/ 550 h 556"/>
                <a:gd name="connsiteX52" fmla="*/ 0 w 1102"/>
                <a:gd name="connsiteY52" fmla="*/ 550 h 556"/>
                <a:gd name="connsiteX53" fmla="*/ 2 w 1102"/>
                <a:gd name="connsiteY53" fmla="*/ 522 h 556"/>
                <a:gd name="connsiteX54" fmla="*/ 4 w 1102"/>
                <a:gd name="connsiteY54" fmla="*/ 494 h 556"/>
                <a:gd name="connsiteX55" fmla="*/ 8 w 1102"/>
                <a:gd name="connsiteY55" fmla="*/ 466 h 556"/>
                <a:gd name="connsiteX56" fmla="*/ 14 w 1102"/>
                <a:gd name="connsiteY56" fmla="*/ 440 h 556"/>
                <a:gd name="connsiteX57" fmla="*/ 20 w 1102"/>
                <a:gd name="connsiteY57" fmla="*/ 412 h 556"/>
                <a:gd name="connsiteX58" fmla="*/ 28 w 1102"/>
                <a:gd name="connsiteY58" fmla="*/ 386 h 556"/>
                <a:gd name="connsiteX59" fmla="*/ 38 w 1102"/>
                <a:gd name="connsiteY59" fmla="*/ 362 h 556"/>
                <a:gd name="connsiteX60" fmla="*/ 48 w 1102"/>
                <a:gd name="connsiteY60" fmla="*/ 336 h 556"/>
                <a:gd name="connsiteX61" fmla="*/ 58 w 1102"/>
                <a:gd name="connsiteY61" fmla="*/ 312 h 556"/>
                <a:gd name="connsiteX62" fmla="*/ 70 w 1102"/>
                <a:gd name="connsiteY62" fmla="*/ 288 h 556"/>
                <a:gd name="connsiteX63" fmla="*/ 84 w 1102"/>
                <a:gd name="connsiteY63" fmla="*/ 266 h 556"/>
                <a:gd name="connsiteX64" fmla="*/ 98 w 1102"/>
                <a:gd name="connsiteY64" fmla="*/ 242 h 556"/>
                <a:gd name="connsiteX65" fmla="*/ 114 w 1102"/>
                <a:gd name="connsiteY65" fmla="*/ 222 h 556"/>
                <a:gd name="connsiteX66" fmla="*/ 130 w 1102"/>
                <a:gd name="connsiteY66" fmla="*/ 200 h 556"/>
                <a:gd name="connsiteX67" fmla="*/ 146 w 1102"/>
                <a:gd name="connsiteY67" fmla="*/ 180 h 556"/>
                <a:gd name="connsiteX68" fmla="*/ 164 w 1102"/>
                <a:gd name="connsiteY68" fmla="*/ 162 h 556"/>
                <a:gd name="connsiteX69" fmla="*/ 184 w 1102"/>
                <a:gd name="connsiteY69" fmla="*/ 144 h 556"/>
                <a:gd name="connsiteX70" fmla="*/ 204 w 1102"/>
                <a:gd name="connsiteY70" fmla="*/ 126 h 556"/>
                <a:gd name="connsiteX71" fmla="*/ 224 w 1102"/>
                <a:gd name="connsiteY71" fmla="*/ 110 h 556"/>
                <a:gd name="connsiteX72" fmla="*/ 246 w 1102"/>
                <a:gd name="connsiteY72" fmla="*/ 94 h 556"/>
                <a:gd name="connsiteX73" fmla="*/ 268 w 1102"/>
                <a:gd name="connsiteY73" fmla="*/ 80 h 556"/>
                <a:gd name="connsiteX74" fmla="*/ 290 w 1102"/>
                <a:gd name="connsiteY74" fmla="*/ 66 h 556"/>
                <a:gd name="connsiteX75" fmla="*/ 314 w 1102"/>
                <a:gd name="connsiteY75" fmla="*/ 54 h 556"/>
                <a:gd name="connsiteX76" fmla="*/ 338 w 1102"/>
                <a:gd name="connsiteY76" fmla="*/ 44 h 556"/>
                <a:gd name="connsiteX77" fmla="*/ 362 w 1102"/>
                <a:gd name="connsiteY77" fmla="*/ 34 h 556"/>
                <a:gd name="connsiteX78" fmla="*/ 388 w 1102"/>
                <a:gd name="connsiteY78" fmla="*/ 24 h 556"/>
                <a:gd name="connsiteX79" fmla="*/ 414 w 1102"/>
                <a:gd name="connsiteY79" fmla="*/ 18 h 556"/>
                <a:gd name="connsiteX80" fmla="*/ 440 w 1102"/>
                <a:gd name="connsiteY80" fmla="*/ 12 h 556"/>
                <a:gd name="connsiteX81" fmla="*/ 468 w 1102"/>
                <a:gd name="connsiteY81" fmla="*/ 6 h 556"/>
                <a:gd name="connsiteX82" fmla="*/ 494 w 1102"/>
                <a:gd name="connsiteY82" fmla="*/ 2 h 556"/>
                <a:gd name="connsiteX83" fmla="*/ 522 w 1102"/>
                <a:gd name="connsiteY83" fmla="*/ 0 h 556"/>
                <a:gd name="connsiteX84" fmla="*/ 550 w 1102"/>
                <a:gd name="connsiteY84" fmla="*/ 0 h 556"/>
                <a:gd name="connsiteX85" fmla="*/ 550 w 1102"/>
                <a:gd name="connsiteY85" fmla="*/ 0 h 556"/>
                <a:gd name="connsiteX86" fmla="*/ 580 w 1102"/>
                <a:gd name="connsiteY86"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1102 w 1102"/>
                <a:gd name="connsiteY28" fmla="*/ 552 h 556"/>
                <a:gd name="connsiteX29" fmla="*/ 580 w 1102"/>
                <a:gd name="connsiteY29" fmla="*/ 340 h 556"/>
                <a:gd name="connsiteX30" fmla="*/ 554 w 1102"/>
                <a:gd name="connsiteY30" fmla="*/ 340 h 556"/>
                <a:gd name="connsiteX31" fmla="*/ 554 w 1102"/>
                <a:gd name="connsiteY31" fmla="*/ 340 h 556"/>
                <a:gd name="connsiteX32" fmla="*/ 528 w 1102"/>
                <a:gd name="connsiteY32" fmla="*/ 340 h 556"/>
                <a:gd name="connsiteX33" fmla="*/ 502 w 1102"/>
                <a:gd name="connsiteY33" fmla="*/ 342 h 556"/>
                <a:gd name="connsiteX34" fmla="*/ 452 w 1102"/>
                <a:gd name="connsiteY34" fmla="*/ 350 h 556"/>
                <a:gd name="connsiteX35" fmla="*/ 402 w 1102"/>
                <a:gd name="connsiteY35" fmla="*/ 360 h 556"/>
                <a:gd name="connsiteX36" fmla="*/ 356 w 1102"/>
                <a:gd name="connsiteY36" fmla="*/ 374 h 556"/>
                <a:gd name="connsiteX37" fmla="*/ 310 w 1102"/>
                <a:gd name="connsiteY37" fmla="*/ 390 h 556"/>
                <a:gd name="connsiteX38" fmla="*/ 266 w 1102"/>
                <a:gd name="connsiteY38" fmla="*/ 408 h 556"/>
                <a:gd name="connsiteX39" fmla="*/ 226 w 1102"/>
                <a:gd name="connsiteY39" fmla="*/ 428 h 556"/>
                <a:gd name="connsiteX40" fmla="*/ 188 w 1102"/>
                <a:gd name="connsiteY40" fmla="*/ 448 h 556"/>
                <a:gd name="connsiteX41" fmla="*/ 120 w 1102"/>
                <a:gd name="connsiteY41" fmla="*/ 488 h 556"/>
                <a:gd name="connsiteX42" fmla="*/ 66 w 1102"/>
                <a:gd name="connsiteY42" fmla="*/ 522 h 556"/>
                <a:gd name="connsiteX43" fmla="*/ 26 w 1102"/>
                <a:gd name="connsiteY43" fmla="*/ 546 h 556"/>
                <a:gd name="connsiteX44" fmla="*/ 14 w 1102"/>
                <a:gd name="connsiteY44" fmla="*/ 554 h 556"/>
                <a:gd name="connsiteX45" fmla="*/ 4 w 1102"/>
                <a:gd name="connsiteY45" fmla="*/ 556 h 556"/>
                <a:gd name="connsiteX46" fmla="*/ 4 w 1102"/>
                <a:gd name="connsiteY46" fmla="*/ 556 h 556"/>
                <a:gd name="connsiteX47" fmla="*/ 2 w 1102"/>
                <a:gd name="connsiteY47" fmla="*/ 554 h 556"/>
                <a:gd name="connsiteX48" fmla="*/ 0 w 1102"/>
                <a:gd name="connsiteY48" fmla="*/ 552 h 556"/>
                <a:gd name="connsiteX49" fmla="*/ 0 w 1102"/>
                <a:gd name="connsiteY49" fmla="*/ 552 h 556"/>
                <a:gd name="connsiteX50" fmla="*/ 0 w 1102"/>
                <a:gd name="connsiteY50" fmla="*/ 550 h 556"/>
                <a:gd name="connsiteX51" fmla="*/ 0 w 1102"/>
                <a:gd name="connsiteY51" fmla="*/ 550 h 556"/>
                <a:gd name="connsiteX52" fmla="*/ 2 w 1102"/>
                <a:gd name="connsiteY52" fmla="*/ 522 h 556"/>
                <a:gd name="connsiteX53" fmla="*/ 4 w 1102"/>
                <a:gd name="connsiteY53" fmla="*/ 494 h 556"/>
                <a:gd name="connsiteX54" fmla="*/ 8 w 1102"/>
                <a:gd name="connsiteY54" fmla="*/ 466 h 556"/>
                <a:gd name="connsiteX55" fmla="*/ 14 w 1102"/>
                <a:gd name="connsiteY55" fmla="*/ 440 h 556"/>
                <a:gd name="connsiteX56" fmla="*/ 20 w 1102"/>
                <a:gd name="connsiteY56" fmla="*/ 412 h 556"/>
                <a:gd name="connsiteX57" fmla="*/ 28 w 1102"/>
                <a:gd name="connsiteY57" fmla="*/ 386 h 556"/>
                <a:gd name="connsiteX58" fmla="*/ 38 w 1102"/>
                <a:gd name="connsiteY58" fmla="*/ 362 h 556"/>
                <a:gd name="connsiteX59" fmla="*/ 48 w 1102"/>
                <a:gd name="connsiteY59" fmla="*/ 336 h 556"/>
                <a:gd name="connsiteX60" fmla="*/ 58 w 1102"/>
                <a:gd name="connsiteY60" fmla="*/ 312 h 556"/>
                <a:gd name="connsiteX61" fmla="*/ 70 w 1102"/>
                <a:gd name="connsiteY61" fmla="*/ 288 h 556"/>
                <a:gd name="connsiteX62" fmla="*/ 84 w 1102"/>
                <a:gd name="connsiteY62" fmla="*/ 266 h 556"/>
                <a:gd name="connsiteX63" fmla="*/ 98 w 1102"/>
                <a:gd name="connsiteY63" fmla="*/ 242 h 556"/>
                <a:gd name="connsiteX64" fmla="*/ 114 w 1102"/>
                <a:gd name="connsiteY64" fmla="*/ 222 h 556"/>
                <a:gd name="connsiteX65" fmla="*/ 130 w 1102"/>
                <a:gd name="connsiteY65" fmla="*/ 200 h 556"/>
                <a:gd name="connsiteX66" fmla="*/ 146 w 1102"/>
                <a:gd name="connsiteY66" fmla="*/ 180 h 556"/>
                <a:gd name="connsiteX67" fmla="*/ 164 w 1102"/>
                <a:gd name="connsiteY67" fmla="*/ 162 h 556"/>
                <a:gd name="connsiteX68" fmla="*/ 184 w 1102"/>
                <a:gd name="connsiteY68" fmla="*/ 144 h 556"/>
                <a:gd name="connsiteX69" fmla="*/ 204 w 1102"/>
                <a:gd name="connsiteY69" fmla="*/ 126 h 556"/>
                <a:gd name="connsiteX70" fmla="*/ 224 w 1102"/>
                <a:gd name="connsiteY70" fmla="*/ 110 h 556"/>
                <a:gd name="connsiteX71" fmla="*/ 246 w 1102"/>
                <a:gd name="connsiteY71" fmla="*/ 94 h 556"/>
                <a:gd name="connsiteX72" fmla="*/ 268 w 1102"/>
                <a:gd name="connsiteY72" fmla="*/ 80 h 556"/>
                <a:gd name="connsiteX73" fmla="*/ 290 w 1102"/>
                <a:gd name="connsiteY73" fmla="*/ 66 h 556"/>
                <a:gd name="connsiteX74" fmla="*/ 314 w 1102"/>
                <a:gd name="connsiteY74" fmla="*/ 54 h 556"/>
                <a:gd name="connsiteX75" fmla="*/ 338 w 1102"/>
                <a:gd name="connsiteY75" fmla="*/ 44 h 556"/>
                <a:gd name="connsiteX76" fmla="*/ 362 w 1102"/>
                <a:gd name="connsiteY76" fmla="*/ 34 h 556"/>
                <a:gd name="connsiteX77" fmla="*/ 388 w 1102"/>
                <a:gd name="connsiteY77" fmla="*/ 24 h 556"/>
                <a:gd name="connsiteX78" fmla="*/ 414 w 1102"/>
                <a:gd name="connsiteY78" fmla="*/ 18 h 556"/>
                <a:gd name="connsiteX79" fmla="*/ 440 w 1102"/>
                <a:gd name="connsiteY79" fmla="*/ 12 h 556"/>
                <a:gd name="connsiteX80" fmla="*/ 468 w 1102"/>
                <a:gd name="connsiteY80" fmla="*/ 6 h 556"/>
                <a:gd name="connsiteX81" fmla="*/ 494 w 1102"/>
                <a:gd name="connsiteY81" fmla="*/ 2 h 556"/>
                <a:gd name="connsiteX82" fmla="*/ 522 w 1102"/>
                <a:gd name="connsiteY82" fmla="*/ 0 h 556"/>
                <a:gd name="connsiteX83" fmla="*/ 550 w 1102"/>
                <a:gd name="connsiteY83" fmla="*/ 0 h 556"/>
                <a:gd name="connsiteX84" fmla="*/ 550 w 1102"/>
                <a:gd name="connsiteY84" fmla="*/ 0 h 556"/>
                <a:gd name="connsiteX85" fmla="*/ 580 w 1102"/>
                <a:gd name="connsiteY85"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580 w 1102"/>
                <a:gd name="connsiteY28" fmla="*/ 340 h 556"/>
                <a:gd name="connsiteX29" fmla="*/ 554 w 1102"/>
                <a:gd name="connsiteY29" fmla="*/ 340 h 556"/>
                <a:gd name="connsiteX30" fmla="*/ 554 w 1102"/>
                <a:gd name="connsiteY30" fmla="*/ 340 h 556"/>
                <a:gd name="connsiteX31" fmla="*/ 528 w 1102"/>
                <a:gd name="connsiteY31" fmla="*/ 340 h 556"/>
                <a:gd name="connsiteX32" fmla="*/ 502 w 1102"/>
                <a:gd name="connsiteY32" fmla="*/ 342 h 556"/>
                <a:gd name="connsiteX33" fmla="*/ 452 w 1102"/>
                <a:gd name="connsiteY33" fmla="*/ 350 h 556"/>
                <a:gd name="connsiteX34" fmla="*/ 402 w 1102"/>
                <a:gd name="connsiteY34" fmla="*/ 360 h 556"/>
                <a:gd name="connsiteX35" fmla="*/ 356 w 1102"/>
                <a:gd name="connsiteY35" fmla="*/ 374 h 556"/>
                <a:gd name="connsiteX36" fmla="*/ 310 w 1102"/>
                <a:gd name="connsiteY36" fmla="*/ 390 h 556"/>
                <a:gd name="connsiteX37" fmla="*/ 266 w 1102"/>
                <a:gd name="connsiteY37" fmla="*/ 408 h 556"/>
                <a:gd name="connsiteX38" fmla="*/ 226 w 1102"/>
                <a:gd name="connsiteY38" fmla="*/ 428 h 556"/>
                <a:gd name="connsiteX39" fmla="*/ 188 w 1102"/>
                <a:gd name="connsiteY39" fmla="*/ 448 h 556"/>
                <a:gd name="connsiteX40" fmla="*/ 120 w 1102"/>
                <a:gd name="connsiteY40" fmla="*/ 488 h 556"/>
                <a:gd name="connsiteX41" fmla="*/ 66 w 1102"/>
                <a:gd name="connsiteY41" fmla="*/ 522 h 556"/>
                <a:gd name="connsiteX42" fmla="*/ 26 w 1102"/>
                <a:gd name="connsiteY42" fmla="*/ 546 h 556"/>
                <a:gd name="connsiteX43" fmla="*/ 14 w 1102"/>
                <a:gd name="connsiteY43" fmla="*/ 554 h 556"/>
                <a:gd name="connsiteX44" fmla="*/ 4 w 1102"/>
                <a:gd name="connsiteY44" fmla="*/ 556 h 556"/>
                <a:gd name="connsiteX45" fmla="*/ 4 w 1102"/>
                <a:gd name="connsiteY45" fmla="*/ 556 h 556"/>
                <a:gd name="connsiteX46" fmla="*/ 2 w 1102"/>
                <a:gd name="connsiteY46" fmla="*/ 554 h 556"/>
                <a:gd name="connsiteX47" fmla="*/ 0 w 1102"/>
                <a:gd name="connsiteY47" fmla="*/ 552 h 556"/>
                <a:gd name="connsiteX48" fmla="*/ 0 w 1102"/>
                <a:gd name="connsiteY48" fmla="*/ 552 h 556"/>
                <a:gd name="connsiteX49" fmla="*/ 0 w 1102"/>
                <a:gd name="connsiteY49" fmla="*/ 550 h 556"/>
                <a:gd name="connsiteX50" fmla="*/ 0 w 1102"/>
                <a:gd name="connsiteY50" fmla="*/ 550 h 556"/>
                <a:gd name="connsiteX51" fmla="*/ 2 w 1102"/>
                <a:gd name="connsiteY51" fmla="*/ 522 h 556"/>
                <a:gd name="connsiteX52" fmla="*/ 4 w 1102"/>
                <a:gd name="connsiteY52" fmla="*/ 494 h 556"/>
                <a:gd name="connsiteX53" fmla="*/ 8 w 1102"/>
                <a:gd name="connsiteY53" fmla="*/ 466 h 556"/>
                <a:gd name="connsiteX54" fmla="*/ 14 w 1102"/>
                <a:gd name="connsiteY54" fmla="*/ 440 h 556"/>
                <a:gd name="connsiteX55" fmla="*/ 20 w 1102"/>
                <a:gd name="connsiteY55" fmla="*/ 412 h 556"/>
                <a:gd name="connsiteX56" fmla="*/ 28 w 1102"/>
                <a:gd name="connsiteY56" fmla="*/ 386 h 556"/>
                <a:gd name="connsiteX57" fmla="*/ 38 w 1102"/>
                <a:gd name="connsiteY57" fmla="*/ 362 h 556"/>
                <a:gd name="connsiteX58" fmla="*/ 48 w 1102"/>
                <a:gd name="connsiteY58" fmla="*/ 336 h 556"/>
                <a:gd name="connsiteX59" fmla="*/ 58 w 1102"/>
                <a:gd name="connsiteY59" fmla="*/ 312 h 556"/>
                <a:gd name="connsiteX60" fmla="*/ 70 w 1102"/>
                <a:gd name="connsiteY60" fmla="*/ 288 h 556"/>
                <a:gd name="connsiteX61" fmla="*/ 84 w 1102"/>
                <a:gd name="connsiteY61" fmla="*/ 266 h 556"/>
                <a:gd name="connsiteX62" fmla="*/ 98 w 1102"/>
                <a:gd name="connsiteY62" fmla="*/ 242 h 556"/>
                <a:gd name="connsiteX63" fmla="*/ 114 w 1102"/>
                <a:gd name="connsiteY63" fmla="*/ 222 h 556"/>
                <a:gd name="connsiteX64" fmla="*/ 130 w 1102"/>
                <a:gd name="connsiteY64" fmla="*/ 200 h 556"/>
                <a:gd name="connsiteX65" fmla="*/ 146 w 1102"/>
                <a:gd name="connsiteY65" fmla="*/ 180 h 556"/>
                <a:gd name="connsiteX66" fmla="*/ 164 w 1102"/>
                <a:gd name="connsiteY66" fmla="*/ 162 h 556"/>
                <a:gd name="connsiteX67" fmla="*/ 184 w 1102"/>
                <a:gd name="connsiteY67" fmla="*/ 144 h 556"/>
                <a:gd name="connsiteX68" fmla="*/ 204 w 1102"/>
                <a:gd name="connsiteY68" fmla="*/ 126 h 556"/>
                <a:gd name="connsiteX69" fmla="*/ 224 w 1102"/>
                <a:gd name="connsiteY69" fmla="*/ 110 h 556"/>
                <a:gd name="connsiteX70" fmla="*/ 246 w 1102"/>
                <a:gd name="connsiteY70" fmla="*/ 94 h 556"/>
                <a:gd name="connsiteX71" fmla="*/ 268 w 1102"/>
                <a:gd name="connsiteY71" fmla="*/ 80 h 556"/>
                <a:gd name="connsiteX72" fmla="*/ 290 w 1102"/>
                <a:gd name="connsiteY72" fmla="*/ 66 h 556"/>
                <a:gd name="connsiteX73" fmla="*/ 314 w 1102"/>
                <a:gd name="connsiteY73" fmla="*/ 54 h 556"/>
                <a:gd name="connsiteX74" fmla="*/ 338 w 1102"/>
                <a:gd name="connsiteY74" fmla="*/ 44 h 556"/>
                <a:gd name="connsiteX75" fmla="*/ 362 w 1102"/>
                <a:gd name="connsiteY75" fmla="*/ 34 h 556"/>
                <a:gd name="connsiteX76" fmla="*/ 388 w 1102"/>
                <a:gd name="connsiteY76" fmla="*/ 24 h 556"/>
                <a:gd name="connsiteX77" fmla="*/ 414 w 1102"/>
                <a:gd name="connsiteY77" fmla="*/ 18 h 556"/>
                <a:gd name="connsiteX78" fmla="*/ 440 w 1102"/>
                <a:gd name="connsiteY78" fmla="*/ 12 h 556"/>
                <a:gd name="connsiteX79" fmla="*/ 468 w 1102"/>
                <a:gd name="connsiteY79" fmla="*/ 6 h 556"/>
                <a:gd name="connsiteX80" fmla="*/ 494 w 1102"/>
                <a:gd name="connsiteY80" fmla="*/ 2 h 556"/>
                <a:gd name="connsiteX81" fmla="*/ 522 w 1102"/>
                <a:gd name="connsiteY81" fmla="*/ 0 h 556"/>
                <a:gd name="connsiteX82" fmla="*/ 550 w 1102"/>
                <a:gd name="connsiteY82" fmla="*/ 0 h 556"/>
                <a:gd name="connsiteX83" fmla="*/ 550 w 1102"/>
                <a:gd name="connsiteY83" fmla="*/ 0 h 556"/>
                <a:gd name="connsiteX84" fmla="*/ 580 w 1102"/>
                <a:gd name="connsiteY84"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580 w 1102"/>
                <a:gd name="connsiteY27" fmla="*/ 340 h 556"/>
                <a:gd name="connsiteX28" fmla="*/ 554 w 1102"/>
                <a:gd name="connsiteY28" fmla="*/ 340 h 556"/>
                <a:gd name="connsiteX29" fmla="*/ 554 w 1102"/>
                <a:gd name="connsiteY29" fmla="*/ 340 h 556"/>
                <a:gd name="connsiteX30" fmla="*/ 528 w 1102"/>
                <a:gd name="connsiteY30" fmla="*/ 340 h 556"/>
                <a:gd name="connsiteX31" fmla="*/ 502 w 1102"/>
                <a:gd name="connsiteY31" fmla="*/ 342 h 556"/>
                <a:gd name="connsiteX32" fmla="*/ 452 w 1102"/>
                <a:gd name="connsiteY32" fmla="*/ 350 h 556"/>
                <a:gd name="connsiteX33" fmla="*/ 402 w 1102"/>
                <a:gd name="connsiteY33" fmla="*/ 360 h 556"/>
                <a:gd name="connsiteX34" fmla="*/ 356 w 1102"/>
                <a:gd name="connsiteY34" fmla="*/ 374 h 556"/>
                <a:gd name="connsiteX35" fmla="*/ 310 w 1102"/>
                <a:gd name="connsiteY35" fmla="*/ 390 h 556"/>
                <a:gd name="connsiteX36" fmla="*/ 266 w 1102"/>
                <a:gd name="connsiteY36" fmla="*/ 408 h 556"/>
                <a:gd name="connsiteX37" fmla="*/ 226 w 1102"/>
                <a:gd name="connsiteY37" fmla="*/ 428 h 556"/>
                <a:gd name="connsiteX38" fmla="*/ 188 w 1102"/>
                <a:gd name="connsiteY38" fmla="*/ 448 h 556"/>
                <a:gd name="connsiteX39" fmla="*/ 120 w 1102"/>
                <a:gd name="connsiteY39" fmla="*/ 488 h 556"/>
                <a:gd name="connsiteX40" fmla="*/ 66 w 1102"/>
                <a:gd name="connsiteY40" fmla="*/ 522 h 556"/>
                <a:gd name="connsiteX41" fmla="*/ 26 w 1102"/>
                <a:gd name="connsiteY41" fmla="*/ 546 h 556"/>
                <a:gd name="connsiteX42" fmla="*/ 14 w 1102"/>
                <a:gd name="connsiteY42" fmla="*/ 554 h 556"/>
                <a:gd name="connsiteX43" fmla="*/ 4 w 1102"/>
                <a:gd name="connsiteY43" fmla="*/ 556 h 556"/>
                <a:gd name="connsiteX44" fmla="*/ 4 w 1102"/>
                <a:gd name="connsiteY44" fmla="*/ 556 h 556"/>
                <a:gd name="connsiteX45" fmla="*/ 2 w 1102"/>
                <a:gd name="connsiteY45" fmla="*/ 554 h 556"/>
                <a:gd name="connsiteX46" fmla="*/ 0 w 1102"/>
                <a:gd name="connsiteY46" fmla="*/ 552 h 556"/>
                <a:gd name="connsiteX47" fmla="*/ 0 w 1102"/>
                <a:gd name="connsiteY47" fmla="*/ 552 h 556"/>
                <a:gd name="connsiteX48" fmla="*/ 0 w 1102"/>
                <a:gd name="connsiteY48" fmla="*/ 550 h 556"/>
                <a:gd name="connsiteX49" fmla="*/ 0 w 1102"/>
                <a:gd name="connsiteY49" fmla="*/ 550 h 556"/>
                <a:gd name="connsiteX50" fmla="*/ 2 w 1102"/>
                <a:gd name="connsiteY50" fmla="*/ 522 h 556"/>
                <a:gd name="connsiteX51" fmla="*/ 4 w 1102"/>
                <a:gd name="connsiteY51" fmla="*/ 494 h 556"/>
                <a:gd name="connsiteX52" fmla="*/ 8 w 1102"/>
                <a:gd name="connsiteY52" fmla="*/ 466 h 556"/>
                <a:gd name="connsiteX53" fmla="*/ 14 w 1102"/>
                <a:gd name="connsiteY53" fmla="*/ 440 h 556"/>
                <a:gd name="connsiteX54" fmla="*/ 20 w 1102"/>
                <a:gd name="connsiteY54" fmla="*/ 412 h 556"/>
                <a:gd name="connsiteX55" fmla="*/ 28 w 1102"/>
                <a:gd name="connsiteY55" fmla="*/ 386 h 556"/>
                <a:gd name="connsiteX56" fmla="*/ 38 w 1102"/>
                <a:gd name="connsiteY56" fmla="*/ 362 h 556"/>
                <a:gd name="connsiteX57" fmla="*/ 48 w 1102"/>
                <a:gd name="connsiteY57" fmla="*/ 336 h 556"/>
                <a:gd name="connsiteX58" fmla="*/ 58 w 1102"/>
                <a:gd name="connsiteY58" fmla="*/ 312 h 556"/>
                <a:gd name="connsiteX59" fmla="*/ 70 w 1102"/>
                <a:gd name="connsiteY59" fmla="*/ 288 h 556"/>
                <a:gd name="connsiteX60" fmla="*/ 84 w 1102"/>
                <a:gd name="connsiteY60" fmla="*/ 266 h 556"/>
                <a:gd name="connsiteX61" fmla="*/ 98 w 1102"/>
                <a:gd name="connsiteY61" fmla="*/ 242 h 556"/>
                <a:gd name="connsiteX62" fmla="*/ 114 w 1102"/>
                <a:gd name="connsiteY62" fmla="*/ 222 h 556"/>
                <a:gd name="connsiteX63" fmla="*/ 130 w 1102"/>
                <a:gd name="connsiteY63" fmla="*/ 200 h 556"/>
                <a:gd name="connsiteX64" fmla="*/ 146 w 1102"/>
                <a:gd name="connsiteY64" fmla="*/ 180 h 556"/>
                <a:gd name="connsiteX65" fmla="*/ 164 w 1102"/>
                <a:gd name="connsiteY65" fmla="*/ 162 h 556"/>
                <a:gd name="connsiteX66" fmla="*/ 184 w 1102"/>
                <a:gd name="connsiteY66" fmla="*/ 144 h 556"/>
                <a:gd name="connsiteX67" fmla="*/ 204 w 1102"/>
                <a:gd name="connsiteY67" fmla="*/ 126 h 556"/>
                <a:gd name="connsiteX68" fmla="*/ 224 w 1102"/>
                <a:gd name="connsiteY68" fmla="*/ 110 h 556"/>
                <a:gd name="connsiteX69" fmla="*/ 246 w 1102"/>
                <a:gd name="connsiteY69" fmla="*/ 94 h 556"/>
                <a:gd name="connsiteX70" fmla="*/ 268 w 1102"/>
                <a:gd name="connsiteY70" fmla="*/ 80 h 556"/>
                <a:gd name="connsiteX71" fmla="*/ 290 w 1102"/>
                <a:gd name="connsiteY71" fmla="*/ 66 h 556"/>
                <a:gd name="connsiteX72" fmla="*/ 314 w 1102"/>
                <a:gd name="connsiteY72" fmla="*/ 54 h 556"/>
                <a:gd name="connsiteX73" fmla="*/ 338 w 1102"/>
                <a:gd name="connsiteY73" fmla="*/ 44 h 556"/>
                <a:gd name="connsiteX74" fmla="*/ 362 w 1102"/>
                <a:gd name="connsiteY74" fmla="*/ 34 h 556"/>
                <a:gd name="connsiteX75" fmla="*/ 388 w 1102"/>
                <a:gd name="connsiteY75" fmla="*/ 24 h 556"/>
                <a:gd name="connsiteX76" fmla="*/ 414 w 1102"/>
                <a:gd name="connsiteY76" fmla="*/ 18 h 556"/>
                <a:gd name="connsiteX77" fmla="*/ 440 w 1102"/>
                <a:gd name="connsiteY77" fmla="*/ 12 h 556"/>
                <a:gd name="connsiteX78" fmla="*/ 468 w 1102"/>
                <a:gd name="connsiteY78" fmla="*/ 6 h 556"/>
                <a:gd name="connsiteX79" fmla="*/ 494 w 1102"/>
                <a:gd name="connsiteY79" fmla="*/ 2 h 556"/>
                <a:gd name="connsiteX80" fmla="*/ 522 w 1102"/>
                <a:gd name="connsiteY80" fmla="*/ 0 h 556"/>
                <a:gd name="connsiteX81" fmla="*/ 550 w 1102"/>
                <a:gd name="connsiteY81" fmla="*/ 0 h 556"/>
                <a:gd name="connsiteX82" fmla="*/ 550 w 1102"/>
                <a:gd name="connsiteY82" fmla="*/ 0 h 556"/>
                <a:gd name="connsiteX83" fmla="*/ 580 w 1102"/>
                <a:gd name="connsiteY83" fmla="*/ 0 h 556"/>
                <a:gd name="connsiteX0" fmla="*/ 740 w 1189"/>
                <a:gd name="connsiteY0" fmla="*/ 34 h 580"/>
                <a:gd name="connsiteX1" fmla="*/ 764 w 1189"/>
                <a:gd name="connsiteY1" fmla="*/ 44 h 580"/>
                <a:gd name="connsiteX2" fmla="*/ 788 w 1189"/>
                <a:gd name="connsiteY2" fmla="*/ 54 h 580"/>
                <a:gd name="connsiteX3" fmla="*/ 812 w 1189"/>
                <a:gd name="connsiteY3" fmla="*/ 66 h 580"/>
                <a:gd name="connsiteX4" fmla="*/ 834 w 1189"/>
                <a:gd name="connsiteY4" fmla="*/ 80 h 580"/>
                <a:gd name="connsiteX5" fmla="*/ 858 w 1189"/>
                <a:gd name="connsiteY5" fmla="*/ 94 h 580"/>
                <a:gd name="connsiteX6" fmla="*/ 878 w 1189"/>
                <a:gd name="connsiteY6" fmla="*/ 110 h 580"/>
                <a:gd name="connsiteX7" fmla="*/ 900 w 1189"/>
                <a:gd name="connsiteY7" fmla="*/ 126 h 580"/>
                <a:gd name="connsiteX8" fmla="*/ 918 w 1189"/>
                <a:gd name="connsiteY8" fmla="*/ 142 h 580"/>
                <a:gd name="connsiteX9" fmla="*/ 938 w 1189"/>
                <a:gd name="connsiteY9" fmla="*/ 162 h 580"/>
                <a:gd name="connsiteX10" fmla="*/ 956 w 1189"/>
                <a:gd name="connsiteY10" fmla="*/ 180 h 580"/>
                <a:gd name="connsiteX11" fmla="*/ 974 w 1189"/>
                <a:gd name="connsiteY11" fmla="*/ 200 h 580"/>
                <a:gd name="connsiteX12" fmla="*/ 990 w 1189"/>
                <a:gd name="connsiteY12" fmla="*/ 222 h 580"/>
                <a:gd name="connsiteX13" fmla="*/ 1004 w 1189"/>
                <a:gd name="connsiteY13" fmla="*/ 242 h 580"/>
                <a:gd name="connsiteX14" fmla="*/ 1020 w 1189"/>
                <a:gd name="connsiteY14" fmla="*/ 266 h 580"/>
                <a:gd name="connsiteX15" fmla="*/ 1032 w 1189"/>
                <a:gd name="connsiteY15" fmla="*/ 288 h 580"/>
                <a:gd name="connsiteX16" fmla="*/ 1044 w 1189"/>
                <a:gd name="connsiteY16" fmla="*/ 312 h 580"/>
                <a:gd name="connsiteX17" fmla="*/ 1056 w 1189"/>
                <a:gd name="connsiteY17" fmla="*/ 336 h 580"/>
                <a:gd name="connsiteX18" fmla="*/ 1066 w 1189"/>
                <a:gd name="connsiteY18" fmla="*/ 362 h 580"/>
                <a:gd name="connsiteX19" fmla="*/ 1074 w 1189"/>
                <a:gd name="connsiteY19" fmla="*/ 386 h 580"/>
                <a:gd name="connsiteX20" fmla="*/ 1082 w 1189"/>
                <a:gd name="connsiteY20" fmla="*/ 412 h 580"/>
                <a:gd name="connsiteX21" fmla="*/ 1088 w 1189"/>
                <a:gd name="connsiteY21" fmla="*/ 440 h 580"/>
                <a:gd name="connsiteX22" fmla="*/ 1094 w 1189"/>
                <a:gd name="connsiteY22" fmla="*/ 466 h 580"/>
                <a:gd name="connsiteX23" fmla="*/ 1098 w 1189"/>
                <a:gd name="connsiteY23" fmla="*/ 494 h 580"/>
                <a:gd name="connsiteX24" fmla="*/ 1100 w 1189"/>
                <a:gd name="connsiteY24" fmla="*/ 522 h 580"/>
                <a:gd name="connsiteX25" fmla="*/ 1102 w 1189"/>
                <a:gd name="connsiteY25" fmla="*/ 550 h 580"/>
                <a:gd name="connsiteX26" fmla="*/ 580 w 1189"/>
                <a:gd name="connsiteY26" fmla="*/ 340 h 580"/>
                <a:gd name="connsiteX27" fmla="*/ 554 w 1189"/>
                <a:gd name="connsiteY27" fmla="*/ 340 h 580"/>
                <a:gd name="connsiteX28" fmla="*/ 554 w 1189"/>
                <a:gd name="connsiteY28" fmla="*/ 340 h 580"/>
                <a:gd name="connsiteX29" fmla="*/ 528 w 1189"/>
                <a:gd name="connsiteY29" fmla="*/ 340 h 580"/>
                <a:gd name="connsiteX30" fmla="*/ 502 w 1189"/>
                <a:gd name="connsiteY30" fmla="*/ 342 h 580"/>
                <a:gd name="connsiteX31" fmla="*/ 452 w 1189"/>
                <a:gd name="connsiteY31" fmla="*/ 350 h 580"/>
                <a:gd name="connsiteX32" fmla="*/ 402 w 1189"/>
                <a:gd name="connsiteY32" fmla="*/ 360 h 580"/>
                <a:gd name="connsiteX33" fmla="*/ 356 w 1189"/>
                <a:gd name="connsiteY33" fmla="*/ 374 h 580"/>
                <a:gd name="connsiteX34" fmla="*/ 310 w 1189"/>
                <a:gd name="connsiteY34" fmla="*/ 390 h 580"/>
                <a:gd name="connsiteX35" fmla="*/ 266 w 1189"/>
                <a:gd name="connsiteY35" fmla="*/ 408 h 580"/>
                <a:gd name="connsiteX36" fmla="*/ 226 w 1189"/>
                <a:gd name="connsiteY36" fmla="*/ 428 h 580"/>
                <a:gd name="connsiteX37" fmla="*/ 188 w 1189"/>
                <a:gd name="connsiteY37" fmla="*/ 448 h 580"/>
                <a:gd name="connsiteX38" fmla="*/ 120 w 1189"/>
                <a:gd name="connsiteY38" fmla="*/ 488 h 580"/>
                <a:gd name="connsiteX39" fmla="*/ 66 w 1189"/>
                <a:gd name="connsiteY39" fmla="*/ 522 h 580"/>
                <a:gd name="connsiteX40" fmla="*/ 26 w 1189"/>
                <a:gd name="connsiteY40" fmla="*/ 546 h 580"/>
                <a:gd name="connsiteX41" fmla="*/ 14 w 1189"/>
                <a:gd name="connsiteY41" fmla="*/ 554 h 580"/>
                <a:gd name="connsiteX42" fmla="*/ 4 w 1189"/>
                <a:gd name="connsiteY42" fmla="*/ 556 h 580"/>
                <a:gd name="connsiteX43" fmla="*/ 4 w 1189"/>
                <a:gd name="connsiteY43" fmla="*/ 556 h 580"/>
                <a:gd name="connsiteX44" fmla="*/ 2 w 1189"/>
                <a:gd name="connsiteY44" fmla="*/ 554 h 580"/>
                <a:gd name="connsiteX45" fmla="*/ 0 w 1189"/>
                <a:gd name="connsiteY45" fmla="*/ 552 h 580"/>
                <a:gd name="connsiteX46" fmla="*/ 0 w 1189"/>
                <a:gd name="connsiteY46" fmla="*/ 552 h 580"/>
                <a:gd name="connsiteX47" fmla="*/ 0 w 1189"/>
                <a:gd name="connsiteY47" fmla="*/ 550 h 580"/>
                <a:gd name="connsiteX48" fmla="*/ 0 w 1189"/>
                <a:gd name="connsiteY48" fmla="*/ 550 h 580"/>
                <a:gd name="connsiteX49" fmla="*/ 2 w 1189"/>
                <a:gd name="connsiteY49" fmla="*/ 522 h 580"/>
                <a:gd name="connsiteX50" fmla="*/ 4 w 1189"/>
                <a:gd name="connsiteY50" fmla="*/ 494 h 580"/>
                <a:gd name="connsiteX51" fmla="*/ 8 w 1189"/>
                <a:gd name="connsiteY51" fmla="*/ 466 h 580"/>
                <a:gd name="connsiteX52" fmla="*/ 14 w 1189"/>
                <a:gd name="connsiteY52" fmla="*/ 440 h 580"/>
                <a:gd name="connsiteX53" fmla="*/ 20 w 1189"/>
                <a:gd name="connsiteY53" fmla="*/ 412 h 580"/>
                <a:gd name="connsiteX54" fmla="*/ 28 w 1189"/>
                <a:gd name="connsiteY54" fmla="*/ 386 h 580"/>
                <a:gd name="connsiteX55" fmla="*/ 38 w 1189"/>
                <a:gd name="connsiteY55" fmla="*/ 362 h 580"/>
                <a:gd name="connsiteX56" fmla="*/ 48 w 1189"/>
                <a:gd name="connsiteY56" fmla="*/ 336 h 580"/>
                <a:gd name="connsiteX57" fmla="*/ 58 w 1189"/>
                <a:gd name="connsiteY57" fmla="*/ 312 h 580"/>
                <a:gd name="connsiteX58" fmla="*/ 70 w 1189"/>
                <a:gd name="connsiteY58" fmla="*/ 288 h 580"/>
                <a:gd name="connsiteX59" fmla="*/ 84 w 1189"/>
                <a:gd name="connsiteY59" fmla="*/ 266 h 580"/>
                <a:gd name="connsiteX60" fmla="*/ 98 w 1189"/>
                <a:gd name="connsiteY60" fmla="*/ 242 h 580"/>
                <a:gd name="connsiteX61" fmla="*/ 114 w 1189"/>
                <a:gd name="connsiteY61" fmla="*/ 222 h 580"/>
                <a:gd name="connsiteX62" fmla="*/ 130 w 1189"/>
                <a:gd name="connsiteY62" fmla="*/ 200 h 580"/>
                <a:gd name="connsiteX63" fmla="*/ 146 w 1189"/>
                <a:gd name="connsiteY63" fmla="*/ 180 h 580"/>
                <a:gd name="connsiteX64" fmla="*/ 164 w 1189"/>
                <a:gd name="connsiteY64" fmla="*/ 162 h 580"/>
                <a:gd name="connsiteX65" fmla="*/ 184 w 1189"/>
                <a:gd name="connsiteY65" fmla="*/ 144 h 580"/>
                <a:gd name="connsiteX66" fmla="*/ 204 w 1189"/>
                <a:gd name="connsiteY66" fmla="*/ 126 h 580"/>
                <a:gd name="connsiteX67" fmla="*/ 224 w 1189"/>
                <a:gd name="connsiteY67" fmla="*/ 110 h 580"/>
                <a:gd name="connsiteX68" fmla="*/ 246 w 1189"/>
                <a:gd name="connsiteY68" fmla="*/ 94 h 580"/>
                <a:gd name="connsiteX69" fmla="*/ 268 w 1189"/>
                <a:gd name="connsiteY69" fmla="*/ 80 h 580"/>
                <a:gd name="connsiteX70" fmla="*/ 290 w 1189"/>
                <a:gd name="connsiteY70" fmla="*/ 66 h 580"/>
                <a:gd name="connsiteX71" fmla="*/ 314 w 1189"/>
                <a:gd name="connsiteY71" fmla="*/ 54 h 580"/>
                <a:gd name="connsiteX72" fmla="*/ 338 w 1189"/>
                <a:gd name="connsiteY72" fmla="*/ 44 h 580"/>
                <a:gd name="connsiteX73" fmla="*/ 362 w 1189"/>
                <a:gd name="connsiteY73" fmla="*/ 34 h 580"/>
                <a:gd name="connsiteX74" fmla="*/ 388 w 1189"/>
                <a:gd name="connsiteY74" fmla="*/ 24 h 580"/>
                <a:gd name="connsiteX75" fmla="*/ 414 w 1189"/>
                <a:gd name="connsiteY75" fmla="*/ 18 h 580"/>
                <a:gd name="connsiteX76" fmla="*/ 440 w 1189"/>
                <a:gd name="connsiteY76" fmla="*/ 12 h 580"/>
                <a:gd name="connsiteX77" fmla="*/ 468 w 1189"/>
                <a:gd name="connsiteY77" fmla="*/ 6 h 580"/>
                <a:gd name="connsiteX78" fmla="*/ 494 w 1189"/>
                <a:gd name="connsiteY78" fmla="*/ 2 h 580"/>
                <a:gd name="connsiteX79" fmla="*/ 522 w 1189"/>
                <a:gd name="connsiteY79" fmla="*/ 0 h 580"/>
                <a:gd name="connsiteX80" fmla="*/ 550 w 1189"/>
                <a:gd name="connsiteY80" fmla="*/ 0 h 580"/>
                <a:gd name="connsiteX81" fmla="*/ 550 w 1189"/>
                <a:gd name="connsiteY81" fmla="*/ 0 h 580"/>
                <a:gd name="connsiteX82" fmla="*/ 580 w 1189"/>
                <a:gd name="connsiteY82" fmla="*/ 0 h 580"/>
                <a:gd name="connsiteX0" fmla="*/ 740 w 1186"/>
                <a:gd name="connsiteY0" fmla="*/ 34 h 556"/>
                <a:gd name="connsiteX1" fmla="*/ 764 w 1186"/>
                <a:gd name="connsiteY1" fmla="*/ 44 h 556"/>
                <a:gd name="connsiteX2" fmla="*/ 788 w 1186"/>
                <a:gd name="connsiteY2" fmla="*/ 54 h 556"/>
                <a:gd name="connsiteX3" fmla="*/ 812 w 1186"/>
                <a:gd name="connsiteY3" fmla="*/ 66 h 556"/>
                <a:gd name="connsiteX4" fmla="*/ 834 w 1186"/>
                <a:gd name="connsiteY4" fmla="*/ 80 h 556"/>
                <a:gd name="connsiteX5" fmla="*/ 858 w 1186"/>
                <a:gd name="connsiteY5" fmla="*/ 94 h 556"/>
                <a:gd name="connsiteX6" fmla="*/ 878 w 1186"/>
                <a:gd name="connsiteY6" fmla="*/ 110 h 556"/>
                <a:gd name="connsiteX7" fmla="*/ 900 w 1186"/>
                <a:gd name="connsiteY7" fmla="*/ 126 h 556"/>
                <a:gd name="connsiteX8" fmla="*/ 918 w 1186"/>
                <a:gd name="connsiteY8" fmla="*/ 142 h 556"/>
                <a:gd name="connsiteX9" fmla="*/ 938 w 1186"/>
                <a:gd name="connsiteY9" fmla="*/ 162 h 556"/>
                <a:gd name="connsiteX10" fmla="*/ 956 w 1186"/>
                <a:gd name="connsiteY10" fmla="*/ 180 h 556"/>
                <a:gd name="connsiteX11" fmla="*/ 974 w 1186"/>
                <a:gd name="connsiteY11" fmla="*/ 200 h 556"/>
                <a:gd name="connsiteX12" fmla="*/ 990 w 1186"/>
                <a:gd name="connsiteY12" fmla="*/ 222 h 556"/>
                <a:gd name="connsiteX13" fmla="*/ 1004 w 1186"/>
                <a:gd name="connsiteY13" fmla="*/ 242 h 556"/>
                <a:gd name="connsiteX14" fmla="*/ 1020 w 1186"/>
                <a:gd name="connsiteY14" fmla="*/ 266 h 556"/>
                <a:gd name="connsiteX15" fmla="*/ 1032 w 1186"/>
                <a:gd name="connsiteY15" fmla="*/ 288 h 556"/>
                <a:gd name="connsiteX16" fmla="*/ 1044 w 1186"/>
                <a:gd name="connsiteY16" fmla="*/ 312 h 556"/>
                <a:gd name="connsiteX17" fmla="*/ 1056 w 1186"/>
                <a:gd name="connsiteY17" fmla="*/ 336 h 556"/>
                <a:gd name="connsiteX18" fmla="*/ 1066 w 1186"/>
                <a:gd name="connsiteY18" fmla="*/ 362 h 556"/>
                <a:gd name="connsiteX19" fmla="*/ 1074 w 1186"/>
                <a:gd name="connsiteY19" fmla="*/ 386 h 556"/>
                <a:gd name="connsiteX20" fmla="*/ 1082 w 1186"/>
                <a:gd name="connsiteY20" fmla="*/ 412 h 556"/>
                <a:gd name="connsiteX21" fmla="*/ 1088 w 1186"/>
                <a:gd name="connsiteY21" fmla="*/ 440 h 556"/>
                <a:gd name="connsiteX22" fmla="*/ 1094 w 1186"/>
                <a:gd name="connsiteY22" fmla="*/ 466 h 556"/>
                <a:gd name="connsiteX23" fmla="*/ 1098 w 1186"/>
                <a:gd name="connsiteY23" fmla="*/ 494 h 556"/>
                <a:gd name="connsiteX24" fmla="*/ 1100 w 1186"/>
                <a:gd name="connsiteY24" fmla="*/ 522 h 556"/>
                <a:gd name="connsiteX25" fmla="*/ 580 w 1186"/>
                <a:gd name="connsiteY25" fmla="*/ 340 h 556"/>
                <a:gd name="connsiteX26" fmla="*/ 554 w 1186"/>
                <a:gd name="connsiteY26" fmla="*/ 340 h 556"/>
                <a:gd name="connsiteX27" fmla="*/ 554 w 1186"/>
                <a:gd name="connsiteY27" fmla="*/ 340 h 556"/>
                <a:gd name="connsiteX28" fmla="*/ 528 w 1186"/>
                <a:gd name="connsiteY28" fmla="*/ 340 h 556"/>
                <a:gd name="connsiteX29" fmla="*/ 502 w 1186"/>
                <a:gd name="connsiteY29" fmla="*/ 342 h 556"/>
                <a:gd name="connsiteX30" fmla="*/ 452 w 1186"/>
                <a:gd name="connsiteY30" fmla="*/ 350 h 556"/>
                <a:gd name="connsiteX31" fmla="*/ 402 w 1186"/>
                <a:gd name="connsiteY31" fmla="*/ 360 h 556"/>
                <a:gd name="connsiteX32" fmla="*/ 356 w 1186"/>
                <a:gd name="connsiteY32" fmla="*/ 374 h 556"/>
                <a:gd name="connsiteX33" fmla="*/ 310 w 1186"/>
                <a:gd name="connsiteY33" fmla="*/ 390 h 556"/>
                <a:gd name="connsiteX34" fmla="*/ 266 w 1186"/>
                <a:gd name="connsiteY34" fmla="*/ 408 h 556"/>
                <a:gd name="connsiteX35" fmla="*/ 226 w 1186"/>
                <a:gd name="connsiteY35" fmla="*/ 428 h 556"/>
                <a:gd name="connsiteX36" fmla="*/ 188 w 1186"/>
                <a:gd name="connsiteY36" fmla="*/ 448 h 556"/>
                <a:gd name="connsiteX37" fmla="*/ 120 w 1186"/>
                <a:gd name="connsiteY37" fmla="*/ 488 h 556"/>
                <a:gd name="connsiteX38" fmla="*/ 66 w 1186"/>
                <a:gd name="connsiteY38" fmla="*/ 522 h 556"/>
                <a:gd name="connsiteX39" fmla="*/ 26 w 1186"/>
                <a:gd name="connsiteY39" fmla="*/ 546 h 556"/>
                <a:gd name="connsiteX40" fmla="*/ 14 w 1186"/>
                <a:gd name="connsiteY40" fmla="*/ 554 h 556"/>
                <a:gd name="connsiteX41" fmla="*/ 4 w 1186"/>
                <a:gd name="connsiteY41" fmla="*/ 556 h 556"/>
                <a:gd name="connsiteX42" fmla="*/ 4 w 1186"/>
                <a:gd name="connsiteY42" fmla="*/ 556 h 556"/>
                <a:gd name="connsiteX43" fmla="*/ 2 w 1186"/>
                <a:gd name="connsiteY43" fmla="*/ 554 h 556"/>
                <a:gd name="connsiteX44" fmla="*/ 0 w 1186"/>
                <a:gd name="connsiteY44" fmla="*/ 552 h 556"/>
                <a:gd name="connsiteX45" fmla="*/ 0 w 1186"/>
                <a:gd name="connsiteY45" fmla="*/ 552 h 556"/>
                <a:gd name="connsiteX46" fmla="*/ 0 w 1186"/>
                <a:gd name="connsiteY46" fmla="*/ 550 h 556"/>
                <a:gd name="connsiteX47" fmla="*/ 0 w 1186"/>
                <a:gd name="connsiteY47" fmla="*/ 550 h 556"/>
                <a:gd name="connsiteX48" fmla="*/ 2 w 1186"/>
                <a:gd name="connsiteY48" fmla="*/ 522 h 556"/>
                <a:gd name="connsiteX49" fmla="*/ 4 w 1186"/>
                <a:gd name="connsiteY49" fmla="*/ 494 h 556"/>
                <a:gd name="connsiteX50" fmla="*/ 8 w 1186"/>
                <a:gd name="connsiteY50" fmla="*/ 466 h 556"/>
                <a:gd name="connsiteX51" fmla="*/ 14 w 1186"/>
                <a:gd name="connsiteY51" fmla="*/ 440 h 556"/>
                <a:gd name="connsiteX52" fmla="*/ 20 w 1186"/>
                <a:gd name="connsiteY52" fmla="*/ 412 h 556"/>
                <a:gd name="connsiteX53" fmla="*/ 28 w 1186"/>
                <a:gd name="connsiteY53" fmla="*/ 386 h 556"/>
                <a:gd name="connsiteX54" fmla="*/ 38 w 1186"/>
                <a:gd name="connsiteY54" fmla="*/ 362 h 556"/>
                <a:gd name="connsiteX55" fmla="*/ 48 w 1186"/>
                <a:gd name="connsiteY55" fmla="*/ 336 h 556"/>
                <a:gd name="connsiteX56" fmla="*/ 58 w 1186"/>
                <a:gd name="connsiteY56" fmla="*/ 312 h 556"/>
                <a:gd name="connsiteX57" fmla="*/ 70 w 1186"/>
                <a:gd name="connsiteY57" fmla="*/ 288 h 556"/>
                <a:gd name="connsiteX58" fmla="*/ 84 w 1186"/>
                <a:gd name="connsiteY58" fmla="*/ 266 h 556"/>
                <a:gd name="connsiteX59" fmla="*/ 98 w 1186"/>
                <a:gd name="connsiteY59" fmla="*/ 242 h 556"/>
                <a:gd name="connsiteX60" fmla="*/ 114 w 1186"/>
                <a:gd name="connsiteY60" fmla="*/ 222 h 556"/>
                <a:gd name="connsiteX61" fmla="*/ 130 w 1186"/>
                <a:gd name="connsiteY61" fmla="*/ 200 h 556"/>
                <a:gd name="connsiteX62" fmla="*/ 146 w 1186"/>
                <a:gd name="connsiteY62" fmla="*/ 180 h 556"/>
                <a:gd name="connsiteX63" fmla="*/ 164 w 1186"/>
                <a:gd name="connsiteY63" fmla="*/ 162 h 556"/>
                <a:gd name="connsiteX64" fmla="*/ 184 w 1186"/>
                <a:gd name="connsiteY64" fmla="*/ 144 h 556"/>
                <a:gd name="connsiteX65" fmla="*/ 204 w 1186"/>
                <a:gd name="connsiteY65" fmla="*/ 126 h 556"/>
                <a:gd name="connsiteX66" fmla="*/ 224 w 1186"/>
                <a:gd name="connsiteY66" fmla="*/ 110 h 556"/>
                <a:gd name="connsiteX67" fmla="*/ 246 w 1186"/>
                <a:gd name="connsiteY67" fmla="*/ 94 h 556"/>
                <a:gd name="connsiteX68" fmla="*/ 268 w 1186"/>
                <a:gd name="connsiteY68" fmla="*/ 80 h 556"/>
                <a:gd name="connsiteX69" fmla="*/ 290 w 1186"/>
                <a:gd name="connsiteY69" fmla="*/ 66 h 556"/>
                <a:gd name="connsiteX70" fmla="*/ 314 w 1186"/>
                <a:gd name="connsiteY70" fmla="*/ 54 h 556"/>
                <a:gd name="connsiteX71" fmla="*/ 338 w 1186"/>
                <a:gd name="connsiteY71" fmla="*/ 44 h 556"/>
                <a:gd name="connsiteX72" fmla="*/ 362 w 1186"/>
                <a:gd name="connsiteY72" fmla="*/ 34 h 556"/>
                <a:gd name="connsiteX73" fmla="*/ 388 w 1186"/>
                <a:gd name="connsiteY73" fmla="*/ 24 h 556"/>
                <a:gd name="connsiteX74" fmla="*/ 414 w 1186"/>
                <a:gd name="connsiteY74" fmla="*/ 18 h 556"/>
                <a:gd name="connsiteX75" fmla="*/ 440 w 1186"/>
                <a:gd name="connsiteY75" fmla="*/ 12 h 556"/>
                <a:gd name="connsiteX76" fmla="*/ 468 w 1186"/>
                <a:gd name="connsiteY76" fmla="*/ 6 h 556"/>
                <a:gd name="connsiteX77" fmla="*/ 494 w 1186"/>
                <a:gd name="connsiteY77" fmla="*/ 2 h 556"/>
                <a:gd name="connsiteX78" fmla="*/ 522 w 1186"/>
                <a:gd name="connsiteY78" fmla="*/ 0 h 556"/>
                <a:gd name="connsiteX79" fmla="*/ 550 w 1186"/>
                <a:gd name="connsiteY79" fmla="*/ 0 h 556"/>
                <a:gd name="connsiteX80" fmla="*/ 550 w 1186"/>
                <a:gd name="connsiteY80" fmla="*/ 0 h 556"/>
                <a:gd name="connsiteX81" fmla="*/ 580 w 1186"/>
                <a:gd name="connsiteY81" fmla="*/ 0 h 556"/>
                <a:gd name="connsiteX0" fmla="*/ 740 w 1184"/>
                <a:gd name="connsiteY0" fmla="*/ 34 h 556"/>
                <a:gd name="connsiteX1" fmla="*/ 764 w 1184"/>
                <a:gd name="connsiteY1" fmla="*/ 44 h 556"/>
                <a:gd name="connsiteX2" fmla="*/ 788 w 1184"/>
                <a:gd name="connsiteY2" fmla="*/ 54 h 556"/>
                <a:gd name="connsiteX3" fmla="*/ 812 w 1184"/>
                <a:gd name="connsiteY3" fmla="*/ 66 h 556"/>
                <a:gd name="connsiteX4" fmla="*/ 834 w 1184"/>
                <a:gd name="connsiteY4" fmla="*/ 80 h 556"/>
                <a:gd name="connsiteX5" fmla="*/ 858 w 1184"/>
                <a:gd name="connsiteY5" fmla="*/ 94 h 556"/>
                <a:gd name="connsiteX6" fmla="*/ 878 w 1184"/>
                <a:gd name="connsiteY6" fmla="*/ 110 h 556"/>
                <a:gd name="connsiteX7" fmla="*/ 900 w 1184"/>
                <a:gd name="connsiteY7" fmla="*/ 126 h 556"/>
                <a:gd name="connsiteX8" fmla="*/ 918 w 1184"/>
                <a:gd name="connsiteY8" fmla="*/ 142 h 556"/>
                <a:gd name="connsiteX9" fmla="*/ 938 w 1184"/>
                <a:gd name="connsiteY9" fmla="*/ 162 h 556"/>
                <a:gd name="connsiteX10" fmla="*/ 956 w 1184"/>
                <a:gd name="connsiteY10" fmla="*/ 180 h 556"/>
                <a:gd name="connsiteX11" fmla="*/ 974 w 1184"/>
                <a:gd name="connsiteY11" fmla="*/ 200 h 556"/>
                <a:gd name="connsiteX12" fmla="*/ 990 w 1184"/>
                <a:gd name="connsiteY12" fmla="*/ 222 h 556"/>
                <a:gd name="connsiteX13" fmla="*/ 1004 w 1184"/>
                <a:gd name="connsiteY13" fmla="*/ 242 h 556"/>
                <a:gd name="connsiteX14" fmla="*/ 1020 w 1184"/>
                <a:gd name="connsiteY14" fmla="*/ 266 h 556"/>
                <a:gd name="connsiteX15" fmla="*/ 1032 w 1184"/>
                <a:gd name="connsiteY15" fmla="*/ 288 h 556"/>
                <a:gd name="connsiteX16" fmla="*/ 1044 w 1184"/>
                <a:gd name="connsiteY16" fmla="*/ 312 h 556"/>
                <a:gd name="connsiteX17" fmla="*/ 1056 w 1184"/>
                <a:gd name="connsiteY17" fmla="*/ 336 h 556"/>
                <a:gd name="connsiteX18" fmla="*/ 1066 w 1184"/>
                <a:gd name="connsiteY18" fmla="*/ 362 h 556"/>
                <a:gd name="connsiteX19" fmla="*/ 1074 w 1184"/>
                <a:gd name="connsiteY19" fmla="*/ 386 h 556"/>
                <a:gd name="connsiteX20" fmla="*/ 1082 w 1184"/>
                <a:gd name="connsiteY20" fmla="*/ 412 h 556"/>
                <a:gd name="connsiteX21" fmla="*/ 1088 w 1184"/>
                <a:gd name="connsiteY21" fmla="*/ 440 h 556"/>
                <a:gd name="connsiteX22" fmla="*/ 1094 w 1184"/>
                <a:gd name="connsiteY22" fmla="*/ 466 h 556"/>
                <a:gd name="connsiteX23" fmla="*/ 1098 w 1184"/>
                <a:gd name="connsiteY23" fmla="*/ 494 h 556"/>
                <a:gd name="connsiteX24" fmla="*/ 580 w 1184"/>
                <a:gd name="connsiteY24" fmla="*/ 340 h 556"/>
                <a:gd name="connsiteX25" fmla="*/ 554 w 1184"/>
                <a:gd name="connsiteY25" fmla="*/ 340 h 556"/>
                <a:gd name="connsiteX26" fmla="*/ 554 w 1184"/>
                <a:gd name="connsiteY26" fmla="*/ 340 h 556"/>
                <a:gd name="connsiteX27" fmla="*/ 528 w 1184"/>
                <a:gd name="connsiteY27" fmla="*/ 340 h 556"/>
                <a:gd name="connsiteX28" fmla="*/ 502 w 1184"/>
                <a:gd name="connsiteY28" fmla="*/ 342 h 556"/>
                <a:gd name="connsiteX29" fmla="*/ 452 w 1184"/>
                <a:gd name="connsiteY29" fmla="*/ 350 h 556"/>
                <a:gd name="connsiteX30" fmla="*/ 402 w 1184"/>
                <a:gd name="connsiteY30" fmla="*/ 360 h 556"/>
                <a:gd name="connsiteX31" fmla="*/ 356 w 1184"/>
                <a:gd name="connsiteY31" fmla="*/ 374 h 556"/>
                <a:gd name="connsiteX32" fmla="*/ 310 w 1184"/>
                <a:gd name="connsiteY32" fmla="*/ 390 h 556"/>
                <a:gd name="connsiteX33" fmla="*/ 266 w 1184"/>
                <a:gd name="connsiteY33" fmla="*/ 408 h 556"/>
                <a:gd name="connsiteX34" fmla="*/ 226 w 1184"/>
                <a:gd name="connsiteY34" fmla="*/ 428 h 556"/>
                <a:gd name="connsiteX35" fmla="*/ 188 w 1184"/>
                <a:gd name="connsiteY35" fmla="*/ 448 h 556"/>
                <a:gd name="connsiteX36" fmla="*/ 120 w 1184"/>
                <a:gd name="connsiteY36" fmla="*/ 488 h 556"/>
                <a:gd name="connsiteX37" fmla="*/ 66 w 1184"/>
                <a:gd name="connsiteY37" fmla="*/ 522 h 556"/>
                <a:gd name="connsiteX38" fmla="*/ 26 w 1184"/>
                <a:gd name="connsiteY38" fmla="*/ 546 h 556"/>
                <a:gd name="connsiteX39" fmla="*/ 14 w 1184"/>
                <a:gd name="connsiteY39" fmla="*/ 554 h 556"/>
                <a:gd name="connsiteX40" fmla="*/ 4 w 1184"/>
                <a:gd name="connsiteY40" fmla="*/ 556 h 556"/>
                <a:gd name="connsiteX41" fmla="*/ 4 w 1184"/>
                <a:gd name="connsiteY41" fmla="*/ 556 h 556"/>
                <a:gd name="connsiteX42" fmla="*/ 2 w 1184"/>
                <a:gd name="connsiteY42" fmla="*/ 554 h 556"/>
                <a:gd name="connsiteX43" fmla="*/ 0 w 1184"/>
                <a:gd name="connsiteY43" fmla="*/ 552 h 556"/>
                <a:gd name="connsiteX44" fmla="*/ 0 w 1184"/>
                <a:gd name="connsiteY44" fmla="*/ 552 h 556"/>
                <a:gd name="connsiteX45" fmla="*/ 0 w 1184"/>
                <a:gd name="connsiteY45" fmla="*/ 550 h 556"/>
                <a:gd name="connsiteX46" fmla="*/ 0 w 1184"/>
                <a:gd name="connsiteY46" fmla="*/ 550 h 556"/>
                <a:gd name="connsiteX47" fmla="*/ 2 w 1184"/>
                <a:gd name="connsiteY47" fmla="*/ 522 h 556"/>
                <a:gd name="connsiteX48" fmla="*/ 4 w 1184"/>
                <a:gd name="connsiteY48" fmla="*/ 494 h 556"/>
                <a:gd name="connsiteX49" fmla="*/ 8 w 1184"/>
                <a:gd name="connsiteY49" fmla="*/ 466 h 556"/>
                <a:gd name="connsiteX50" fmla="*/ 14 w 1184"/>
                <a:gd name="connsiteY50" fmla="*/ 440 h 556"/>
                <a:gd name="connsiteX51" fmla="*/ 20 w 1184"/>
                <a:gd name="connsiteY51" fmla="*/ 412 h 556"/>
                <a:gd name="connsiteX52" fmla="*/ 28 w 1184"/>
                <a:gd name="connsiteY52" fmla="*/ 386 h 556"/>
                <a:gd name="connsiteX53" fmla="*/ 38 w 1184"/>
                <a:gd name="connsiteY53" fmla="*/ 362 h 556"/>
                <a:gd name="connsiteX54" fmla="*/ 48 w 1184"/>
                <a:gd name="connsiteY54" fmla="*/ 336 h 556"/>
                <a:gd name="connsiteX55" fmla="*/ 58 w 1184"/>
                <a:gd name="connsiteY55" fmla="*/ 312 h 556"/>
                <a:gd name="connsiteX56" fmla="*/ 70 w 1184"/>
                <a:gd name="connsiteY56" fmla="*/ 288 h 556"/>
                <a:gd name="connsiteX57" fmla="*/ 84 w 1184"/>
                <a:gd name="connsiteY57" fmla="*/ 266 h 556"/>
                <a:gd name="connsiteX58" fmla="*/ 98 w 1184"/>
                <a:gd name="connsiteY58" fmla="*/ 242 h 556"/>
                <a:gd name="connsiteX59" fmla="*/ 114 w 1184"/>
                <a:gd name="connsiteY59" fmla="*/ 222 h 556"/>
                <a:gd name="connsiteX60" fmla="*/ 130 w 1184"/>
                <a:gd name="connsiteY60" fmla="*/ 200 h 556"/>
                <a:gd name="connsiteX61" fmla="*/ 146 w 1184"/>
                <a:gd name="connsiteY61" fmla="*/ 180 h 556"/>
                <a:gd name="connsiteX62" fmla="*/ 164 w 1184"/>
                <a:gd name="connsiteY62" fmla="*/ 162 h 556"/>
                <a:gd name="connsiteX63" fmla="*/ 184 w 1184"/>
                <a:gd name="connsiteY63" fmla="*/ 144 h 556"/>
                <a:gd name="connsiteX64" fmla="*/ 204 w 1184"/>
                <a:gd name="connsiteY64" fmla="*/ 126 h 556"/>
                <a:gd name="connsiteX65" fmla="*/ 224 w 1184"/>
                <a:gd name="connsiteY65" fmla="*/ 110 h 556"/>
                <a:gd name="connsiteX66" fmla="*/ 246 w 1184"/>
                <a:gd name="connsiteY66" fmla="*/ 94 h 556"/>
                <a:gd name="connsiteX67" fmla="*/ 268 w 1184"/>
                <a:gd name="connsiteY67" fmla="*/ 80 h 556"/>
                <a:gd name="connsiteX68" fmla="*/ 290 w 1184"/>
                <a:gd name="connsiteY68" fmla="*/ 66 h 556"/>
                <a:gd name="connsiteX69" fmla="*/ 314 w 1184"/>
                <a:gd name="connsiteY69" fmla="*/ 54 h 556"/>
                <a:gd name="connsiteX70" fmla="*/ 338 w 1184"/>
                <a:gd name="connsiteY70" fmla="*/ 44 h 556"/>
                <a:gd name="connsiteX71" fmla="*/ 362 w 1184"/>
                <a:gd name="connsiteY71" fmla="*/ 34 h 556"/>
                <a:gd name="connsiteX72" fmla="*/ 388 w 1184"/>
                <a:gd name="connsiteY72" fmla="*/ 24 h 556"/>
                <a:gd name="connsiteX73" fmla="*/ 414 w 1184"/>
                <a:gd name="connsiteY73" fmla="*/ 18 h 556"/>
                <a:gd name="connsiteX74" fmla="*/ 440 w 1184"/>
                <a:gd name="connsiteY74" fmla="*/ 12 h 556"/>
                <a:gd name="connsiteX75" fmla="*/ 468 w 1184"/>
                <a:gd name="connsiteY75" fmla="*/ 6 h 556"/>
                <a:gd name="connsiteX76" fmla="*/ 494 w 1184"/>
                <a:gd name="connsiteY76" fmla="*/ 2 h 556"/>
                <a:gd name="connsiteX77" fmla="*/ 522 w 1184"/>
                <a:gd name="connsiteY77" fmla="*/ 0 h 556"/>
                <a:gd name="connsiteX78" fmla="*/ 550 w 1184"/>
                <a:gd name="connsiteY78" fmla="*/ 0 h 556"/>
                <a:gd name="connsiteX79" fmla="*/ 550 w 1184"/>
                <a:gd name="connsiteY79" fmla="*/ 0 h 556"/>
                <a:gd name="connsiteX80" fmla="*/ 580 w 1184"/>
                <a:gd name="connsiteY80" fmla="*/ 0 h 556"/>
                <a:gd name="connsiteX0" fmla="*/ 740 w 1094"/>
                <a:gd name="connsiteY0" fmla="*/ 34 h 556"/>
                <a:gd name="connsiteX1" fmla="*/ 764 w 1094"/>
                <a:gd name="connsiteY1" fmla="*/ 44 h 556"/>
                <a:gd name="connsiteX2" fmla="*/ 788 w 1094"/>
                <a:gd name="connsiteY2" fmla="*/ 54 h 556"/>
                <a:gd name="connsiteX3" fmla="*/ 812 w 1094"/>
                <a:gd name="connsiteY3" fmla="*/ 66 h 556"/>
                <a:gd name="connsiteX4" fmla="*/ 834 w 1094"/>
                <a:gd name="connsiteY4" fmla="*/ 80 h 556"/>
                <a:gd name="connsiteX5" fmla="*/ 858 w 1094"/>
                <a:gd name="connsiteY5" fmla="*/ 94 h 556"/>
                <a:gd name="connsiteX6" fmla="*/ 878 w 1094"/>
                <a:gd name="connsiteY6" fmla="*/ 110 h 556"/>
                <a:gd name="connsiteX7" fmla="*/ 900 w 1094"/>
                <a:gd name="connsiteY7" fmla="*/ 126 h 556"/>
                <a:gd name="connsiteX8" fmla="*/ 918 w 1094"/>
                <a:gd name="connsiteY8" fmla="*/ 142 h 556"/>
                <a:gd name="connsiteX9" fmla="*/ 938 w 1094"/>
                <a:gd name="connsiteY9" fmla="*/ 162 h 556"/>
                <a:gd name="connsiteX10" fmla="*/ 956 w 1094"/>
                <a:gd name="connsiteY10" fmla="*/ 180 h 556"/>
                <a:gd name="connsiteX11" fmla="*/ 974 w 1094"/>
                <a:gd name="connsiteY11" fmla="*/ 200 h 556"/>
                <a:gd name="connsiteX12" fmla="*/ 990 w 1094"/>
                <a:gd name="connsiteY12" fmla="*/ 222 h 556"/>
                <a:gd name="connsiteX13" fmla="*/ 1004 w 1094"/>
                <a:gd name="connsiteY13" fmla="*/ 242 h 556"/>
                <a:gd name="connsiteX14" fmla="*/ 1020 w 1094"/>
                <a:gd name="connsiteY14" fmla="*/ 266 h 556"/>
                <a:gd name="connsiteX15" fmla="*/ 1032 w 1094"/>
                <a:gd name="connsiteY15" fmla="*/ 288 h 556"/>
                <a:gd name="connsiteX16" fmla="*/ 1044 w 1094"/>
                <a:gd name="connsiteY16" fmla="*/ 312 h 556"/>
                <a:gd name="connsiteX17" fmla="*/ 1056 w 1094"/>
                <a:gd name="connsiteY17" fmla="*/ 336 h 556"/>
                <a:gd name="connsiteX18" fmla="*/ 1066 w 1094"/>
                <a:gd name="connsiteY18" fmla="*/ 362 h 556"/>
                <a:gd name="connsiteX19" fmla="*/ 1074 w 1094"/>
                <a:gd name="connsiteY19" fmla="*/ 386 h 556"/>
                <a:gd name="connsiteX20" fmla="*/ 1082 w 1094"/>
                <a:gd name="connsiteY20" fmla="*/ 412 h 556"/>
                <a:gd name="connsiteX21" fmla="*/ 1088 w 1094"/>
                <a:gd name="connsiteY21" fmla="*/ 440 h 556"/>
                <a:gd name="connsiteX22" fmla="*/ 1094 w 1094"/>
                <a:gd name="connsiteY22" fmla="*/ 466 h 556"/>
                <a:gd name="connsiteX23" fmla="*/ 580 w 1094"/>
                <a:gd name="connsiteY23" fmla="*/ 340 h 556"/>
                <a:gd name="connsiteX24" fmla="*/ 554 w 1094"/>
                <a:gd name="connsiteY24" fmla="*/ 340 h 556"/>
                <a:gd name="connsiteX25" fmla="*/ 554 w 1094"/>
                <a:gd name="connsiteY25" fmla="*/ 340 h 556"/>
                <a:gd name="connsiteX26" fmla="*/ 528 w 1094"/>
                <a:gd name="connsiteY26" fmla="*/ 340 h 556"/>
                <a:gd name="connsiteX27" fmla="*/ 502 w 1094"/>
                <a:gd name="connsiteY27" fmla="*/ 342 h 556"/>
                <a:gd name="connsiteX28" fmla="*/ 452 w 1094"/>
                <a:gd name="connsiteY28" fmla="*/ 350 h 556"/>
                <a:gd name="connsiteX29" fmla="*/ 402 w 1094"/>
                <a:gd name="connsiteY29" fmla="*/ 360 h 556"/>
                <a:gd name="connsiteX30" fmla="*/ 356 w 1094"/>
                <a:gd name="connsiteY30" fmla="*/ 374 h 556"/>
                <a:gd name="connsiteX31" fmla="*/ 310 w 1094"/>
                <a:gd name="connsiteY31" fmla="*/ 390 h 556"/>
                <a:gd name="connsiteX32" fmla="*/ 266 w 1094"/>
                <a:gd name="connsiteY32" fmla="*/ 408 h 556"/>
                <a:gd name="connsiteX33" fmla="*/ 226 w 1094"/>
                <a:gd name="connsiteY33" fmla="*/ 428 h 556"/>
                <a:gd name="connsiteX34" fmla="*/ 188 w 1094"/>
                <a:gd name="connsiteY34" fmla="*/ 448 h 556"/>
                <a:gd name="connsiteX35" fmla="*/ 120 w 1094"/>
                <a:gd name="connsiteY35" fmla="*/ 488 h 556"/>
                <a:gd name="connsiteX36" fmla="*/ 66 w 1094"/>
                <a:gd name="connsiteY36" fmla="*/ 522 h 556"/>
                <a:gd name="connsiteX37" fmla="*/ 26 w 1094"/>
                <a:gd name="connsiteY37" fmla="*/ 546 h 556"/>
                <a:gd name="connsiteX38" fmla="*/ 14 w 1094"/>
                <a:gd name="connsiteY38" fmla="*/ 554 h 556"/>
                <a:gd name="connsiteX39" fmla="*/ 4 w 1094"/>
                <a:gd name="connsiteY39" fmla="*/ 556 h 556"/>
                <a:gd name="connsiteX40" fmla="*/ 4 w 1094"/>
                <a:gd name="connsiteY40" fmla="*/ 556 h 556"/>
                <a:gd name="connsiteX41" fmla="*/ 2 w 1094"/>
                <a:gd name="connsiteY41" fmla="*/ 554 h 556"/>
                <a:gd name="connsiteX42" fmla="*/ 0 w 1094"/>
                <a:gd name="connsiteY42" fmla="*/ 552 h 556"/>
                <a:gd name="connsiteX43" fmla="*/ 0 w 1094"/>
                <a:gd name="connsiteY43" fmla="*/ 552 h 556"/>
                <a:gd name="connsiteX44" fmla="*/ 0 w 1094"/>
                <a:gd name="connsiteY44" fmla="*/ 550 h 556"/>
                <a:gd name="connsiteX45" fmla="*/ 0 w 1094"/>
                <a:gd name="connsiteY45" fmla="*/ 550 h 556"/>
                <a:gd name="connsiteX46" fmla="*/ 2 w 1094"/>
                <a:gd name="connsiteY46" fmla="*/ 522 h 556"/>
                <a:gd name="connsiteX47" fmla="*/ 4 w 1094"/>
                <a:gd name="connsiteY47" fmla="*/ 494 h 556"/>
                <a:gd name="connsiteX48" fmla="*/ 8 w 1094"/>
                <a:gd name="connsiteY48" fmla="*/ 466 h 556"/>
                <a:gd name="connsiteX49" fmla="*/ 14 w 1094"/>
                <a:gd name="connsiteY49" fmla="*/ 440 h 556"/>
                <a:gd name="connsiteX50" fmla="*/ 20 w 1094"/>
                <a:gd name="connsiteY50" fmla="*/ 412 h 556"/>
                <a:gd name="connsiteX51" fmla="*/ 28 w 1094"/>
                <a:gd name="connsiteY51" fmla="*/ 386 h 556"/>
                <a:gd name="connsiteX52" fmla="*/ 38 w 1094"/>
                <a:gd name="connsiteY52" fmla="*/ 362 h 556"/>
                <a:gd name="connsiteX53" fmla="*/ 48 w 1094"/>
                <a:gd name="connsiteY53" fmla="*/ 336 h 556"/>
                <a:gd name="connsiteX54" fmla="*/ 58 w 1094"/>
                <a:gd name="connsiteY54" fmla="*/ 312 h 556"/>
                <a:gd name="connsiteX55" fmla="*/ 70 w 1094"/>
                <a:gd name="connsiteY55" fmla="*/ 288 h 556"/>
                <a:gd name="connsiteX56" fmla="*/ 84 w 1094"/>
                <a:gd name="connsiteY56" fmla="*/ 266 h 556"/>
                <a:gd name="connsiteX57" fmla="*/ 98 w 1094"/>
                <a:gd name="connsiteY57" fmla="*/ 242 h 556"/>
                <a:gd name="connsiteX58" fmla="*/ 114 w 1094"/>
                <a:gd name="connsiteY58" fmla="*/ 222 h 556"/>
                <a:gd name="connsiteX59" fmla="*/ 130 w 1094"/>
                <a:gd name="connsiteY59" fmla="*/ 200 h 556"/>
                <a:gd name="connsiteX60" fmla="*/ 146 w 1094"/>
                <a:gd name="connsiteY60" fmla="*/ 180 h 556"/>
                <a:gd name="connsiteX61" fmla="*/ 164 w 1094"/>
                <a:gd name="connsiteY61" fmla="*/ 162 h 556"/>
                <a:gd name="connsiteX62" fmla="*/ 184 w 1094"/>
                <a:gd name="connsiteY62" fmla="*/ 144 h 556"/>
                <a:gd name="connsiteX63" fmla="*/ 204 w 1094"/>
                <a:gd name="connsiteY63" fmla="*/ 126 h 556"/>
                <a:gd name="connsiteX64" fmla="*/ 224 w 1094"/>
                <a:gd name="connsiteY64" fmla="*/ 110 h 556"/>
                <a:gd name="connsiteX65" fmla="*/ 246 w 1094"/>
                <a:gd name="connsiteY65" fmla="*/ 94 h 556"/>
                <a:gd name="connsiteX66" fmla="*/ 268 w 1094"/>
                <a:gd name="connsiteY66" fmla="*/ 80 h 556"/>
                <a:gd name="connsiteX67" fmla="*/ 290 w 1094"/>
                <a:gd name="connsiteY67" fmla="*/ 66 h 556"/>
                <a:gd name="connsiteX68" fmla="*/ 314 w 1094"/>
                <a:gd name="connsiteY68" fmla="*/ 54 h 556"/>
                <a:gd name="connsiteX69" fmla="*/ 338 w 1094"/>
                <a:gd name="connsiteY69" fmla="*/ 44 h 556"/>
                <a:gd name="connsiteX70" fmla="*/ 362 w 1094"/>
                <a:gd name="connsiteY70" fmla="*/ 34 h 556"/>
                <a:gd name="connsiteX71" fmla="*/ 388 w 1094"/>
                <a:gd name="connsiteY71" fmla="*/ 24 h 556"/>
                <a:gd name="connsiteX72" fmla="*/ 414 w 1094"/>
                <a:gd name="connsiteY72" fmla="*/ 18 h 556"/>
                <a:gd name="connsiteX73" fmla="*/ 440 w 1094"/>
                <a:gd name="connsiteY73" fmla="*/ 12 h 556"/>
                <a:gd name="connsiteX74" fmla="*/ 468 w 1094"/>
                <a:gd name="connsiteY74" fmla="*/ 6 h 556"/>
                <a:gd name="connsiteX75" fmla="*/ 494 w 1094"/>
                <a:gd name="connsiteY75" fmla="*/ 2 h 556"/>
                <a:gd name="connsiteX76" fmla="*/ 522 w 1094"/>
                <a:gd name="connsiteY76" fmla="*/ 0 h 556"/>
                <a:gd name="connsiteX77" fmla="*/ 550 w 1094"/>
                <a:gd name="connsiteY77" fmla="*/ 0 h 556"/>
                <a:gd name="connsiteX78" fmla="*/ 550 w 1094"/>
                <a:gd name="connsiteY78" fmla="*/ 0 h 556"/>
                <a:gd name="connsiteX79" fmla="*/ 580 w 1094"/>
                <a:gd name="connsiteY79" fmla="*/ 0 h 556"/>
                <a:gd name="connsiteX0" fmla="*/ 740 w 1172"/>
                <a:gd name="connsiteY0" fmla="*/ 34 h 556"/>
                <a:gd name="connsiteX1" fmla="*/ 764 w 1172"/>
                <a:gd name="connsiteY1" fmla="*/ 44 h 556"/>
                <a:gd name="connsiteX2" fmla="*/ 788 w 1172"/>
                <a:gd name="connsiteY2" fmla="*/ 54 h 556"/>
                <a:gd name="connsiteX3" fmla="*/ 812 w 1172"/>
                <a:gd name="connsiteY3" fmla="*/ 66 h 556"/>
                <a:gd name="connsiteX4" fmla="*/ 834 w 1172"/>
                <a:gd name="connsiteY4" fmla="*/ 80 h 556"/>
                <a:gd name="connsiteX5" fmla="*/ 858 w 1172"/>
                <a:gd name="connsiteY5" fmla="*/ 94 h 556"/>
                <a:gd name="connsiteX6" fmla="*/ 878 w 1172"/>
                <a:gd name="connsiteY6" fmla="*/ 110 h 556"/>
                <a:gd name="connsiteX7" fmla="*/ 900 w 1172"/>
                <a:gd name="connsiteY7" fmla="*/ 126 h 556"/>
                <a:gd name="connsiteX8" fmla="*/ 918 w 1172"/>
                <a:gd name="connsiteY8" fmla="*/ 142 h 556"/>
                <a:gd name="connsiteX9" fmla="*/ 938 w 1172"/>
                <a:gd name="connsiteY9" fmla="*/ 162 h 556"/>
                <a:gd name="connsiteX10" fmla="*/ 956 w 1172"/>
                <a:gd name="connsiteY10" fmla="*/ 180 h 556"/>
                <a:gd name="connsiteX11" fmla="*/ 974 w 1172"/>
                <a:gd name="connsiteY11" fmla="*/ 200 h 556"/>
                <a:gd name="connsiteX12" fmla="*/ 990 w 1172"/>
                <a:gd name="connsiteY12" fmla="*/ 222 h 556"/>
                <a:gd name="connsiteX13" fmla="*/ 1004 w 1172"/>
                <a:gd name="connsiteY13" fmla="*/ 242 h 556"/>
                <a:gd name="connsiteX14" fmla="*/ 1020 w 1172"/>
                <a:gd name="connsiteY14" fmla="*/ 266 h 556"/>
                <a:gd name="connsiteX15" fmla="*/ 1032 w 1172"/>
                <a:gd name="connsiteY15" fmla="*/ 288 h 556"/>
                <a:gd name="connsiteX16" fmla="*/ 1044 w 1172"/>
                <a:gd name="connsiteY16" fmla="*/ 312 h 556"/>
                <a:gd name="connsiteX17" fmla="*/ 1056 w 1172"/>
                <a:gd name="connsiteY17" fmla="*/ 336 h 556"/>
                <a:gd name="connsiteX18" fmla="*/ 1066 w 1172"/>
                <a:gd name="connsiteY18" fmla="*/ 362 h 556"/>
                <a:gd name="connsiteX19" fmla="*/ 1074 w 1172"/>
                <a:gd name="connsiteY19" fmla="*/ 386 h 556"/>
                <a:gd name="connsiteX20" fmla="*/ 1082 w 1172"/>
                <a:gd name="connsiteY20" fmla="*/ 412 h 556"/>
                <a:gd name="connsiteX21" fmla="*/ 1088 w 1172"/>
                <a:gd name="connsiteY21" fmla="*/ 440 h 556"/>
                <a:gd name="connsiteX22" fmla="*/ 580 w 1172"/>
                <a:gd name="connsiteY22" fmla="*/ 340 h 556"/>
                <a:gd name="connsiteX23" fmla="*/ 554 w 1172"/>
                <a:gd name="connsiteY23" fmla="*/ 340 h 556"/>
                <a:gd name="connsiteX24" fmla="*/ 554 w 1172"/>
                <a:gd name="connsiteY24" fmla="*/ 340 h 556"/>
                <a:gd name="connsiteX25" fmla="*/ 528 w 1172"/>
                <a:gd name="connsiteY25" fmla="*/ 340 h 556"/>
                <a:gd name="connsiteX26" fmla="*/ 502 w 1172"/>
                <a:gd name="connsiteY26" fmla="*/ 342 h 556"/>
                <a:gd name="connsiteX27" fmla="*/ 452 w 1172"/>
                <a:gd name="connsiteY27" fmla="*/ 350 h 556"/>
                <a:gd name="connsiteX28" fmla="*/ 402 w 1172"/>
                <a:gd name="connsiteY28" fmla="*/ 360 h 556"/>
                <a:gd name="connsiteX29" fmla="*/ 356 w 1172"/>
                <a:gd name="connsiteY29" fmla="*/ 374 h 556"/>
                <a:gd name="connsiteX30" fmla="*/ 310 w 1172"/>
                <a:gd name="connsiteY30" fmla="*/ 390 h 556"/>
                <a:gd name="connsiteX31" fmla="*/ 266 w 1172"/>
                <a:gd name="connsiteY31" fmla="*/ 408 h 556"/>
                <a:gd name="connsiteX32" fmla="*/ 226 w 1172"/>
                <a:gd name="connsiteY32" fmla="*/ 428 h 556"/>
                <a:gd name="connsiteX33" fmla="*/ 188 w 1172"/>
                <a:gd name="connsiteY33" fmla="*/ 448 h 556"/>
                <a:gd name="connsiteX34" fmla="*/ 120 w 1172"/>
                <a:gd name="connsiteY34" fmla="*/ 488 h 556"/>
                <a:gd name="connsiteX35" fmla="*/ 66 w 1172"/>
                <a:gd name="connsiteY35" fmla="*/ 522 h 556"/>
                <a:gd name="connsiteX36" fmla="*/ 26 w 1172"/>
                <a:gd name="connsiteY36" fmla="*/ 546 h 556"/>
                <a:gd name="connsiteX37" fmla="*/ 14 w 1172"/>
                <a:gd name="connsiteY37" fmla="*/ 554 h 556"/>
                <a:gd name="connsiteX38" fmla="*/ 4 w 1172"/>
                <a:gd name="connsiteY38" fmla="*/ 556 h 556"/>
                <a:gd name="connsiteX39" fmla="*/ 4 w 1172"/>
                <a:gd name="connsiteY39" fmla="*/ 556 h 556"/>
                <a:gd name="connsiteX40" fmla="*/ 2 w 1172"/>
                <a:gd name="connsiteY40" fmla="*/ 554 h 556"/>
                <a:gd name="connsiteX41" fmla="*/ 0 w 1172"/>
                <a:gd name="connsiteY41" fmla="*/ 552 h 556"/>
                <a:gd name="connsiteX42" fmla="*/ 0 w 1172"/>
                <a:gd name="connsiteY42" fmla="*/ 552 h 556"/>
                <a:gd name="connsiteX43" fmla="*/ 0 w 1172"/>
                <a:gd name="connsiteY43" fmla="*/ 550 h 556"/>
                <a:gd name="connsiteX44" fmla="*/ 0 w 1172"/>
                <a:gd name="connsiteY44" fmla="*/ 550 h 556"/>
                <a:gd name="connsiteX45" fmla="*/ 2 w 1172"/>
                <a:gd name="connsiteY45" fmla="*/ 522 h 556"/>
                <a:gd name="connsiteX46" fmla="*/ 4 w 1172"/>
                <a:gd name="connsiteY46" fmla="*/ 494 h 556"/>
                <a:gd name="connsiteX47" fmla="*/ 8 w 1172"/>
                <a:gd name="connsiteY47" fmla="*/ 466 h 556"/>
                <a:gd name="connsiteX48" fmla="*/ 14 w 1172"/>
                <a:gd name="connsiteY48" fmla="*/ 440 h 556"/>
                <a:gd name="connsiteX49" fmla="*/ 20 w 1172"/>
                <a:gd name="connsiteY49" fmla="*/ 412 h 556"/>
                <a:gd name="connsiteX50" fmla="*/ 28 w 1172"/>
                <a:gd name="connsiteY50" fmla="*/ 386 h 556"/>
                <a:gd name="connsiteX51" fmla="*/ 38 w 1172"/>
                <a:gd name="connsiteY51" fmla="*/ 362 h 556"/>
                <a:gd name="connsiteX52" fmla="*/ 48 w 1172"/>
                <a:gd name="connsiteY52" fmla="*/ 336 h 556"/>
                <a:gd name="connsiteX53" fmla="*/ 58 w 1172"/>
                <a:gd name="connsiteY53" fmla="*/ 312 h 556"/>
                <a:gd name="connsiteX54" fmla="*/ 70 w 1172"/>
                <a:gd name="connsiteY54" fmla="*/ 288 h 556"/>
                <a:gd name="connsiteX55" fmla="*/ 84 w 1172"/>
                <a:gd name="connsiteY55" fmla="*/ 266 h 556"/>
                <a:gd name="connsiteX56" fmla="*/ 98 w 1172"/>
                <a:gd name="connsiteY56" fmla="*/ 242 h 556"/>
                <a:gd name="connsiteX57" fmla="*/ 114 w 1172"/>
                <a:gd name="connsiteY57" fmla="*/ 222 h 556"/>
                <a:gd name="connsiteX58" fmla="*/ 130 w 1172"/>
                <a:gd name="connsiteY58" fmla="*/ 200 h 556"/>
                <a:gd name="connsiteX59" fmla="*/ 146 w 1172"/>
                <a:gd name="connsiteY59" fmla="*/ 180 h 556"/>
                <a:gd name="connsiteX60" fmla="*/ 164 w 1172"/>
                <a:gd name="connsiteY60" fmla="*/ 162 h 556"/>
                <a:gd name="connsiteX61" fmla="*/ 184 w 1172"/>
                <a:gd name="connsiteY61" fmla="*/ 144 h 556"/>
                <a:gd name="connsiteX62" fmla="*/ 204 w 1172"/>
                <a:gd name="connsiteY62" fmla="*/ 126 h 556"/>
                <a:gd name="connsiteX63" fmla="*/ 224 w 1172"/>
                <a:gd name="connsiteY63" fmla="*/ 110 h 556"/>
                <a:gd name="connsiteX64" fmla="*/ 246 w 1172"/>
                <a:gd name="connsiteY64" fmla="*/ 94 h 556"/>
                <a:gd name="connsiteX65" fmla="*/ 268 w 1172"/>
                <a:gd name="connsiteY65" fmla="*/ 80 h 556"/>
                <a:gd name="connsiteX66" fmla="*/ 290 w 1172"/>
                <a:gd name="connsiteY66" fmla="*/ 66 h 556"/>
                <a:gd name="connsiteX67" fmla="*/ 314 w 1172"/>
                <a:gd name="connsiteY67" fmla="*/ 54 h 556"/>
                <a:gd name="connsiteX68" fmla="*/ 338 w 1172"/>
                <a:gd name="connsiteY68" fmla="*/ 44 h 556"/>
                <a:gd name="connsiteX69" fmla="*/ 362 w 1172"/>
                <a:gd name="connsiteY69" fmla="*/ 34 h 556"/>
                <a:gd name="connsiteX70" fmla="*/ 388 w 1172"/>
                <a:gd name="connsiteY70" fmla="*/ 24 h 556"/>
                <a:gd name="connsiteX71" fmla="*/ 414 w 1172"/>
                <a:gd name="connsiteY71" fmla="*/ 18 h 556"/>
                <a:gd name="connsiteX72" fmla="*/ 440 w 1172"/>
                <a:gd name="connsiteY72" fmla="*/ 12 h 556"/>
                <a:gd name="connsiteX73" fmla="*/ 468 w 1172"/>
                <a:gd name="connsiteY73" fmla="*/ 6 h 556"/>
                <a:gd name="connsiteX74" fmla="*/ 494 w 1172"/>
                <a:gd name="connsiteY74" fmla="*/ 2 h 556"/>
                <a:gd name="connsiteX75" fmla="*/ 522 w 1172"/>
                <a:gd name="connsiteY75" fmla="*/ 0 h 556"/>
                <a:gd name="connsiteX76" fmla="*/ 550 w 1172"/>
                <a:gd name="connsiteY76" fmla="*/ 0 h 556"/>
                <a:gd name="connsiteX77" fmla="*/ 550 w 1172"/>
                <a:gd name="connsiteY77" fmla="*/ 0 h 556"/>
                <a:gd name="connsiteX78" fmla="*/ 580 w 1172"/>
                <a:gd name="connsiteY78" fmla="*/ 0 h 556"/>
                <a:gd name="connsiteX0" fmla="*/ 740 w 1082"/>
                <a:gd name="connsiteY0" fmla="*/ 34 h 556"/>
                <a:gd name="connsiteX1" fmla="*/ 764 w 1082"/>
                <a:gd name="connsiteY1" fmla="*/ 44 h 556"/>
                <a:gd name="connsiteX2" fmla="*/ 788 w 1082"/>
                <a:gd name="connsiteY2" fmla="*/ 54 h 556"/>
                <a:gd name="connsiteX3" fmla="*/ 812 w 1082"/>
                <a:gd name="connsiteY3" fmla="*/ 66 h 556"/>
                <a:gd name="connsiteX4" fmla="*/ 834 w 1082"/>
                <a:gd name="connsiteY4" fmla="*/ 80 h 556"/>
                <a:gd name="connsiteX5" fmla="*/ 858 w 1082"/>
                <a:gd name="connsiteY5" fmla="*/ 94 h 556"/>
                <a:gd name="connsiteX6" fmla="*/ 878 w 1082"/>
                <a:gd name="connsiteY6" fmla="*/ 110 h 556"/>
                <a:gd name="connsiteX7" fmla="*/ 900 w 1082"/>
                <a:gd name="connsiteY7" fmla="*/ 126 h 556"/>
                <a:gd name="connsiteX8" fmla="*/ 918 w 1082"/>
                <a:gd name="connsiteY8" fmla="*/ 142 h 556"/>
                <a:gd name="connsiteX9" fmla="*/ 938 w 1082"/>
                <a:gd name="connsiteY9" fmla="*/ 162 h 556"/>
                <a:gd name="connsiteX10" fmla="*/ 956 w 1082"/>
                <a:gd name="connsiteY10" fmla="*/ 180 h 556"/>
                <a:gd name="connsiteX11" fmla="*/ 974 w 1082"/>
                <a:gd name="connsiteY11" fmla="*/ 200 h 556"/>
                <a:gd name="connsiteX12" fmla="*/ 990 w 1082"/>
                <a:gd name="connsiteY12" fmla="*/ 222 h 556"/>
                <a:gd name="connsiteX13" fmla="*/ 1004 w 1082"/>
                <a:gd name="connsiteY13" fmla="*/ 242 h 556"/>
                <a:gd name="connsiteX14" fmla="*/ 1020 w 1082"/>
                <a:gd name="connsiteY14" fmla="*/ 266 h 556"/>
                <a:gd name="connsiteX15" fmla="*/ 1032 w 1082"/>
                <a:gd name="connsiteY15" fmla="*/ 288 h 556"/>
                <a:gd name="connsiteX16" fmla="*/ 1044 w 1082"/>
                <a:gd name="connsiteY16" fmla="*/ 312 h 556"/>
                <a:gd name="connsiteX17" fmla="*/ 1056 w 1082"/>
                <a:gd name="connsiteY17" fmla="*/ 336 h 556"/>
                <a:gd name="connsiteX18" fmla="*/ 1066 w 1082"/>
                <a:gd name="connsiteY18" fmla="*/ 362 h 556"/>
                <a:gd name="connsiteX19" fmla="*/ 1074 w 1082"/>
                <a:gd name="connsiteY19" fmla="*/ 386 h 556"/>
                <a:gd name="connsiteX20" fmla="*/ 1082 w 1082"/>
                <a:gd name="connsiteY20" fmla="*/ 412 h 556"/>
                <a:gd name="connsiteX21" fmla="*/ 580 w 1082"/>
                <a:gd name="connsiteY21" fmla="*/ 340 h 556"/>
                <a:gd name="connsiteX22" fmla="*/ 554 w 1082"/>
                <a:gd name="connsiteY22" fmla="*/ 340 h 556"/>
                <a:gd name="connsiteX23" fmla="*/ 554 w 1082"/>
                <a:gd name="connsiteY23" fmla="*/ 340 h 556"/>
                <a:gd name="connsiteX24" fmla="*/ 528 w 1082"/>
                <a:gd name="connsiteY24" fmla="*/ 340 h 556"/>
                <a:gd name="connsiteX25" fmla="*/ 502 w 1082"/>
                <a:gd name="connsiteY25" fmla="*/ 342 h 556"/>
                <a:gd name="connsiteX26" fmla="*/ 452 w 1082"/>
                <a:gd name="connsiteY26" fmla="*/ 350 h 556"/>
                <a:gd name="connsiteX27" fmla="*/ 402 w 1082"/>
                <a:gd name="connsiteY27" fmla="*/ 360 h 556"/>
                <a:gd name="connsiteX28" fmla="*/ 356 w 1082"/>
                <a:gd name="connsiteY28" fmla="*/ 374 h 556"/>
                <a:gd name="connsiteX29" fmla="*/ 310 w 1082"/>
                <a:gd name="connsiteY29" fmla="*/ 390 h 556"/>
                <a:gd name="connsiteX30" fmla="*/ 266 w 1082"/>
                <a:gd name="connsiteY30" fmla="*/ 408 h 556"/>
                <a:gd name="connsiteX31" fmla="*/ 226 w 1082"/>
                <a:gd name="connsiteY31" fmla="*/ 428 h 556"/>
                <a:gd name="connsiteX32" fmla="*/ 188 w 1082"/>
                <a:gd name="connsiteY32" fmla="*/ 448 h 556"/>
                <a:gd name="connsiteX33" fmla="*/ 120 w 1082"/>
                <a:gd name="connsiteY33" fmla="*/ 488 h 556"/>
                <a:gd name="connsiteX34" fmla="*/ 66 w 1082"/>
                <a:gd name="connsiteY34" fmla="*/ 522 h 556"/>
                <a:gd name="connsiteX35" fmla="*/ 26 w 1082"/>
                <a:gd name="connsiteY35" fmla="*/ 546 h 556"/>
                <a:gd name="connsiteX36" fmla="*/ 14 w 1082"/>
                <a:gd name="connsiteY36" fmla="*/ 554 h 556"/>
                <a:gd name="connsiteX37" fmla="*/ 4 w 1082"/>
                <a:gd name="connsiteY37" fmla="*/ 556 h 556"/>
                <a:gd name="connsiteX38" fmla="*/ 4 w 1082"/>
                <a:gd name="connsiteY38" fmla="*/ 556 h 556"/>
                <a:gd name="connsiteX39" fmla="*/ 2 w 1082"/>
                <a:gd name="connsiteY39" fmla="*/ 554 h 556"/>
                <a:gd name="connsiteX40" fmla="*/ 0 w 1082"/>
                <a:gd name="connsiteY40" fmla="*/ 552 h 556"/>
                <a:gd name="connsiteX41" fmla="*/ 0 w 1082"/>
                <a:gd name="connsiteY41" fmla="*/ 552 h 556"/>
                <a:gd name="connsiteX42" fmla="*/ 0 w 1082"/>
                <a:gd name="connsiteY42" fmla="*/ 550 h 556"/>
                <a:gd name="connsiteX43" fmla="*/ 0 w 1082"/>
                <a:gd name="connsiteY43" fmla="*/ 550 h 556"/>
                <a:gd name="connsiteX44" fmla="*/ 2 w 1082"/>
                <a:gd name="connsiteY44" fmla="*/ 522 h 556"/>
                <a:gd name="connsiteX45" fmla="*/ 4 w 1082"/>
                <a:gd name="connsiteY45" fmla="*/ 494 h 556"/>
                <a:gd name="connsiteX46" fmla="*/ 8 w 1082"/>
                <a:gd name="connsiteY46" fmla="*/ 466 h 556"/>
                <a:gd name="connsiteX47" fmla="*/ 14 w 1082"/>
                <a:gd name="connsiteY47" fmla="*/ 440 h 556"/>
                <a:gd name="connsiteX48" fmla="*/ 20 w 1082"/>
                <a:gd name="connsiteY48" fmla="*/ 412 h 556"/>
                <a:gd name="connsiteX49" fmla="*/ 28 w 1082"/>
                <a:gd name="connsiteY49" fmla="*/ 386 h 556"/>
                <a:gd name="connsiteX50" fmla="*/ 38 w 1082"/>
                <a:gd name="connsiteY50" fmla="*/ 362 h 556"/>
                <a:gd name="connsiteX51" fmla="*/ 48 w 1082"/>
                <a:gd name="connsiteY51" fmla="*/ 336 h 556"/>
                <a:gd name="connsiteX52" fmla="*/ 58 w 1082"/>
                <a:gd name="connsiteY52" fmla="*/ 312 h 556"/>
                <a:gd name="connsiteX53" fmla="*/ 70 w 1082"/>
                <a:gd name="connsiteY53" fmla="*/ 288 h 556"/>
                <a:gd name="connsiteX54" fmla="*/ 84 w 1082"/>
                <a:gd name="connsiteY54" fmla="*/ 266 h 556"/>
                <a:gd name="connsiteX55" fmla="*/ 98 w 1082"/>
                <a:gd name="connsiteY55" fmla="*/ 242 h 556"/>
                <a:gd name="connsiteX56" fmla="*/ 114 w 1082"/>
                <a:gd name="connsiteY56" fmla="*/ 222 h 556"/>
                <a:gd name="connsiteX57" fmla="*/ 130 w 1082"/>
                <a:gd name="connsiteY57" fmla="*/ 200 h 556"/>
                <a:gd name="connsiteX58" fmla="*/ 146 w 1082"/>
                <a:gd name="connsiteY58" fmla="*/ 180 h 556"/>
                <a:gd name="connsiteX59" fmla="*/ 164 w 1082"/>
                <a:gd name="connsiteY59" fmla="*/ 162 h 556"/>
                <a:gd name="connsiteX60" fmla="*/ 184 w 1082"/>
                <a:gd name="connsiteY60" fmla="*/ 144 h 556"/>
                <a:gd name="connsiteX61" fmla="*/ 204 w 1082"/>
                <a:gd name="connsiteY61" fmla="*/ 126 h 556"/>
                <a:gd name="connsiteX62" fmla="*/ 224 w 1082"/>
                <a:gd name="connsiteY62" fmla="*/ 110 h 556"/>
                <a:gd name="connsiteX63" fmla="*/ 246 w 1082"/>
                <a:gd name="connsiteY63" fmla="*/ 94 h 556"/>
                <a:gd name="connsiteX64" fmla="*/ 268 w 1082"/>
                <a:gd name="connsiteY64" fmla="*/ 80 h 556"/>
                <a:gd name="connsiteX65" fmla="*/ 290 w 1082"/>
                <a:gd name="connsiteY65" fmla="*/ 66 h 556"/>
                <a:gd name="connsiteX66" fmla="*/ 314 w 1082"/>
                <a:gd name="connsiteY66" fmla="*/ 54 h 556"/>
                <a:gd name="connsiteX67" fmla="*/ 338 w 1082"/>
                <a:gd name="connsiteY67" fmla="*/ 44 h 556"/>
                <a:gd name="connsiteX68" fmla="*/ 362 w 1082"/>
                <a:gd name="connsiteY68" fmla="*/ 34 h 556"/>
                <a:gd name="connsiteX69" fmla="*/ 388 w 1082"/>
                <a:gd name="connsiteY69" fmla="*/ 24 h 556"/>
                <a:gd name="connsiteX70" fmla="*/ 414 w 1082"/>
                <a:gd name="connsiteY70" fmla="*/ 18 h 556"/>
                <a:gd name="connsiteX71" fmla="*/ 440 w 1082"/>
                <a:gd name="connsiteY71" fmla="*/ 12 h 556"/>
                <a:gd name="connsiteX72" fmla="*/ 468 w 1082"/>
                <a:gd name="connsiteY72" fmla="*/ 6 h 556"/>
                <a:gd name="connsiteX73" fmla="*/ 494 w 1082"/>
                <a:gd name="connsiteY73" fmla="*/ 2 h 556"/>
                <a:gd name="connsiteX74" fmla="*/ 522 w 1082"/>
                <a:gd name="connsiteY74" fmla="*/ 0 h 556"/>
                <a:gd name="connsiteX75" fmla="*/ 550 w 1082"/>
                <a:gd name="connsiteY75" fmla="*/ 0 h 556"/>
                <a:gd name="connsiteX76" fmla="*/ 550 w 1082"/>
                <a:gd name="connsiteY76" fmla="*/ 0 h 556"/>
                <a:gd name="connsiteX77" fmla="*/ 580 w 1082"/>
                <a:gd name="connsiteY77" fmla="*/ 0 h 556"/>
                <a:gd name="connsiteX0" fmla="*/ 740 w 1074"/>
                <a:gd name="connsiteY0" fmla="*/ 34 h 556"/>
                <a:gd name="connsiteX1" fmla="*/ 764 w 1074"/>
                <a:gd name="connsiteY1" fmla="*/ 44 h 556"/>
                <a:gd name="connsiteX2" fmla="*/ 788 w 1074"/>
                <a:gd name="connsiteY2" fmla="*/ 54 h 556"/>
                <a:gd name="connsiteX3" fmla="*/ 812 w 1074"/>
                <a:gd name="connsiteY3" fmla="*/ 66 h 556"/>
                <a:gd name="connsiteX4" fmla="*/ 834 w 1074"/>
                <a:gd name="connsiteY4" fmla="*/ 80 h 556"/>
                <a:gd name="connsiteX5" fmla="*/ 858 w 1074"/>
                <a:gd name="connsiteY5" fmla="*/ 94 h 556"/>
                <a:gd name="connsiteX6" fmla="*/ 878 w 1074"/>
                <a:gd name="connsiteY6" fmla="*/ 110 h 556"/>
                <a:gd name="connsiteX7" fmla="*/ 900 w 1074"/>
                <a:gd name="connsiteY7" fmla="*/ 126 h 556"/>
                <a:gd name="connsiteX8" fmla="*/ 918 w 1074"/>
                <a:gd name="connsiteY8" fmla="*/ 142 h 556"/>
                <a:gd name="connsiteX9" fmla="*/ 938 w 1074"/>
                <a:gd name="connsiteY9" fmla="*/ 162 h 556"/>
                <a:gd name="connsiteX10" fmla="*/ 956 w 1074"/>
                <a:gd name="connsiteY10" fmla="*/ 180 h 556"/>
                <a:gd name="connsiteX11" fmla="*/ 974 w 1074"/>
                <a:gd name="connsiteY11" fmla="*/ 200 h 556"/>
                <a:gd name="connsiteX12" fmla="*/ 990 w 1074"/>
                <a:gd name="connsiteY12" fmla="*/ 222 h 556"/>
                <a:gd name="connsiteX13" fmla="*/ 1004 w 1074"/>
                <a:gd name="connsiteY13" fmla="*/ 242 h 556"/>
                <a:gd name="connsiteX14" fmla="*/ 1020 w 1074"/>
                <a:gd name="connsiteY14" fmla="*/ 266 h 556"/>
                <a:gd name="connsiteX15" fmla="*/ 1032 w 1074"/>
                <a:gd name="connsiteY15" fmla="*/ 288 h 556"/>
                <a:gd name="connsiteX16" fmla="*/ 1044 w 1074"/>
                <a:gd name="connsiteY16" fmla="*/ 312 h 556"/>
                <a:gd name="connsiteX17" fmla="*/ 1056 w 1074"/>
                <a:gd name="connsiteY17" fmla="*/ 336 h 556"/>
                <a:gd name="connsiteX18" fmla="*/ 1066 w 1074"/>
                <a:gd name="connsiteY18" fmla="*/ 362 h 556"/>
                <a:gd name="connsiteX19" fmla="*/ 1074 w 1074"/>
                <a:gd name="connsiteY19" fmla="*/ 386 h 556"/>
                <a:gd name="connsiteX20" fmla="*/ 580 w 1074"/>
                <a:gd name="connsiteY20" fmla="*/ 340 h 556"/>
                <a:gd name="connsiteX21" fmla="*/ 554 w 1074"/>
                <a:gd name="connsiteY21" fmla="*/ 340 h 556"/>
                <a:gd name="connsiteX22" fmla="*/ 554 w 1074"/>
                <a:gd name="connsiteY22" fmla="*/ 340 h 556"/>
                <a:gd name="connsiteX23" fmla="*/ 528 w 1074"/>
                <a:gd name="connsiteY23" fmla="*/ 340 h 556"/>
                <a:gd name="connsiteX24" fmla="*/ 502 w 1074"/>
                <a:gd name="connsiteY24" fmla="*/ 342 h 556"/>
                <a:gd name="connsiteX25" fmla="*/ 452 w 1074"/>
                <a:gd name="connsiteY25" fmla="*/ 350 h 556"/>
                <a:gd name="connsiteX26" fmla="*/ 402 w 1074"/>
                <a:gd name="connsiteY26" fmla="*/ 360 h 556"/>
                <a:gd name="connsiteX27" fmla="*/ 356 w 1074"/>
                <a:gd name="connsiteY27" fmla="*/ 374 h 556"/>
                <a:gd name="connsiteX28" fmla="*/ 310 w 1074"/>
                <a:gd name="connsiteY28" fmla="*/ 390 h 556"/>
                <a:gd name="connsiteX29" fmla="*/ 266 w 1074"/>
                <a:gd name="connsiteY29" fmla="*/ 408 h 556"/>
                <a:gd name="connsiteX30" fmla="*/ 226 w 1074"/>
                <a:gd name="connsiteY30" fmla="*/ 428 h 556"/>
                <a:gd name="connsiteX31" fmla="*/ 188 w 1074"/>
                <a:gd name="connsiteY31" fmla="*/ 448 h 556"/>
                <a:gd name="connsiteX32" fmla="*/ 120 w 1074"/>
                <a:gd name="connsiteY32" fmla="*/ 488 h 556"/>
                <a:gd name="connsiteX33" fmla="*/ 66 w 1074"/>
                <a:gd name="connsiteY33" fmla="*/ 522 h 556"/>
                <a:gd name="connsiteX34" fmla="*/ 26 w 1074"/>
                <a:gd name="connsiteY34" fmla="*/ 546 h 556"/>
                <a:gd name="connsiteX35" fmla="*/ 14 w 1074"/>
                <a:gd name="connsiteY35" fmla="*/ 554 h 556"/>
                <a:gd name="connsiteX36" fmla="*/ 4 w 1074"/>
                <a:gd name="connsiteY36" fmla="*/ 556 h 556"/>
                <a:gd name="connsiteX37" fmla="*/ 4 w 1074"/>
                <a:gd name="connsiteY37" fmla="*/ 556 h 556"/>
                <a:gd name="connsiteX38" fmla="*/ 2 w 1074"/>
                <a:gd name="connsiteY38" fmla="*/ 554 h 556"/>
                <a:gd name="connsiteX39" fmla="*/ 0 w 1074"/>
                <a:gd name="connsiteY39" fmla="*/ 552 h 556"/>
                <a:gd name="connsiteX40" fmla="*/ 0 w 1074"/>
                <a:gd name="connsiteY40" fmla="*/ 552 h 556"/>
                <a:gd name="connsiteX41" fmla="*/ 0 w 1074"/>
                <a:gd name="connsiteY41" fmla="*/ 550 h 556"/>
                <a:gd name="connsiteX42" fmla="*/ 0 w 1074"/>
                <a:gd name="connsiteY42" fmla="*/ 550 h 556"/>
                <a:gd name="connsiteX43" fmla="*/ 2 w 1074"/>
                <a:gd name="connsiteY43" fmla="*/ 522 h 556"/>
                <a:gd name="connsiteX44" fmla="*/ 4 w 1074"/>
                <a:gd name="connsiteY44" fmla="*/ 494 h 556"/>
                <a:gd name="connsiteX45" fmla="*/ 8 w 1074"/>
                <a:gd name="connsiteY45" fmla="*/ 466 h 556"/>
                <a:gd name="connsiteX46" fmla="*/ 14 w 1074"/>
                <a:gd name="connsiteY46" fmla="*/ 440 h 556"/>
                <a:gd name="connsiteX47" fmla="*/ 20 w 1074"/>
                <a:gd name="connsiteY47" fmla="*/ 412 h 556"/>
                <a:gd name="connsiteX48" fmla="*/ 28 w 1074"/>
                <a:gd name="connsiteY48" fmla="*/ 386 h 556"/>
                <a:gd name="connsiteX49" fmla="*/ 38 w 1074"/>
                <a:gd name="connsiteY49" fmla="*/ 362 h 556"/>
                <a:gd name="connsiteX50" fmla="*/ 48 w 1074"/>
                <a:gd name="connsiteY50" fmla="*/ 336 h 556"/>
                <a:gd name="connsiteX51" fmla="*/ 58 w 1074"/>
                <a:gd name="connsiteY51" fmla="*/ 312 h 556"/>
                <a:gd name="connsiteX52" fmla="*/ 70 w 1074"/>
                <a:gd name="connsiteY52" fmla="*/ 288 h 556"/>
                <a:gd name="connsiteX53" fmla="*/ 84 w 1074"/>
                <a:gd name="connsiteY53" fmla="*/ 266 h 556"/>
                <a:gd name="connsiteX54" fmla="*/ 98 w 1074"/>
                <a:gd name="connsiteY54" fmla="*/ 242 h 556"/>
                <a:gd name="connsiteX55" fmla="*/ 114 w 1074"/>
                <a:gd name="connsiteY55" fmla="*/ 222 h 556"/>
                <a:gd name="connsiteX56" fmla="*/ 130 w 1074"/>
                <a:gd name="connsiteY56" fmla="*/ 200 h 556"/>
                <a:gd name="connsiteX57" fmla="*/ 146 w 1074"/>
                <a:gd name="connsiteY57" fmla="*/ 180 h 556"/>
                <a:gd name="connsiteX58" fmla="*/ 164 w 1074"/>
                <a:gd name="connsiteY58" fmla="*/ 162 h 556"/>
                <a:gd name="connsiteX59" fmla="*/ 184 w 1074"/>
                <a:gd name="connsiteY59" fmla="*/ 144 h 556"/>
                <a:gd name="connsiteX60" fmla="*/ 204 w 1074"/>
                <a:gd name="connsiteY60" fmla="*/ 126 h 556"/>
                <a:gd name="connsiteX61" fmla="*/ 224 w 1074"/>
                <a:gd name="connsiteY61" fmla="*/ 110 h 556"/>
                <a:gd name="connsiteX62" fmla="*/ 246 w 1074"/>
                <a:gd name="connsiteY62" fmla="*/ 94 h 556"/>
                <a:gd name="connsiteX63" fmla="*/ 268 w 1074"/>
                <a:gd name="connsiteY63" fmla="*/ 80 h 556"/>
                <a:gd name="connsiteX64" fmla="*/ 290 w 1074"/>
                <a:gd name="connsiteY64" fmla="*/ 66 h 556"/>
                <a:gd name="connsiteX65" fmla="*/ 314 w 1074"/>
                <a:gd name="connsiteY65" fmla="*/ 54 h 556"/>
                <a:gd name="connsiteX66" fmla="*/ 338 w 1074"/>
                <a:gd name="connsiteY66" fmla="*/ 44 h 556"/>
                <a:gd name="connsiteX67" fmla="*/ 362 w 1074"/>
                <a:gd name="connsiteY67" fmla="*/ 34 h 556"/>
                <a:gd name="connsiteX68" fmla="*/ 388 w 1074"/>
                <a:gd name="connsiteY68" fmla="*/ 24 h 556"/>
                <a:gd name="connsiteX69" fmla="*/ 414 w 1074"/>
                <a:gd name="connsiteY69" fmla="*/ 18 h 556"/>
                <a:gd name="connsiteX70" fmla="*/ 440 w 1074"/>
                <a:gd name="connsiteY70" fmla="*/ 12 h 556"/>
                <a:gd name="connsiteX71" fmla="*/ 468 w 1074"/>
                <a:gd name="connsiteY71" fmla="*/ 6 h 556"/>
                <a:gd name="connsiteX72" fmla="*/ 494 w 1074"/>
                <a:gd name="connsiteY72" fmla="*/ 2 h 556"/>
                <a:gd name="connsiteX73" fmla="*/ 522 w 1074"/>
                <a:gd name="connsiteY73" fmla="*/ 0 h 556"/>
                <a:gd name="connsiteX74" fmla="*/ 550 w 1074"/>
                <a:gd name="connsiteY74" fmla="*/ 0 h 556"/>
                <a:gd name="connsiteX75" fmla="*/ 550 w 1074"/>
                <a:gd name="connsiteY75" fmla="*/ 0 h 556"/>
                <a:gd name="connsiteX76" fmla="*/ 580 w 1074"/>
                <a:gd name="connsiteY76" fmla="*/ 0 h 556"/>
                <a:gd name="connsiteX0" fmla="*/ 740 w 1066"/>
                <a:gd name="connsiteY0" fmla="*/ 34 h 556"/>
                <a:gd name="connsiteX1" fmla="*/ 764 w 1066"/>
                <a:gd name="connsiteY1" fmla="*/ 44 h 556"/>
                <a:gd name="connsiteX2" fmla="*/ 788 w 1066"/>
                <a:gd name="connsiteY2" fmla="*/ 54 h 556"/>
                <a:gd name="connsiteX3" fmla="*/ 812 w 1066"/>
                <a:gd name="connsiteY3" fmla="*/ 66 h 556"/>
                <a:gd name="connsiteX4" fmla="*/ 834 w 1066"/>
                <a:gd name="connsiteY4" fmla="*/ 80 h 556"/>
                <a:gd name="connsiteX5" fmla="*/ 858 w 1066"/>
                <a:gd name="connsiteY5" fmla="*/ 94 h 556"/>
                <a:gd name="connsiteX6" fmla="*/ 878 w 1066"/>
                <a:gd name="connsiteY6" fmla="*/ 110 h 556"/>
                <a:gd name="connsiteX7" fmla="*/ 900 w 1066"/>
                <a:gd name="connsiteY7" fmla="*/ 126 h 556"/>
                <a:gd name="connsiteX8" fmla="*/ 918 w 1066"/>
                <a:gd name="connsiteY8" fmla="*/ 142 h 556"/>
                <a:gd name="connsiteX9" fmla="*/ 938 w 1066"/>
                <a:gd name="connsiteY9" fmla="*/ 162 h 556"/>
                <a:gd name="connsiteX10" fmla="*/ 956 w 1066"/>
                <a:gd name="connsiteY10" fmla="*/ 180 h 556"/>
                <a:gd name="connsiteX11" fmla="*/ 974 w 1066"/>
                <a:gd name="connsiteY11" fmla="*/ 200 h 556"/>
                <a:gd name="connsiteX12" fmla="*/ 990 w 1066"/>
                <a:gd name="connsiteY12" fmla="*/ 222 h 556"/>
                <a:gd name="connsiteX13" fmla="*/ 1004 w 1066"/>
                <a:gd name="connsiteY13" fmla="*/ 242 h 556"/>
                <a:gd name="connsiteX14" fmla="*/ 1020 w 1066"/>
                <a:gd name="connsiteY14" fmla="*/ 266 h 556"/>
                <a:gd name="connsiteX15" fmla="*/ 1032 w 1066"/>
                <a:gd name="connsiteY15" fmla="*/ 288 h 556"/>
                <a:gd name="connsiteX16" fmla="*/ 1044 w 1066"/>
                <a:gd name="connsiteY16" fmla="*/ 312 h 556"/>
                <a:gd name="connsiteX17" fmla="*/ 1056 w 1066"/>
                <a:gd name="connsiteY17" fmla="*/ 336 h 556"/>
                <a:gd name="connsiteX18" fmla="*/ 1066 w 1066"/>
                <a:gd name="connsiteY18" fmla="*/ 362 h 556"/>
                <a:gd name="connsiteX19" fmla="*/ 580 w 1066"/>
                <a:gd name="connsiteY19" fmla="*/ 340 h 556"/>
                <a:gd name="connsiteX20" fmla="*/ 554 w 1066"/>
                <a:gd name="connsiteY20" fmla="*/ 340 h 556"/>
                <a:gd name="connsiteX21" fmla="*/ 554 w 1066"/>
                <a:gd name="connsiteY21" fmla="*/ 340 h 556"/>
                <a:gd name="connsiteX22" fmla="*/ 528 w 1066"/>
                <a:gd name="connsiteY22" fmla="*/ 340 h 556"/>
                <a:gd name="connsiteX23" fmla="*/ 502 w 1066"/>
                <a:gd name="connsiteY23" fmla="*/ 342 h 556"/>
                <a:gd name="connsiteX24" fmla="*/ 452 w 1066"/>
                <a:gd name="connsiteY24" fmla="*/ 350 h 556"/>
                <a:gd name="connsiteX25" fmla="*/ 402 w 1066"/>
                <a:gd name="connsiteY25" fmla="*/ 360 h 556"/>
                <a:gd name="connsiteX26" fmla="*/ 356 w 1066"/>
                <a:gd name="connsiteY26" fmla="*/ 374 h 556"/>
                <a:gd name="connsiteX27" fmla="*/ 310 w 1066"/>
                <a:gd name="connsiteY27" fmla="*/ 390 h 556"/>
                <a:gd name="connsiteX28" fmla="*/ 266 w 1066"/>
                <a:gd name="connsiteY28" fmla="*/ 408 h 556"/>
                <a:gd name="connsiteX29" fmla="*/ 226 w 1066"/>
                <a:gd name="connsiteY29" fmla="*/ 428 h 556"/>
                <a:gd name="connsiteX30" fmla="*/ 188 w 1066"/>
                <a:gd name="connsiteY30" fmla="*/ 448 h 556"/>
                <a:gd name="connsiteX31" fmla="*/ 120 w 1066"/>
                <a:gd name="connsiteY31" fmla="*/ 488 h 556"/>
                <a:gd name="connsiteX32" fmla="*/ 66 w 1066"/>
                <a:gd name="connsiteY32" fmla="*/ 522 h 556"/>
                <a:gd name="connsiteX33" fmla="*/ 26 w 1066"/>
                <a:gd name="connsiteY33" fmla="*/ 546 h 556"/>
                <a:gd name="connsiteX34" fmla="*/ 14 w 1066"/>
                <a:gd name="connsiteY34" fmla="*/ 554 h 556"/>
                <a:gd name="connsiteX35" fmla="*/ 4 w 1066"/>
                <a:gd name="connsiteY35" fmla="*/ 556 h 556"/>
                <a:gd name="connsiteX36" fmla="*/ 4 w 1066"/>
                <a:gd name="connsiteY36" fmla="*/ 556 h 556"/>
                <a:gd name="connsiteX37" fmla="*/ 2 w 1066"/>
                <a:gd name="connsiteY37" fmla="*/ 554 h 556"/>
                <a:gd name="connsiteX38" fmla="*/ 0 w 1066"/>
                <a:gd name="connsiteY38" fmla="*/ 552 h 556"/>
                <a:gd name="connsiteX39" fmla="*/ 0 w 1066"/>
                <a:gd name="connsiteY39" fmla="*/ 552 h 556"/>
                <a:gd name="connsiteX40" fmla="*/ 0 w 1066"/>
                <a:gd name="connsiteY40" fmla="*/ 550 h 556"/>
                <a:gd name="connsiteX41" fmla="*/ 0 w 1066"/>
                <a:gd name="connsiteY41" fmla="*/ 550 h 556"/>
                <a:gd name="connsiteX42" fmla="*/ 2 w 1066"/>
                <a:gd name="connsiteY42" fmla="*/ 522 h 556"/>
                <a:gd name="connsiteX43" fmla="*/ 4 w 1066"/>
                <a:gd name="connsiteY43" fmla="*/ 494 h 556"/>
                <a:gd name="connsiteX44" fmla="*/ 8 w 1066"/>
                <a:gd name="connsiteY44" fmla="*/ 466 h 556"/>
                <a:gd name="connsiteX45" fmla="*/ 14 w 1066"/>
                <a:gd name="connsiteY45" fmla="*/ 440 h 556"/>
                <a:gd name="connsiteX46" fmla="*/ 20 w 1066"/>
                <a:gd name="connsiteY46" fmla="*/ 412 h 556"/>
                <a:gd name="connsiteX47" fmla="*/ 28 w 1066"/>
                <a:gd name="connsiteY47" fmla="*/ 386 h 556"/>
                <a:gd name="connsiteX48" fmla="*/ 38 w 1066"/>
                <a:gd name="connsiteY48" fmla="*/ 362 h 556"/>
                <a:gd name="connsiteX49" fmla="*/ 48 w 1066"/>
                <a:gd name="connsiteY49" fmla="*/ 336 h 556"/>
                <a:gd name="connsiteX50" fmla="*/ 58 w 1066"/>
                <a:gd name="connsiteY50" fmla="*/ 312 h 556"/>
                <a:gd name="connsiteX51" fmla="*/ 70 w 1066"/>
                <a:gd name="connsiteY51" fmla="*/ 288 h 556"/>
                <a:gd name="connsiteX52" fmla="*/ 84 w 1066"/>
                <a:gd name="connsiteY52" fmla="*/ 266 h 556"/>
                <a:gd name="connsiteX53" fmla="*/ 98 w 1066"/>
                <a:gd name="connsiteY53" fmla="*/ 242 h 556"/>
                <a:gd name="connsiteX54" fmla="*/ 114 w 1066"/>
                <a:gd name="connsiteY54" fmla="*/ 222 h 556"/>
                <a:gd name="connsiteX55" fmla="*/ 130 w 1066"/>
                <a:gd name="connsiteY55" fmla="*/ 200 h 556"/>
                <a:gd name="connsiteX56" fmla="*/ 146 w 1066"/>
                <a:gd name="connsiteY56" fmla="*/ 180 h 556"/>
                <a:gd name="connsiteX57" fmla="*/ 164 w 1066"/>
                <a:gd name="connsiteY57" fmla="*/ 162 h 556"/>
                <a:gd name="connsiteX58" fmla="*/ 184 w 1066"/>
                <a:gd name="connsiteY58" fmla="*/ 144 h 556"/>
                <a:gd name="connsiteX59" fmla="*/ 204 w 1066"/>
                <a:gd name="connsiteY59" fmla="*/ 126 h 556"/>
                <a:gd name="connsiteX60" fmla="*/ 224 w 1066"/>
                <a:gd name="connsiteY60" fmla="*/ 110 h 556"/>
                <a:gd name="connsiteX61" fmla="*/ 246 w 1066"/>
                <a:gd name="connsiteY61" fmla="*/ 94 h 556"/>
                <a:gd name="connsiteX62" fmla="*/ 268 w 1066"/>
                <a:gd name="connsiteY62" fmla="*/ 80 h 556"/>
                <a:gd name="connsiteX63" fmla="*/ 290 w 1066"/>
                <a:gd name="connsiteY63" fmla="*/ 66 h 556"/>
                <a:gd name="connsiteX64" fmla="*/ 314 w 1066"/>
                <a:gd name="connsiteY64" fmla="*/ 54 h 556"/>
                <a:gd name="connsiteX65" fmla="*/ 338 w 1066"/>
                <a:gd name="connsiteY65" fmla="*/ 44 h 556"/>
                <a:gd name="connsiteX66" fmla="*/ 362 w 1066"/>
                <a:gd name="connsiteY66" fmla="*/ 34 h 556"/>
                <a:gd name="connsiteX67" fmla="*/ 388 w 1066"/>
                <a:gd name="connsiteY67" fmla="*/ 24 h 556"/>
                <a:gd name="connsiteX68" fmla="*/ 414 w 1066"/>
                <a:gd name="connsiteY68" fmla="*/ 18 h 556"/>
                <a:gd name="connsiteX69" fmla="*/ 440 w 1066"/>
                <a:gd name="connsiteY69" fmla="*/ 12 h 556"/>
                <a:gd name="connsiteX70" fmla="*/ 468 w 1066"/>
                <a:gd name="connsiteY70" fmla="*/ 6 h 556"/>
                <a:gd name="connsiteX71" fmla="*/ 494 w 1066"/>
                <a:gd name="connsiteY71" fmla="*/ 2 h 556"/>
                <a:gd name="connsiteX72" fmla="*/ 522 w 1066"/>
                <a:gd name="connsiteY72" fmla="*/ 0 h 556"/>
                <a:gd name="connsiteX73" fmla="*/ 550 w 1066"/>
                <a:gd name="connsiteY73" fmla="*/ 0 h 556"/>
                <a:gd name="connsiteX74" fmla="*/ 550 w 1066"/>
                <a:gd name="connsiteY74" fmla="*/ 0 h 556"/>
                <a:gd name="connsiteX75" fmla="*/ 580 w 1066"/>
                <a:gd name="connsiteY75" fmla="*/ 0 h 556"/>
                <a:gd name="connsiteX0" fmla="*/ 740 w 1056"/>
                <a:gd name="connsiteY0" fmla="*/ 34 h 556"/>
                <a:gd name="connsiteX1" fmla="*/ 764 w 1056"/>
                <a:gd name="connsiteY1" fmla="*/ 44 h 556"/>
                <a:gd name="connsiteX2" fmla="*/ 788 w 1056"/>
                <a:gd name="connsiteY2" fmla="*/ 54 h 556"/>
                <a:gd name="connsiteX3" fmla="*/ 812 w 1056"/>
                <a:gd name="connsiteY3" fmla="*/ 66 h 556"/>
                <a:gd name="connsiteX4" fmla="*/ 834 w 1056"/>
                <a:gd name="connsiteY4" fmla="*/ 80 h 556"/>
                <a:gd name="connsiteX5" fmla="*/ 858 w 1056"/>
                <a:gd name="connsiteY5" fmla="*/ 94 h 556"/>
                <a:gd name="connsiteX6" fmla="*/ 878 w 1056"/>
                <a:gd name="connsiteY6" fmla="*/ 110 h 556"/>
                <a:gd name="connsiteX7" fmla="*/ 900 w 1056"/>
                <a:gd name="connsiteY7" fmla="*/ 126 h 556"/>
                <a:gd name="connsiteX8" fmla="*/ 918 w 1056"/>
                <a:gd name="connsiteY8" fmla="*/ 142 h 556"/>
                <a:gd name="connsiteX9" fmla="*/ 938 w 1056"/>
                <a:gd name="connsiteY9" fmla="*/ 162 h 556"/>
                <a:gd name="connsiteX10" fmla="*/ 956 w 1056"/>
                <a:gd name="connsiteY10" fmla="*/ 180 h 556"/>
                <a:gd name="connsiteX11" fmla="*/ 974 w 1056"/>
                <a:gd name="connsiteY11" fmla="*/ 200 h 556"/>
                <a:gd name="connsiteX12" fmla="*/ 990 w 1056"/>
                <a:gd name="connsiteY12" fmla="*/ 222 h 556"/>
                <a:gd name="connsiteX13" fmla="*/ 1004 w 1056"/>
                <a:gd name="connsiteY13" fmla="*/ 242 h 556"/>
                <a:gd name="connsiteX14" fmla="*/ 1020 w 1056"/>
                <a:gd name="connsiteY14" fmla="*/ 266 h 556"/>
                <a:gd name="connsiteX15" fmla="*/ 1032 w 1056"/>
                <a:gd name="connsiteY15" fmla="*/ 288 h 556"/>
                <a:gd name="connsiteX16" fmla="*/ 1044 w 1056"/>
                <a:gd name="connsiteY16" fmla="*/ 312 h 556"/>
                <a:gd name="connsiteX17" fmla="*/ 1056 w 1056"/>
                <a:gd name="connsiteY17" fmla="*/ 336 h 556"/>
                <a:gd name="connsiteX18" fmla="*/ 580 w 1056"/>
                <a:gd name="connsiteY18" fmla="*/ 340 h 556"/>
                <a:gd name="connsiteX19" fmla="*/ 554 w 1056"/>
                <a:gd name="connsiteY19" fmla="*/ 340 h 556"/>
                <a:gd name="connsiteX20" fmla="*/ 554 w 1056"/>
                <a:gd name="connsiteY20" fmla="*/ 340 h 556"/>
                <a:gd name="connsiteX21" fmla="*/ 528 w 1056"/>
                <a:gd name="connsiteY21" fmla="*/ 340 h 556"/>
                <a:gd name="connsiteX22" fmla="*/ 502 w 1056"/>
                <a:gd name="connsiteY22" fmla="*/ 342 h 556"/>
                <a:gd name="connsiteX23" fmla="*/ 452 w 1056"/>
                <a:gd name="connsiteY23" fmla="*/ 350 h 556"/>
                <a:gd name="connsiteX24" fmla="*/ 402 w 1056"/>
                <a:gd name="connsiteY24" fmla="*/ 360 h 556"/>
                <a:gd name="connsiteX25" fmla="*/ 356 w 1056"/>
                <a:gd name="connsiteY25" fmla="*/ 374 h 556"/>
                <a:gd name="connsiteX26" fmla="*/ 310 w 1056"/>
                <a:gd name="connsiteY26" fmla="*/ 390 h 556"/>
                <a:gd name="connsiteX27" fmla="*/ 266 w 1056"/>
                <a:gd name="connsiteY27" fmla="*/ 408 h 556"/>
                <a:gd name="connsiteX28" fmla="*/ 226 w 1056"/>
                <a:gd name="connsiteY28" fmla="*/ 428 h 556"/>
                <a:gd name="connsiteX29" fmla="*/ 188 w 1056"/>
                <a:gd name="connsiteY29" fmla="*/ 448 h 556"/>
                <a:gd name="connsiteX30" fmla="*/ 120 w 1056"/>
                <a:gd name="connsiteY30" fmla="*/ 488 h 556"/>
                <a:gd name="connsiteX31" fmla="*/ 66 w 1056"/>
                <a:gd name="connsiteY31" fmla="*/ 522 h 556"/>
                <a:gd name="connsiteX32" fmla="*/ 26 w 1056"/>
                <a:gd name="connsiteY32" fmla="*/ 546 h 556"/>
                <a:gd name="connsiteX33" fmla="*/ 14 w 1056"/>
                <a:gd name="connsiteY33" fmla="*/ 554 h 556"/>
                <a:gd name="connsiteX34" fmla="*/ 4 w 1056"/>
                <a:gd name="connsiteY34" fmla="*/ 556 h 556"/>
                <a:gd name="connsiteX35" fmla="*/ 4 w 1056"/>
                <a:gd name="connsiteY35" fmla="*/ 556 h 556"/>
                <a:gd name="connsiteX36" fmla="*/ 2 w 1056"/>
                <a:gd name="connsiteY36" fmla="*/ 554 h 556"/>
                <a:gd name="connsiteX37" fmla="*/ 0 w 1056"/>
                <a:gd name="connsiteY37" fmla="*/ 552 h 556"/>
                <a:gd name="connsiteX38" fmla="*/ 0 w 1056"/>
                <a:gd name="connsiteY38" fmla="*/ 552 h 556"/>
                <a:gd name="connsiteX39" fmla="*/ 0 w 1056"/>
                <a:gd name="connsiteY39" fmla="*/ 550 h 556"/>
                <a:gd name="connsiteX40" fmla="*/ 0 w 1056"/>
                <a:gd name="connsiteY40" fmla="*/ 550 h 556"/>
                <a:gd name="connsiteX41" fmla="*/ 2 w 1056"/>
                <a:gd name="connsiteY41" fmla="*/ 522 h 556"/>
                <a:gd name="connsiteX42" fmla="*/ 4 w 1056"/>
                <a:gd name="connsiteY42" fmla="*/ 494 h 556"/>
                <a:gd name="connsiteX43" fmla="*/ 8 w 1056"/>
                <a:gd name="connsiteY43" fmla="*/ 466 h 556"/>
                <a:gd name="connsiteX44" fmla="*/ 14 w 1056"/>
                <a:gd name="connsiteY44" fmla="*/ 440 h 556"/>
                <a:gd name="connsiteX45" fmla="*/ 20 w 1056"/>
                <a:gd name="connsiteY45" fmla="*/ 412 h 556"/>
                <a:gd name="connsiteX46" fmla="*/ 28 w 1056"/>
                <a:gd name="connsiteY46" fmla="*/ 386 h 556"/>
                <a:gd name="connsiteX47" fmla="*/ 38 w 1056"/>
                <a:gd name="connsiteY47" fmla="*/ 362 h 556"/>
                <a:gd name="connsiteX48" fmla="*/ 48 w 1056"/>
                <a:gd name="connsiteY48" fmla="*/ 336 h 556"/>
                <a:gd name="connsiteX49" fmla="*/ 58 w 1056"/>
                <a:gd name="connsiteY49" fmla="*/ 312 h 556"/>
                <a:gd name="connsiteX50" fmla="*/ 70 w 1056"/>
                <a:gd name="connsiteY50" fmla="*/ 288 h 556"/>
                <a:gd name="connsiteX51" fmla="*/ 84 w 1056"/>
                <a:gd name="connsiteY51" fmla="*/ 266 h 556"/>
                <a:gd name="connsiteX52" fmla="*/ 98 w 1056"/>
                <a:gd name="connsiteY52" fmla="*/ 242 h 556"/>
                <a:gd name="connsiteX53" fmla="*/ 114 w 1056"/>
                <a:gd name="connsiteY53" fmla="*/ 222 h 556"/>
                <a:gd name="connsiteX54" fmla="*/ 130 w 1056"/>
                <a:gd name="connsiteY54" fmla="*/ 200 h 556"/>
                <a:gd name="connsiteX55" fmla="*/ 146 w 1056"/>
                <a:gd name="connsiteY55" fmla="*/ 180 h 556"/>
                <a:gd name="connsiteX56" fmla="*/ 164 w 1056"/>
                <a:gd name="connsiteY56" fmla="*/ 162 h 556"/>
                <a:gd name="connsiteX57" fmla="*/ 184 w 1056"/>
                <a:gd name="connsiteY57" fmla="*/ 144 h 556"/>
                <a:gd name="connsiteX58" fmla="*/ 204 w 1056"/>
                <a:gd name="connsiteY58" fmla="*/ 126 h 556"/>
                <a:gd name="connsiteX59" fmla="*/ 224 w 1056"/>
                <a:gd name="connsiteY59" fmla="*/ 110 h 556"/>
                <a:gd name="connsiteX60" fmla="*/ 246 w 1056"/>
                <a:gd name="connsiteY60" fmla="*/ 94 h 556"/>
                <a:gd name="connsiteX61" fmla="*/ 268 w 1056"/>
                <a:gd name="connsiteY61" fmla="*/ 80 h 556"/>
                <a:gd name="connsiteX62" fmla="*/ 290 w 1056"/>
                <a:gd name="connsiteY62" fmla="*/ 66 h 556"/>
                <a:gd name="connsiteX63" fmla="*/ 314 w 1056"/>
                <a:gd name="connsiteY63" fmla="*/ 54 h 556"/>
                <a:gd name="connsiteX64" fmla="*/ 338 w 1056"/>
                <a:gd name="connsiteY64" fmla="*/ 44 h 556"/>
                <a:gd name="connsiteX65" fmla="*/ 362 w 1056"/>
                <a:gd name="connsiteY65" fmla="*/ 34 h 556"/>
                <a:gd name="connsiteX66" fmla="*/ 388 w 1056"/>
                <a:gd name="connsiteY66" fmla="*/ 24 h 556"/>
                <a:gd name="connsiteX67" fmla="*/ 414 w 1056"/>
                <a:gd name="connsiteY67" fmla="*/ 18 h 556"/>
                <a:gd name="connsiteX68" fmla="*/ 440 w 1056"/>
                <a:gd name="connsiteY68" fmla="*/ 12 h 556"/>
                <a:gd name="connsiteX69" fmla="*/ 468 w 1056"/>
                <a:gd name="connsiteY69" fmla="*/ 6 h 556"/>
                <a:gd name="connsiteX70" fmla="*/ 494 w 1056"/>
                <a:gd name="connsiteY70" fmla="*/ 2 h 556"/>
                <a:gd name="connsiteX71" fmla="*/ 522 w 1056"/>
                <a:gd name="connsiteY71" fmla="*/ 0 h 556"/>
                <a:gd name="connsiteX72" fmla="*/ 550 w 1056"/>
                <a:gd name="connsiteY72" fmla="*/ 0 h 556"/>
                <a:gd name="connsiteX73" fmla="*/ 550 w 1056"/>
                <a:gd name="connsiteY73" fmla="*/ 0 h 556"/>
                <a:gd name="connsiteX74" fmla="*/ 580 w 1056"/>
                <a:gd name="connsiteY74" fmla="*/ 0 h 556"/>
                <a:gd name="connsiteX0" fmla="*/ 740 w 1044"/>
                <a:gd name="connsiteY0" fmla="*/ 34 h 556"/>
                <a:gd name="connsiteX1" fmla="*/ 764 w 1044"/>
                <a:gd name="connsiteY1" fmla="*/ 44 h 556"/>
                <a:gd name="connsiteX2" fmla="*/ 788 w 1044"/>
                <a:gd name="connsiteY2" fmla="*/ 54 h 556"/>
                <a:gd name="connsiteX3" fmla="*/ 812 w 1044"/>
                <a:gd name="connsiteY3" fmla="*/ 66 h 556"/>
                <a:gd name="connsiteX4" fmla="*/ 834 w 1044"/>
                <a:gd name="connsiteY4" fmla="*/ 80 h 556"/>
                <a:gd name="connsiteX5" fmla="*/ 858 w 1044"/>
                <a:gd name="connsiteY5" fmla="*/ 94 h 556"/>
                <a:gd name="connsiteX6" fmla="*/ 878 w 1044"/>
                <a:gd name="connsiteY6" fmla="*/ 110 h 556"/>
                <a:gd name="connsiteX7" fmla="*/ 900 w 1044"/>
                <a:gd name="connsiteY7" fmla="*/ 126 h 556"/>
                <a:gd name="connsiteX8" fmla="*/ 918 w 1044"/>
                <a:gd name="connsiteY8" fmla="*/ 142 h 556"/>
                <a:gd name="connsiteX9" fmla="*/ 938 w 1044"/>
                <a:gd name="connsiteY9" fmla="*/ 162 h 556"/>
                <a:gd name="connsiteX10" fmla="*/ 956 w 1044"/>
                <a:gd name="connsiteY10" fmla="*/ 180 h 556"/>
                <a:gd name="connsiteX11" fmla="*/ 974 w 1044"/>
                <a:gd name="connsiteY11" fmla="*/ 200 h 556"/>
                <a:gd name="connsiteX12" fmla="*/ 990 w 1044"/>
                <a:gd name="connsiteY12" fmla="*/ 222 h 556"/>
                <a:gd name="connsiteX13" fmla="*/ 1004 w 1044"/>
                <a:gd name="connsiteY13" fmla="*/ 242 h 556"/>
                <a:gd name="connsiteX14" fmla="*/ 1020 w 1044"/>
                <a:gd name="connsiteY14" fmla="*/ 266 h 556"/>
                <a:gd name="connsiteX15" fmla="*/ 1032 w 1044"/>
                <a:gd name="connsiteY15" fmla="*/ 288 h 556"/>
                <a:gd name="connsiteX16" fmla="*/ 1044 w 1044"/>
                <a:gd name="connsiteY16" fmla="*/ 312 h 556"/>
                <a:gd name="connsiteX17" fmla="*/ 580 w 1044"/>
                <a:gd name="connsiteY17" fmla="*/ 340 h 556"/>
                <a:gd name="connsiteX18" fmla="*/ 554 w 1044"/>
                <a:gd name="connsiteY18" fmla="*/ 340 h 556"/>
                <a:gd name="connsiteX19" fmla="*/ 554 w 1044"/>
                <a:gd name="connsiteY19" fmla="*/ 340 h 556"/>
                <a:gd name="connsiteX20" fmla="*/ 528 w 1044"/>
                <a:gd name="connsiteY20" fmla="*/ 340 h 556"/>
                <a:gd name="connsiteX21" fmla="*/ 502 w 1044"/>
                <a:gd name="connsiteY21" fmla="*/ 342 h 556"/>
                <a:gd name="connsiteX22" fmla="*/ 452 w 1044"/>
                <a:gd name="connsiteY22" fmla="*/ 350 h 556"/>
                <a:gd name="connsiteX23" fmla="*/ 402 w 1044"/>
                <a:gd name="connsiteY23" fmla="*/ 360 h 556"/>
                <a:gd name="connsiteX24" fmla="*/ 356 w 1044"/>
                <a:gd name="connsiteY24" fmla="*/ 374 h 556"/>
                <a:gd name="connsiteX25" fmla="*/ 310 w 1044"/>
                <a:gd name="connsiteY25" fmla="*/ 390 h 556"/>
                <a:gd name="connsiteX26" fmla="*/ 266 w 1044"/>
                <a:gd name="connsiteY26" fmla="*/ 408 h 556"/>
                <a:gd name="connsiteX27" fmla="*/ 226 w 1044"/>
                <a:gd name="connsiteY27" fmla="*/ 428 h 556"/>
                <a:gd name="connsiteX28" fmla="*/ 188 w 1044"/>
                <a:gd name="connsiteY28" fmla="*/ 448 h 556"/>
                <a:gd name="connsiteX29" fmla="*/ 120 w 1044"/>
                <a:gd name="connsiteY29" fmla="*/ 488 h 556"/>
                <a:gd name="connsiteX30" fmla="*/ 66 w 1044"/>
                <a:gd name="connsiteY30" fmla="*/ 522 h 556"/>
                <a:gd name="connsiteX31" fmla="*/ 26 w 1044"/>
                <a:gd name="connsiteY31" fmla="*/ 546 h 556"/>
                <a:gd name="connsiteX32" fmla="*/ 14 w 1044"/>
                <a:gd name="connsiteY32" fmla="*/ 554 h 556"/>
                <a:gd name="connsiteX33" fmla="*/ 4 w 1044"/>
                <a:gd name="connsiteY33" fmla="*/ 556 h 556"/>
                <a:gd name="connsiteX34" fmla="*/ 4 w 1044"/>
                <a:gd name="connsiteY34" fmla="*/ 556 h 556"/>
                <a:gd name="connsiteX35" fmla="*/ 2 w 1044"/>
                <a:gd name="connsiteY35" fmla="*/ 554 h 556"/>
                <a:gd name="connsiteX36" fmla="*/ 0 w 1044"/>
                <a:gd name="connsiteY36" fmla="*/ 552 h 556"/>
                <a:gd name="connsiteX37" fmla="*/ 0 w 1044"/>
                <a:gd name="connsiteY37" fmla="*/ 552 h 556"/>
                <a:gd name="connsiteX38" fmla="*/ 0 w 1044"/>
                <a:gd name="connsiteY38" fmla="*/ 550 h 556"/>
                <a:gd name="connsiteX39" fmla="*/ 0 w 1044"/>
                <a:gd name="connsiteY39" fmla="*/ 550 h 556"/>
                <a:gd name="connsiteX40" fmla="*/ 2 w 1044"/>
                <a:gd name="connsiteY40" fmla="*/ 522 h 556"/>
                <a:gd name="connsiteX41" fmla="*/ 4 w 1044"/>
                <a:gd name="connsiteY41" fmla="*/ 494 h 556"/>
                <a:gd name="connsiteX42" fmla="*/ 8 w 1044"/>
                <a:gd name="connsiteY42" fmla="*/ 466 h 556"/>
                <a:gd name="connsiteX43" fmla="*/ 14 w 1044"/>
                <a:gd name="connsiteY43" fmla="*/ 440 h 556"/>
                <a:gd name="connsiteX44" fmla="*/ 20 w 1044"/>
                <a:gd name="connsiteY44" fmla="*/ 412 h 556"/>
                <a:gd name="connsiteX45" fmla="*/ 28 w 1044"/>
                <a:gd name="connsiteY45" fmla="*/ 386 h 556"/>
                <a:gd name="connsiteX46" fmla="*/ 38 w 1044"/>
                <a:gd name="connsiteY46" fmla="*/ 362 h 556"/>
                <a:gd name="connsiteX47" fmla="*/ 48 w 1044"/>
                <a:gd name="connsiteY47" fmla="*/ 336 h 556"/>
                <a:gd name="connsiteX48" fmla="*/ 58 w 1044"/>
                <a:gd name="connsiteY48" fmla="*/ 312 h 556"/>
                <a:gd name="connsiteX49" fmla="*/ 70 w 1044"/>
                <a:gd name="connsiteY49" fmla="*/ 288 h 556"/>
                <a:gd name="connsiteX50" fmla="*/ 84 w 1044"/>
                <a:gd name="connsiteY50" fmla="*/ 266 h 556"/>
                <a:gd name="connsiteX51" fmla="*/ 98 w 1044"/>
                <a:gd name="connsiteY51" fmla="*/ 242 h 556"/>
                <a:gd name="connsiteX52" fmla="*/ 114 w 1044"/>
                <a:gd name="connsiteY52" fmla="*/ 222 h 556"/>
                <a:gd name="connsiteX53" fmla="*/ 130 w 1044"/>
                <a:gd name="connsiteY53" fmla="*/ 200 h 556"/>
                <a:gd name="connsiteX54" fmla="*/ 146 w 1044"/>
                <a:gd name="connsiteY54" fmla="*/ 180 h 556"/>
                <a:gd name="connsiteX55" fmla="*/ 164 w 1044"/>
                <a:gd name="connsiteY55" fmla="*/ 162 h 556"/>
                <a:gd name="connsiteX56" fmla="*/ 184 w 1044"/>
                <a:gd name="connsiteY56" fmla="*/ 144 h 556"/>
                <a:gd name="connsiteX57" fmla="*/ 204 w 1044"/>
                <a:gd name="connsiteY57" fmla="*/ 126 h 556"/>
                <a:gd name="connsiteX58" fmla="*/ 224 w 1044"/>
                <a:gd name="connsiteY58" fmla="*/ 110 h 556"/>
                <a:gd name="connsiteX59" fmla="*/ 246 w 1044"/>
                <a:gd name="connsiteY59" fmla="*/ 94 h 556"/>
                <a:gd name="connsiteX60" fmla="*/ 268 w 1044"/>
                <a:gd name="connsiteY60" fmla="*/ 80 h 556"/>
                <a:gd name="connsiteX61" fmla="*/ 290 w 1044"/>
                <a:gd name="connsiteY61" fmla="*/ 66 h 556"/>
                <a:gd name="connsiteX62" fmla="*/ 314 w 1044"/>
                <a:gd name="connsiteY62" fmla="*/ 54 h 556"/>
                <a:gd name="connsiteX63" fmla="*/ 338 w 1044"/>
                <a:gd name="connsiteY63" fmla="*/ 44 h 556"/>
                <a:gd name="connsiteX64" fmla="*/ 362 w 1044"/>
                <a:gd name="connsiteY64" fmla="*/ 34 h 556"/>
                <a:gd name="connsiteX65" fmla="*/ 388 w 1044"/>
                <a:gd name="connsiteY65" fmla="*/ 24 h 556"/>
                <a:gd name="connsiteX66" fmla="*/ 414 w 1044"/>
                <a:gd name="connsiteY66" fmla="*/ 18 h 556"/>
                <a:gd name="connsiteX67" fmla="*/ 440 w 1044"/>
                <a:gd name="connsiteY67" fmla="*/ 12 h 556"/>
                <a:gd name="connsiteX68" fmla="*/ 468 w 1044"/>
                <a:gd name="connsiteY68" fmla="*/ 6 h 556"/>
                <a:gd name="connsiteX69" fmla="*/ 494 w 1044"/>
                <a:gd name="connsiteY69" fmla="*/ 2 h 556"/>
                <a:gd name="connsiteX70" fmla="*/ 522 w 1044"/>
                <a:gd name="connsiteY70" fmla="*/ 0 h 556"/>
                <a:gd name="connsiteX71" fmla="*/ 550 w 1044"/>
                <a:gd name="connsiteY71" fmla="*/ 0 h 556"/>
                <a:gd name="connsiteX72" fmla="*/ 550 w 1044"/>
                <a:gd name="connsiteY72" fmla="*/ 0 h 556"/>
                <a:gd name="connsiteX73" fmla="*/ 580 w 1044"/>
                <a:gd name="connsiteY73" fmla="*/ 0 h 556"/>
                <a:gd name="connsiteX0" fmla="*/ 740 w 1032"/>
                <a:gd name="connsiteY0" fmla="*/ 34 h 556"/>
                <a:gd name="connsiteX1" fmla="*/ 764 w 1032"/>
                <a:gd name="connsiteY1" fmla="*/ 44 h 556"/>
                <a:gd name="connsiteX2" fmla="*/ 788 w 1032"/>
                <a:gd name="connsiteY2" fmla="*/ 54 h 556"/>
                <a:gd name="connsiteX3" fmla="*/ 812 w 1032"/>
                <a:gd name="connsiteY3" fmla="*/ 66 h 556"/>
                <a:gd name="connsiteX4" fmla="*/ 834 w 1032"/>
                <a:gd name="connsiteY4" fmla="*/ 80 h 556"/>
                <a:gd name="connsiteX5" fmla="*/ 858 w 1032"/>
                <a:gd name="connsiteY5" fmla="*/ 94 h 556"/>
                <a:gd name="connsiteX6" fmla="*/ 878 w 1032"/>
                <a:gd name="connsiteY6" fmla="*/ 110 h 556"/>
                <a:gd name="connsiteX7" fmla="*/ 900 w 1032"/>
                <a:gd name="connsiteY7" fmla="*/ 126 h 556"/>
                <a:gd name="connsiteX8" fmla="*/ 918 w 1032"/>
                <a:gd name="connsiteY8" fmla="*/ 142 h 556"/>
                <a:gd name="connsiteX9" fmla="*/ 938 w 1032"/>
                <a:gd name="connsiteY9" fmla="*/ 162 h 556"/>
                <a:gd name="connsiteX10" fmla="*/ 956 w 1032"/>
                <a:gd name="connsiteY10" fmla="*/ 180 h 556"/>
                <a:gd name="connsiteX11" fmla="*/ 974 w 1032"/>
                <a:gd name="connsiteY11" fmla="*/ 200 h 556"/>
                <a:gd name="connsiteX12" fmla="*/ 990 w 1032"/>
                <a:gd name="connsiteY12" fmla="*/ 222 h 556"/>
                <a:gd name="connsiteX13" fmla="*/ 1004 w 1032"/>
                <a:gd name="connsiteY13" fmla="*/ 242 h 556"/>
                <a:gd name="connsiteX14" fmla="*/ 1020 w 1032"/>
                <a:gd name="connsiteY14" fmla="*/ 266 h 556"/>
                <a:gd name="connsiteX15" fmla="*/ 1032 w 1032"/>
                <a:gd name="connsiteY15" fmla="*/ 288 h 556"/>
                <a:gd name="connsiteX16" fmla="*/ 580 w 1032"/>
                <a:gd name="connsiteY16" fmla="*/ 340 h 556"/>
                <a:gd name="connsiteX17" fmla="*/ 554 w 1032"/>
                <a:gd name="connsiteY17" fmla="*/ 340 h 556"/>
                <a:gd name="connsiteX18" fmla="*/ 554 w 1032"/>
                <a:gd name="connsiteY18" fmla="*/ 340 h 556"/>
                <a:gd name="connsiteX19" fmla="*/ 528 w 1032"/>
                <a:gd name="connsiteY19" fmla="*/ 340 h 556"/>
                <a:gd name="connsiteX20" fmla="*/ 502 w 1032"/>
                <a:gd name="connsiteY20" fmla="*/ 342 h 556"/>
                <a:gd name="connsiteX21" fmla="*/ 452 w 1032"/>
                <a:gd name="connsiteY21" fmla="*/ 350 h 556"/>
                <a:gd name="connsiteX22" fmla="*/ 402 w 1032"/>
                <a:gd name="connsiteY22" fmla="*/ 360 h 556"/>
                <a:gd name="connsiteX23" fmla="*/ 356 w 1032"/>
                <a:gd name="connsiteY23" fmla="*/ 374 h 556"/>
                <a:gd name="connsiteX24" fmla="*/ 310 w 1032"/>
                <a:gd name="connsiteY24" fmla="*/ 390 h 556"/>
                <a:gd name="connsiteX25" fmla="*/ 266 w 1032"/>
                <a:gd name="connsiteY25" fmla="*/ 408 h 556"/>
                <a:gd name="connsiteX26" fmla="*/ 226 w 1032"/>
                <a:gd name="connsiteY26" fmla="*/ 428 h 556"/>
                <a:gd name="connsiteX27" fmla="*/ 188 w 1032"/>
                <a:gd name="connsiteY27" fmla="*/ 448 h 556"/>
                <a:gd name="connsiteX28" fmla="*/ 120 w 1032"/>
                <a:gd name="connsiteY28" fmla="*/ 488 h 556"/>
                <a:gd name="connsiteX29" fmla="*/ 66 w 1032"/>
                <a:gd name="connsiteY29" fmla="*/ 522 h 556"/>
                <a:gd name="connsiteX30" fmla="*/ 26 w 1032"/>
                <a:gd name="connsiteY30" fmla="*/ 546 h 556"/>
                <a:gd name="connsiteX31" fmla="*/ 14 w 1032"/>
                <a:gd name="connsiteY31" fmla="*/ 554 h 556"/>
                <a:gd name="connsiteX32" fmla="*/ 4 w 1032"/>
                <a:gd name="connsiteY32" fmla="*/ 556 h 556"/>
                <a:gd name="connsiteX33" fmla="*/ 4 w 1032"/>
                <a:gd name="connsiteY33" fmla="*/ 556 h 556"/>
                <a:gd name="connsiteX34" fmla="*/ 2 w 1032"/>
                <a:gd name="connsiteY34" fmla="*/ 554 h 556"/>
                <a:gd name="connsiteX35" fmla="*/ 0 w 1032"/>
                <a:gd name="connsiteY35" fmla="*/ 552 h 556"/>
                <a:gd name="connsiteX36" fmla="*/ 0 w 1032"/>
                <a:gd name="connsiteY36" fmla="*/ 552 h 556"/>
                <a:gd name="connsiteX37" fmla="*/ 0 w 1032"/>
                <a:gd name="connsiteY37" fmla="*/ 550 h 556"/>
                <a:gd name="connsiteX38" fmla="*/ 0 w 1032"/>
                <a:gd name="connsiteY38" fmla="*/ 550 h 556"/>
                <a:gd name="connsiteX39" fmla="*/ 2 w 1032"/>
                <a:gd name="connsiteY39" fmla="*/ 522 h 556"/>
                <a:gd name="connsiteX40" fmla="*/ 4 w 1032"/>
                <a:gd name="connsiteY40" fmla="*/ 494 h 556"/>
                <a:gd name="connsiteX41" fmla="*/ 8 w 1032"/>
                <a:gd name="connsiteY41" fmla="*/ 466 h 556"/>
                <a:gd name="connsiteX42" fmla="*/ 14 w 1032"/>
                <a:gd name="connsiteY42" fmla="*/ 440 h 556"/>
                <a:gd name="connsiteX43" fmla="*/ 20 w 1032"/>
                <a:gd name="connsiteY43" fmla="*/ 412 h 556"/>
                <a:gd name="connsiteX44" fmla="*/ 28 w 1032"/>
                <a:gd name="connsiteY44" fmla="*/ 386 h 556"/>
                <a:gd name="connsiteX45" fmla="*/ 38 w 1032"/>
                <a:gd name="connsiteY45" fmla="*/ 362 h 556"/>
                <a:gd name="connsiteX46" fmla="*/ 48 w 1032"/>
                <a:gd name="connsiteY46" fmla="*/ 336 h 556"/>
                <a:gd name="connsiteX47" fmla="*/ 58 w 1032"/>
                <a:gd name="connsiteY47" fmla="*/ 312 h 556"/>
                <a:gd name="connsiteX48" fmla="*/ 70 w 1032"/>
                <a:gd name="connsiteY48" fmla="*/ 288 h 556"/>
                <a:gd name="connsiteX49" fmla="*/ 84 w 1032"/>
                <a:gd name="connsiteY49" fmla="*/ 266 h 556"/>
                <a:gd name="connsiteX50" fmla="*/ 98 w 1032"/>
                <a:gd name="connsiteY50" fmla="*/ 242 h 556"/>
                <a:gd name="connsiteX51" fmla="*/ 114 w 1032"/>
                <a:gd name="connsiteY51" fmla="*/ 222 h 556"/>
                <a:gd name="connsiteX52" fmla="*/ 130 w 1032"/>
                <a:gd name="connsiteY52" fmla="*/ 200 h 556"/>
                <a:gd name="connsiteX53" fmla="*/ 146 w 1032"/>
                <a:gd name="connsiteY53" fmla="*/ 180 h 556"/>
                <a:gd name="connsiteX54" fmla="*/ 164 w 1032"/>
                <a:gd name="connsiteY54" fmla="*/ 162 h 556"/>
                <a:gd name="connsiteX55" fmla="*/ 184 w 1032"/>
                <a:gd name="connsiteY55" fmla="*/ 144 h 556"/>
                <a:gd name="connsiteX56" fmla="*/ 204 w 1032"/>
                <a:gd name="connsiteY56" fmla="*/ 126 h 556"/>
                <a:gd name="connsiteX57" fmla="*/ 224 w 1032"/>
                <a:gd name="connsiteY57" fmla="*/ 110 h 556"/>
                <a:gd name="connsiteX58" fmla="*/ 246 w 1032"/>
                <a:gd name="connsiteY58" fmla="*/ 94 h 556"/>
                <a:gd name="connsiteX59" fmla="*/ 268 w 1032"/>
                <a:gd name="connsiteY59" fmla="*/ 80 h 556"/>
                <a:gd name="connsiteX60" fmla="*/ 290 w 1032"/>
                <a:gd name="connsiteY60" fmla="*/ 66 h 556"/>
                <a:gd name="connsiteX61" fmla="*/ 314 w 1032"/>
                <a:gd name="connsiteY61" fmla="*/ 54 h 556"/>
                <a:gd name="connsiteX62" fmla="*/ 338 w 1032"/>
                <a:gd name="connsiteY62" fmla="*/ 44 h 556"/>
                <a:gd name="connsiteX63" fmla="*/ 362 w 1032"/>
                <a:gd name="connsiteY63" fmla="*/ 34 h 556"/>
                <a:gd name="connsiteX64" fmla="*/ 388 w 1032"/>
                <a:gd name="connsiteY64" fmla="*/ 24 h 556"/>
                <a:gd name="connsiteX65" fmla="*/ 414 w 1032"/>
                <a:gd name="connsiteY65" fmla="*/ 18 h 556"/>
                <a:gd name="connsiteX66" fmla="*/ 440 w 1032"/>
                <a:gd name="connsiteY66" fmla="*/ 12 h 556"/>
                <a:gd name="connsiteX67" fmla="*/ 468 w 1032"/>
                <a:gd name="connsiteY67" fmla="*/ 6 h 556"/>
                <a:gd name="connsiteX68" fmla="*/ 494 w 1032"/>
                <a:gd name="connsiteY68" fmla="*/ 2 h 556"/>
                <a:gd name="connsiteX69" fmla="*/ 522 w 1032"/>
                <a:gd name="connsiteY69" fmla="*/ 0 h 556"/>
                <a:gd name="connsiteX70" fmla="*/ 550 w 1032"/>
                <a:gd name="connsiteY70" fmla="*/ 0 h 556"/>
                <a:gd name="connsiteX71" fmla="*/ 550 w 1032"/>
                <a:gd name="connsiteY71" fmla="*/ 0 h 556"/>
                <a:gd name="connsiteX72" fmla="*/ 580 w 1032"/>
                <a:gd name="connsiteY72" fmla="*/ 0 h 556"/>
                <a:gd name="connsiteX0" fmla="*/ 740 w 1020"/>
                <a:gd name="connsiteY0" fmla="*/ 34 h 556"/>
                <a:gd name="connsiteX1" fmla="*/ 764 w 1020"/>
                <a:gd name="connsiteY1" fmla="*/ 44 h 556"/>
                <a:gd name="connsiteX2" fmla="*/ 788 w 1020"/>
                <a:gd name="connsiteY2" fmla="*/ 54 h 556"/>
                <a:gd name="connsiteX3" fmla="*/ 812 w 1020"/>
                <a:gd name="connsiteY3" fmla="*/ 66 h 556"/>
                <a:gd name="connsiteX4" fmla="*/ 834 w 1020"/>
                <a:gd name="connsiteY4" fmla="*/ 80 h 556"/>
                <a:gd name="connsiteX5" fmla="*/ 858 w 1020"/>
                <a:gd name="connsiteY5" fmla="*/ 94 h 556"/>
                <a:gd name="connsiteX6" fmla="*/ 878 w 1020"/>
                <a:gd name="connsiteY6" fmla="*/ 110 h 556"/>
                <a:gd name="connsiteX7" fmla="*/ 900 w 1020"/>
                <a:gd name="connsiteY7" fmla="*/ 126 h 556"/>
                <a:gd name="connsiteX8" fmla="*/ 918 w 1020"/>
                <a:gd name="connsiteY8" fmla="*/ 142 h 556"/>
                <a:gd name="connsiteX9" fmla="*/ 938 w 1020"/>
                <a:gd name="connsiteY9" fmla="*/ 162 h 556"/>
                <a:gd name="connsiteX10" fmla="*/ 956 w 1020"/>
                <a:gd name="connsiteY10" fmla="*/ 180 h 556"/>
                <a:gd name="connsiteX11" fmla="*/ 974 w 1020"/>
                <a:gd name="connsiteY11" fmla="*/ 200 h 556"/>
                <a:gd name="connsiteX12" fmla="*/ 990 w 1020"/>
                <a:gd name="connsiteY12" fmla="*/ 222 h 556"/>
                <a:gd name="connsiteX13" fmla="*/ 1004 w 1020"/>
                <a:gd name="connsiteY13" fmla="*/ 242 h 556"/>
                <a:gd name="connsiteX14" fmla="*/ 1020 w 1020"/>
                <a:gd name="connsiteY14" fmla="*/ 266 h 556"/>
                <a:gd name="connsiteX15" fmla="*/ 580 w 1020"/>
                <a:gd name="connsiteY15" fmla="*/ 340 h 556"/>
                <a:gd name="connsiteX16" fmla="*/ 554 w 1020"/>
                <a:gd name="connsiteY16" fmla="*/ 340 h 556"/>
                <a:gd name="connsiteX17" fmla="*/ 554 w 1020"/>
                <a:gd name="connsiteY17" fmla="*/ 340 h 556"/>
                <a:gd name="connsiteX18" fmla="*/ 528 w 1020"/>
                <a:gd name="connsiteY18" fmla="*/ 340 h 556"/>
                <a:gd name="connsiteX19" fmla="*/ 502 w 1020"/>
                <a:gd name="connsiteY19" fmla="*/ 342 h 556"/>
                <a:gd name="connsiteX20" fmla="*/ 452 w 1020"/>
                <a:gd name="connsiteY20" fmla="*/ 350 h 556"/>
                <a:gd name="connsiteX21" fmla="*/ 402 w 1020"/>
                <a:gd name="connsiteY21" fmla="*/ 360 h 556"/>
                <a:gd name="connsiteX22" fmla="*/ 356 w 1020"/>
                <a:gd name="connsiteY22" fmla="*/ 374 h 556"/>
                <a:gd name="connsiteX23" fmla="*/ 310 w 1020"/>
                <a:gd name="connsiteY23" fmla="*/ 390 h 556"/>
                <a:gd name="connsiteX24" fmla="*/ 266 w 1020"/>
                <a:gd name="connsiteY24" fmla="*/ 408 h 556"/>
                <a:gd name="connsiteX25" fmla="*/ 226 w 1020"/>
                <a:gd name="connsiteY25" fmla="*/ 428 h 556"/>
                <a:gd name="connsiteX26" fmla="*/ 188 w 1020"/>
                <a:gd name="connsiteY26" fmla="*/ 448 h 556"/>
                <a:gd name="connsiteX27" fmla="*/ 120 w 1020"/>
                <a:gd name="connsiteY27" fmla="*/ 488 h 556"/>
                <a:gd name="connsiteX28" fmla="*/ 66 w 1020"/>
                <a:gd name="connsiteY28" fmla="*/ 522 h 556"/>
                <a:gd name="connsiteX29" fmla="*/ 26 w 1020"/>
                <a:gd name="connsiteY29" fmla="*/ 546 h 556"/>
                <a:gd name="connsiteX30" fmla="*/ 14 w 1020"/>
                <a:gd name="connsiteY30" fmla="*/ 554 h 556"/>
                <a:gd name="connsiteX31" fmla="*/ 4 w 1020"/>
                <a:gd name="connsiteY31" fmla="*/ 556 h 556"/>
                <a:gd name="connsiteX32" fmla="*/ 4 w 1020"/>
                <a:gd name="connsiteY32" fmla="*/ 556 h 556"/>
                <a:gd name="connsiteX33" fmla="*/ 2 w 1020"/>
                <a:gd name="connsiteY33" fmla="*/ 554 h 556"/>
                <a:gd name="connsiteX34" fmla="*/ 0 w 1020"/>
                <a:gd name="connsiteY34" fmla="*/ 552 h 556"/>
                <a:gd name="connsiteX35" fmla="*/ 0 w 1020"/>
                <a:gd name="connsiteY35" fmla="*/ 552 h 556"/>
                <a:gd name="connsiteX36" fmla="*/ 0 w 1020"/>
                <a:gd name="connsiteY36" fmla="*/ 550 h 556"/>
                <a:gd name="connsiteX37" fmla="*/ 0 w 1020"/>
                <a:gd name="connsiteY37" fmla="*/ 550 h 556"/>
                <a:gd name="connsiteX38" fmla="*/ 2 w 1020"/>
                <a:gd name="connsiteY38" fmla="*/ 522 h 556"/>
                <a:gd name="connsiteX39" fmla="*/ 4 w 1020"/>
                <a:gd name="connsiteY39" fmla="*/ 494 h 556"/>
                <a:gd name="connsiteX40" fmla="*/ 8 w 1020"/>
                <a:gd name="connsiteY40" fmla="*/ 466 h 556"/>
                <a:gd name="connsiteX41" fmla="*/ 14 w 1020"/>
                <a:gd name="connsiteY41" fmla="*/ 440 h 556"/>
                <a:gd name="connsiteX42" fmla="*/ 20 w 1020"/>
                <a:gd name="connsiteY42" fmla="*/ 412 h 556"/>
                <a:gd name="connsiteX43" fmla="*/ 28 w 1020"/>
                <a:gd name="connsiteY43" fmla="*/ 386 h 556"/>
                <a:gd name="connsiteX44" fmla="*/ 38 w 1020"/>
                <a:gd name="connsiteY44" fmla="*/ 362 h 556"/>
                <a:gd name="connsiteX45" fmla="*/ 48 w 1020"/>
                <a:gd name="connsiteY45" fmla="*/ 336 h 556"/>
                <a:gd name="connsiteX46" fmla="*/ 58 w 1020"/>
                <a:gd name="connsiteY46" fmla="*/ 312 h 556"/>
                <a:gd name="connsiteX47" fmla="*/ 70 w 1020"/>
                <a:gd name="connsiteY47" fmla="*/ 288 h 556"/>
                <a:gd name="connsiteX48" fmla="*/ 84 w 1020"/>
                <a:gd name="connsiteY48" fmla="*/ 266 h 556"/>
                <a:gd name="connsiteX49" fmla="*/ 98 w 1020"/>
                <a:gd name="connsiteY49" fmla="*/ 242 h 556"/>
                <a:gd name="connsiteX50" fmla="*/ 114 w 1020"/>
                <a:gd name="connsiteY50" fmla="*/ 222 h 556"/>
                <a:gd name="connsiteX51" fmla="*/ 130 w 1020"/>
                <a:gd name="connsiteY51" fmla="*/ 200 h 556"/>
                <a:gd name="connsiteX52" fmla="*/ 146 w 1020"/>
                <a:gd name="connsiteY52" fmla="*/ 180 h 556"/>
                <a:gd name="connsiteX53" fmla="*/ 164 w 1020"/>
                <a:gd name="connsiteY53" fmla="*/ 162 h 556"/>
                <a:gd name="connsiteX54" fmla="*/ 184 w 1020"/>
                <a:gd name="connsiteY54" fmla="*/ 144 h 556"/>
                <a:gd name="connsiteX55" fmla="*/ 204 w 1020"/>
                <a:gd name="connsiteY55" fmla="*/ 126 h 556"/>
                <a:gd name="connsiteX56" fmla="*/ 224 w 1020"/>
                <a:gd name="connsiteY56" fmla="*/ 110 h 556"/>
                <a:gd name="connsiteX57" fmla="*/ 246 w 1020"/>
                <a:gd name="connsiteY57" fmla="*/ 94 h 556"/>
                <a:gd name="connsiteX58" fmla="*/ 268 w 1020"/>
                <a:gd name="connsiteY58" fmla="*/ 80 h 556"/>
                <a:gd name="connsiteX59" fmla="*/ 290 w 1020"/>
                <a:gd name="connsiteY59" fmla="*/ 66 h 556"/>
                <a:gd name="connsiteX60" fmla="*/ 314 w 1020"/>
                <a:gd name="connsiteY60" fmla="*/ 54 h 556"/>
                <a:gd name="connsiteX61" fmla="*/ 338 w 1020"/>
                <a:gd name="connsiteY61" fmla="*/ 44 h 556"/>
                <a:gd name="connsiteX62" fmla="*/ 362 w 1020"/>
                <a:gd name="connsiteY62" fmla="*/ 34 h 556"/>
                <a:gd name="connsiteX63" fmla="*/ 388 w 1020"/>
                <a:gd name="connsiteY63" fmla="*/ 24 h 556"/>
                <a:gd name="connsiteX64" fmla="*/ 414 w 1020"/>
                <a:gd name="connsiteY64" fmla="*/ 18 h 556"/>
                <a:gd name="connsiteX65" fmla="*/ 440 w 1020"/>
                <a:gd name="connsiteY65" fmla="*/ 12 h 556"/>
                <a:gd name="connsiteX66" fmla="*/ 468 w 1020"/>
                <a:gd name="connsiteY66" fmla="*/ 6 h 556"/>
                <a:gd name="connsiteX67" fmla="*/ 494 w 1020"/>
                <a:gd name="connsiteY67" fmla="*/ 2 h 556"/>
                <a:gd name="connsiteX68" fmla="*/ 522 w 1020"/>
                <a:gd name="connsiteY68" fmla="*/ 0 h 556"/>
                <a:gd name="connsiteX69" fmla="*/ 550 w 1020"/>
                <a:gd name="connsiteY69" fmla="*/ 0 h 556"/>
                <a:gd name="connsiteX70" fmla="*/ 550 w 1020"/>
                <a:gd name="connsiteY70" fmla="*/ 0 h 556"/>
                <a:gd name="connsiteX71" fmla="*/ 580 w 1020"/>
                <a:gd name="connsiteY71" fmla="*/ 0 h 556"/>
                <a:gd name="connsiteX0" fmla="*/ 740 w 1004"/>
                <a:gd name="connsiteY0" fmla="*/ 34 h 556"/>
                <a:gd name="connsiteX1" fmla="*/ 764 w 1004"/>
                <a:gd name="connsiteY1" fmla="*/ 44 h 556"/>
                <a:gd name="connsiteX2" fmla="*/ 788 w 1004"/>
                <a:gd name="connsiteY2" fmla="*/ 54 h 556"/>
                <a:gd name="connsiteX3" fmla="*/ 812 w 1004"/>
                <a:gd name="connsiteY3" fmla="*/ 66 h 556"/>
                <a:gd name="connsiteX4" fmla="*/ 834 w 1004"/>
                <a:gd name="connsiteY4" fmla="*/ 80 h 556"/>
                <a:gd name="connsiteX5" fmla="*/ 858 w 1004"/>
                <a:gd name="connsiteY5" fmla="*/ 94 h 556"/>
                <a:gd name="connsiteX6" fmla="*/ 878 w 1004"/>
                <a:gd name="connsiteY6" fmla="*/ 110 h 556"/>
                <a:gd name="connsiteX7" fmla="*/ 900 w 1004"/>
                <a:gd name="connsiteY7" fmla="*/ 126 h 556"/>
                <a:gd name="connsiteX8" fmla="*/ 918 w 1004"/>
                <a:gd name="connsiteY8" fmla="*/ 142 h 556"/>
                <a:gd name="connsiteX9" fmla="*/ 938 w 1004"/>
                <a:gd name="connsiteY9" fmla="*/ 162 h 556"/>
                <a:gd name="connsiteX10" fmla="*/ 956 w 1004"/>
                <a:gd name="connsiteY10" fmla="*/ 180 h 556"/>
                <a:gd name="connsiteX11" fmla="*/ 974 w 1004"/>
                <a:gd name="connsiteY11" fmla="*/ 200 h 556"/>
                <a:gd name="connsiteX12" fmla="*/ 990 w 1004"/>
                <a:gd name="connsiteY12" fmla="*/ 222 h 556"/>
                <a:gd name="connsiteX13" fmla="*/ 1004 w 1004"/>
                <a:gd name="connsiteY13" fmla="*/ 242 h 556"/>
                <a:gd name="connsiteX14" fmla="*/ 580 w 1004"/>
                <a:gd name="connsiteY14" fmla="*/ 340 h 556"/>
                <a:gd name="connsiteX15" fmla="*/ 554 w 1004"/>
                <a:gd name="connsiteY15" fmla="*/ 340 h 556"/>
                <a:gd name="connsiteX16" fmla="*/ 554 w 1004"/>
                <a:gd name="connsiteY16" fmla="*/ 340 h 556"/>
                <a:gd name="connsiteX17" fmla="*/ 528 w 1004"/>
                <a:gd name="connsiteY17" fmla="*/ 340 h 556"/>
                <a:gd name="connsiteX18" fmla="*/ 502 w 1004"/>
                <a:gd name="connsiteY18" fmla="*/ 342 h 556"/>
                <a:gd name="connsiteX19" fmla="*/ 452 w 1004"/>
                <a:gd name="connsiteY19" fmla="*/ 350 h 556"/>
                <a:gd name="connsiteX20" fmla="*/ 402 w 1004"/>
                <a:gd name="connsiteY20" fmla="*/ 360 h 556"/>
                <a:gd name="connsiteX21" fmla="*/ 356 w 1004"/>
                <a:gd name="connsiteY21" fmla="*/ 374 h 556"/>
                <a:gd name="connsiteX22" fmla="*/ 310 w 1004"/>
                <a:gd name="connsiteY22" fmla="*/ 390 h 556"/>
                <a:gd name="connsiteX23" fmla="*/ 266 w 1004"/>
                <a:gd name="connsiteY23" fmla="*/ 408 h 556"/>
                <a:gd name="connsiteX24" fmla="*/ 226 w 1004"/>
                <a:gd name="connsiteY24" fmla="*/ 428 h 556"/>
                <a:gd name="connsiteX25" fmla="*/ 188 w 1004"/>
                <a:gd name="connsiteY25" fmla="*/ 448 h 556"/>
                <a:gd name="connsiteX26" fmla="*/ 120 w 1004"/>
                <a:gd name="connsiteY26" fmla="*/ 488 h 556"/>
                <a:gd name="connsiteX27" fmla="*/ 66 w 1004"/>
                <a:gd name="connsiteY27" fmla="*/ 522 h 556"/>
                <a:gd name="connsiteX28" fmla="*/ 26 w 1004"/>
                <a:gd name="connsiteY28" fmla="*/ 546 h 556"/>
                <a:gd name="connsiteX29" fmla="*/ 14 w 1004"/>
                <a:gd name="connsiteY29" fmla="*/ 554 h 556"/>
                <a:gd name="connsiteX30" fmla="*/ 4 w 1004"/>
                <a:gd name="connsiteY30" fmla="*/ 556 h 556"/>
                <a:gd name="connsiteX31" fmla="*/ 4 w 1004"/>
                <a:gd name="connsiteY31" fmla="*/ 556 h 556"/>
                <a:gd name="connsiteX32" fmla="*/ 2 w 1004"/>
                <a:gd name="connsiteY32" fmla="*/ 554 h 556"/>
                <a:gd name="connsiteX33" fmla="*/ 0 w 1004"/>
                <a:gd name="connsiteY33" fmla="*/ 552 h 556"/>
                <a:gd name="connsiteX34" fmla="*/ 0 w 1004"/>
                <a:gd name="connsiteY34" fmla="*/ 552 h 556"/>
                <a:gd name="connsiteX35" fmla="*/ 0 w 1004"/>
                <a:gd name="connsiteY35" fmla="*/ 550 h 556"/>
                <a:gd name="connsiteX36" fmla="*/ 0 w 1004"/>
                <a:gd name="connsiteY36" fmla="*/ 550 h 556"/>
                <a:gd name="connsiteX37" fmla="*/ 2 w 1004"/>
                <a:gd name="connsiteY37" fmla="*/ 522 h 556"/>
                <a:gd name="connsiteX38" fmla="*/ 4 w 1004"/>
                <a:gd name="connsiteY38" fmla="*/ 494 h 556"/>
                <a:gd name="connsiteX39" fmla="*/ 8 w 1004"/>
                <a:gd name="connsiteY39" fmla="*/ 466 h 556"/>
                <a:gd name="connsiteX40" fmla="*/ 14 w 1004"/>
                <a:gd name="connsiteY40" fmla="*/ 440 h 556"/>
                <a:gd name="connsiteX41" fmla="*/ 20 w 1004"/>
                <a:gd name="connsiteY41" fmla="*/ 412 h 556"/>
                <a:gd name="connsiteX42" fmla="*/ 28 w 1004"/>
                <a:gd name="connsiteY42" fmla="*/ 386 h 556"/>
                <a:gd name="connsiteX43" fmla="*/ 38 w 1004"/>
                <a:gd name="connsiteY43" fmla="*/ 362 h 556"/>
                <a:gd name="connsiteX44" fmla="*/ 48 w 1004"/>
                <a:gd name="connsiteY44" fmla="*/ 336 h 556"/>
                <a:gd name="connsiteX45" fmla="*/ 58 w 1004"/>
                <a:gd name="connsiteY45" fmla="*/ 312 h 556"/>
                <a:gd name="connsiteX46" fmla="*/ 70 w 1004"/>
                <a:gd name="connsiteY46" fmla="*/ 288 h 556"/>
                <a:gd name="connsiteX47" fmla="*/ 84 w 1004"/>
                <a:gd name="connsiteY47" fmla="*/ 266 h 556"/>
                <a:gd name="connsiteX48" fmla="*/ 98 w 1004"/>
                <a:gd name="connsiteY48" fmla="*/ 242 h 556"/>
                <a:gd name="connsiteX49" fmla="*/ 114 w 1004"/>
                <a:gd name="connsiteY49" fmla="*/ 222 h 556"/>
                <a:gd name="connsiteX50" fmla="*/ 130 w 1004"/>
                <a:gd name="connsiteY50" fmla="*/ 200 h 556"/>
                <a:gd name="connsiteX51" fmla="*/ 146 w 1004"/>
                <a:gd name="connsiteY51" fmla="*/ 180 h 556"/>
                <a:gd name="connsiteX52" fmla="*/ 164 w 1004"/>
                <a:gd name="connsiteY52" fmla="*/ 162 h 556"/>
                <a:gd name="connsiteX53" fmla="*/ 184 w 1004"/>
                <a:gd name="connsiteY53" fmla="*/ 144 h 556"/>
                <a:gd name="connsiteX54" fmla="*/ 204 w 1004"/>
                <a:gd name="connsiteY54" fmla="*/ 126 h 556"/>
                <a:gd name="connsiteX55" fmla="*/ 224 w 1004"/>
                <a:gd name="connsiteY55" fmla="*/ 110 h 556"/>
                <a:gd name="connsiteX56" fmla="*/ 246 w 1004"/>
                <a:gd name="connsiteY56" fmla="*/ 94 h 556"/>
                <a:gd name="connsiteX57" fmla="*/ 268 w 1004"/>
                <a:gd name="connsiteY57" fmla="*/ 80 h 556"/>
                <a:gd name="connsiteX58" fmla="*/ 290 w 1004"/>
                <a:gd name="connsiteY58" fmla="*/ 66 h 556"/>
                <a:gd name="connsiteX59" fmla="*/ 314 w 1004"/>
                <a:gd name="connsiteY59" fmla="*/ 54 h 556"/>
                <a:gd name="connsiteX60" fmla="*/ 338 w 1004"/>
                <a:gd name="connsiteY60" fmla="*/ 44 h 556"/>
                <a:gd name="connsiteX61" fmla="*/ 362 w 1004"/>
                <a:gd name="connsiteY61" fmla="*/ 34 h 556"/>
                <a:gd name="connsiteX62" fmla="*/ 388 w 1004"/>
                <a:gd name="connsiteY62" fmla="*/ 24 h 556"/>
                <a:gd name="connsiteX63" fmla="*/ 414 w 1004"/>
                <a:gd name="connsiteY63" fmla="*/ 18 h 556"/>
                <a:gd name="connsiteX64" fmla="*/ 440 w 1004"/>
                <a:gd name="connsiteY64" fmla="*/ 12 h 556"/>
                <a:gd name="connsiteX65" fmla="*/ 468 w 1004"/>
                <a:gd name="connsiteY65" fmla="*/ 6 h 556"/>
                <a:gd name="connsiteX66" fmla="*/ 494 w 1004"/>
                <a:gd name="connsiteY66" fmla="*/ 2 h 556"/>
                <a:gd name="connsiteX67" fmla="*/ 522 w 1004"/>
                <a:gd name="connsiteY67" fmla="*/ 0 h 556"/>
                <a:gd name="connsiteX68" fmla="*/ 550 w 1004"/>
                <a:gd name="connsiteY68" fmla="*/ 0 h 556"/>
                <a:gd name="connsiteX69" fmla="*/ 550 w 1004"/>
                <a:gd name="connsiteY69" fmla="*/ 0 h 556"/>
                <a:gd name="connsiteX70" fmla="*/ 580 w 1004"/>
                <a:gd name="connsiteY70" fmla="*/ 0 h 556"/>
                <a:gd name="connsiteX0" fmla="*/ 740 w 1056"/>
                <a:gd name="connsiteY0" fmla="*/ 34 h 556"/>
                <a:gd name="connsiteX1" fmla="*/ 764 w 1056"/>
                <a:gd name="connsiteY1" fmla="*/ 44 h 556"/>
                <a:gd name="connsiteX2" fmla="*/ 788 w 1056"/>
                <a:gd name="connsiteY2" fmla="*/ 54 h 556"/>
                <a:gd name="connsiteX3" fmla="*/ 812 w 1056"/>
                <a:gd name="connsiteY3" fmla="*/ 66 h 556"/>
                <a:gd name="connsiteX4" fmla="*/ 834 w 1056"/>
                <a:gd name="connsiteY4" fmla="*/ 80 h 556"/>
                <a:gd name="connsiteX5" fmla="*/ 858 w 1056"/>
                <a:gd name="connsiteY5" fmla="*/ 94 h 556"/>
                <a:gd name="connsiteX6" fmla="*/ 878 w 1056"/>
                <a:gd name="connsiteY6" fmla="*/ 110 h 556"/>
                <a:gd name="connsiteX7" fmla="*/ 900 w 1056"/>
                <a:gd name="connsiteY7" fmla="*/ 126 h 556"/>
                <a:gd name="connsiteX8" fmla="*/ 918 w 1056"/>
                <a:gd name="connsiteY8" fmla="*/ 142 h 556"/>
                <a:gd name="connsiteX9" fmla="*/ 938 w 1056"/>
                <a:gd name="connsiteY9" fmla="*/ 162 h 556"/>
                <a:gd name="connsiteX10" fmla="*/ 956 w 1056"/>
                <a:gd name="connsiteY10" fmla="*/ 180 h 556"/>
                <a:gd name="connsiteX11" fmla="*/ 974 w 1056"/>
                <a:gd name="connsiteY11" fmla="*/ 200 h 556"/>
                <a:gd name="connsiteX12" fmla="*/ 990 w 1056"/>
                <a:gd name="connsiteY12" fmla="*/ 222 h 556"/>
                <a:gd name="connsiteX13" fmla="*/ 580 w 1056"/>
                <a:gd name="connsiteY13" fmla="*/ 340 h 556"/>
                <a:gd name="connsiteX14" fmla="*/ 554 w 1056"/>
                <a:gd name="connsiteY14" fmla="*/ 340 h 556"/>
                <a:gd name="connsiteX15" fmla="*/ 554 w 1056"/>
                <a:gd name="connsiteY15" fmla="*/ 340 h 556"/>
                <a:gd name="connsiteX16" fmla="*/ 528 w 1056"/>
                <a:gd name="connsiteY16" fmla="*/ 340 h 556"/>
                <a:gd name="connsiteX17" fmla="*/ 502 w 1056"/>
                <a:gd name="connsiteY17" fmla="*/ 342 h 556"/>
                <a:gd name="connsiteX18" fmla="*/ 452 w 1056"/>
                <a:gd name="connsiteY18" fmla="*/ 350 h 556"/>
                <a:gd name="connsiteX19" fmla="*/ 402 w 1056"/>
                <a:gd name="connsiteY19" fmla="*/ 360 h 556"/>
                <a:gd name="connsiteX20" fmla="*/ 356 w 1056"/>
                <a:gd name="connsiteY20" fmla="*/ 374 h 556"/>
                <a:gd name="connsiteX21" fmla="*/ 310 w 1056"/>
                <a:gd name="connsiteY21" fmla="*/ 390 h 556"/>
                <a:gd name="connsiteX22" fmla="*/ 266 w 1056"/>
                <a:gd name="connsiteY22" fmla="*/ 408 h 556"/>
                <a:gd name="connsiteX23" fmla="*/ 226 w 1056"/>
                <a:gd name="connsiteY23" fmla="*/ 428 h 556"/>
                <a:gd name="connsiteX24" fmla="*/ 188 w 1056"/>
                <a:gd name="connsiteY24" fmla="*/ 448 h 556"/>
                <a:gd name="connsiteX25" fmla="*/ 120 w 1056"/>
                <a:gd name="connsiteY25" fmla="*/ 488 h 556"/>
                <a:gd name="connsiteX26" fmla="*/ 66 w 1056"/>
                <a:gd name="connsiteY26" fmla="*/ 522 h 556"/>
                <a:gd name="connsiteX27" fmla="*/ 26 w 1056"/>
                <a:gd name="connsiteY27" fmla="*/ 546 h 556"/>
                <a:gd name="connsiteX28" fmla="*/ 14 w 1056"/>
                <a:gd name="connsiteY28" fmla="*/ 554 h 556"/>
                <a:gd name="connsiteX29" fmla="*/ 4 w 1056"/>
                <a:gd name="connsiteY29" fmla="*/ 556 h 556"/>
                <a:gd name="connsiteX30" fmla="*/ 4 w 1056"/>
                <a:gd name="connsiteY30" fmla="*/ 556 h 556"/>
                <a:gd name="connsiteX31" fmla="*/ 2 w 1056"/>
                <a:gd name="connsiteY31" fmla="*/ 554 h 556"/>
                <a:gd name="connsiteX32" fmla="*/ 0 w 1056"/>
                <a:gd name="connsiteY32" fmla="*/ 552 h 556"/>
                <a:gd name="connsiteX33" fmla="*/ 0 w 1056"/>
                <a:gd name="connsiteY33" fmla="*/ 552 h 556"/>
                <a:gd name="connsiteX34" fmla="*/ 0 w 1056"/>
                <a:gd name="connsiteY34" fmla="*/ 550 h 556"/>
                <a:gd name="connsiteX35" fmla="*/ 0 w 1056"/>
                <a:gd name="connsiteY35" fmla="*/ 550 h 556"/>
                <a:gd name="connsiteX36" fmla="*/ 2 w 1056"/>
                <a:gd name="connsiteY36" fmla="*/ 522 h 556"/>
                <a:gd name="connsiteX37" fmla="*/ 4 w 1056"/>
                <a:gd name="connsiteY37" fmla="*/ 494 h 556"/>
                <a:gd name="connsiteX38" fmla="*/ 8 w 1056"/>
                <a:gd name="connsiteY38" fmla="*/ 466 h 556"/>
                <a:gd name="connsiteX39" fmla="*/ 14 w 1056"/>
                <a:gd name="connsiteY39" fmla="*/ 440 h 556"/>
                <a:gd name="connsiteX40" fmla="*/ 20 w 1056"/>
                <a:gd name="connsiteY40" fmla="*/ 412 h 556"/>
                <a:gd name="connsiteX41" fmla="*/ 28 w 1056"/>
                <a:gd name="connsiteY41" fmla="*/ 386 h 556"/>
                <a:gd name="connsiteX42" fmla="*/ 38 w 1056"/>
                <a:gd name="connsiteY42" fmla="*/ 362 h 556"/>
                <a:gd name="connsiteX43" fmla="*/ 48 w 1056"/>
                <a:gd name="connsiteY43" fmla="*/ 336 h 556"/>
                <a:gd name="connsiteX44" fmla="*/ 58 w 1056"/>
                <a:gd name="connsiteY44" fmla="*/ 312 h 556"/>
                <a:gd name="connsiteX45" fmla="*/ 70 w 1056"/>
                <a:gd name="connsiteY45" fmla="*/ 288 h 556"/>
                <a:gd name="connsiteX46" fmla="*/ 84 w 1056"/>
                <a:gd name="connsiteY46" fmla="*/ 266 h 556"/>
                <a:gd name="connsiteX47" fmla="*/ 98 w 1056"/>
                <a:gd name="connsiteY47" fmla="*/ 242 h 556"/>
                <a:gd name="connsiteX48" fmla="*/ 114 w 1056"/>
                <a:gd name="connsiteY48" fmla="*/ 222 h 556"/>
                <a:gd name="connsiteX49" fmla="*/ 130 w 1056"/>
                <a:gd name="connsiteY49" fmla="*/ 200 h 556"/>
                <a:gd name="connsiteX50" fmla="*/ 146 w 1056"/>
                <a:gd name="connsiteY50" fmla="*/ 180 h 556"/>
                <a:gd name="connsiteX51" fmla="*/ 164 w 1056"/>
                <a:gd name="connsiteY51" fmla="*/ 162 h 556"/>
                <a:gd name="connsiteX52" fmla="*/ 184 w 1056"/>
                <a:gd name="connsiteY52" fmla="*/ 144 h 556"/>
                <a:gd name="connsiteX53" fmla="*/ 204 w 1056"/>
                <a:gd name="connsiteY53" fmla="*/ 126 h 556"/>
                <a:gd name="connsiteX54" fmla="*/ 224 w 1056"/>
                <a:gd name="connsiteY54" fmla="*/ 110 h 556"/>
                <a:gd name="connsiteX55" fmla="*/ 246 w 1056"/>
                <a:gd name="connsiteY55" fmla="*/ 94 h 556"/>
                <a:gd name="connsiteX56" fmla="*/ 268 w 1056"/>
                <a:gd name="connsiteY56" fmla="*/ 80 h 556"/>
                <a:gd name="connsiteX57" fmla="*/ 290 w 1056"/>
                <a:gd name="connsiteY57" fmla="*/ 66 h 556"/>
                <a:gd name="connsiteX58" fmla="*/ 314 w 1056"/>
                <a:gd name="connsiteY58" fmla="*/ 54 h 556"/>
                <a:gd name="connsiteX59" fmla="*/ 338 w 1056"/>
                <a:gd name="connsiteY59" fmla="*/ 44 h 556"/>
                <a:gd name="connsiteX60" fmla="*/ 362 w 1056"/>
                <a:gd name="connsiteY60" fmla="*/ 34 h 556"/>
                <a:gd name="connsiteX61" fmla="*/ 388 w 1056"/>
                <a:gd name="connsiteY61" fmla="*/ 24 h 556"/>
                <a:gd name="connsiteX62" fmla="*/ 414 w 1056"/>
                <a:gd name="connsiteY62" fmla="*/ 18 h 556"/>
                <a:gd name="connsiteX63" fmla="*/ 440 w 1056"/>
                <a:gd name="connsiteY63" fmla="*/ 12 h 556"/>
                <a:gd name="connsiteX64" fmla="*/ 468 w 1056"/>
                <a:gd name="connsiteY64" fmla="*/ 6 h 556"/>
                <a:gd name="connsiteX65" fmla="*/ 494 w 1056"/>
                <a:gd name="connsiteY65" fmla="*/ 2 h 556"/>
                <a:gd name="connsiteX66" fmla="*/ 522 w 1056"/>
                <a:gd name="connsiteY66" fmla="*/ 0 h 556"/>
                <a:gd name="connsiteX67" fmla="*/ 550 w 1056"/>
                <a:gd name="connsiteY67" fmla="*/ 0 h 556"/>
                <a:gd name="connsiteX68" fmla="*/ 550 w 1056"/>
                <a:gd name="connsiteY68" fmla="*/ 0 h 556"/>
                <a:gd name="connsiteX69" fmla="*/ 580 w 1056"/>
                <a:gd name="connsiteY69" fmla="*/ 0 h 556"/>
                <a:gd name="connsiteX0" fmla="*/ 740 w 974"/>
                <a:gd name="connsiteY0" fmla="*/ 34 h 556"/>
                <a:gd name="connsiteX1" fmla="*/ 764 w 974"/>
                <a:gd name="connsiteY1" fmla="*/ 44 h 556"/>
                <a:gd name="connsiteX2" fmla="*/ 788 w 974"/>
                <a:gd name="connsiteY2" fmla="*/ 54 h 556"/>
                <a:gd name="connsiteX3" fmla="*/ 812 w 974"/>
                <a:gd name="connsiteY3" fmla="*/ 66 h 556"/>
                <a:gd name="connsiteX4" fmla="*/ 834 w 974"/>
                <a:gd name="connsiteY4" fmla="*/ 80 h 556"/>
                <a:gd name="connsiteX5" fmla="*/ 858 w 974"/>
                <a:gd name="connsiteY5" fmla="*/ 94 h 556"/>
                <a:gd name="connsiteX6" fmla="*/ 878 w 974"/>
                <a:gd name="connsiteY6" fmla="*/ 110 h 556"/>
                <a:gd name="connsiteX7" fmla="*/ 900 w 974"/>
                <a:gd name="connsiteY7" fmla="*/ 126 h 556"/>
                <a:gd name="connsiteX8" fmla="*/ 918 w 974"/>
                <a:gd name="connsiteY8" fmla="*/ 142 h 556"/>
                <a:gd name="connsiteX9" fmla="*/ 938 w 974"/>
                <a:gd name="connsiteY9" fmla="*/ 162 h 556"/>
                <a:gd name="connsiteX10" fmla="*/ 956 w 974"/>
                <a:gd name="connsiteY10" fmla="*/ 180 h 556"/>
                <a:gd name="connsiteX11" fmla="*/ 974 w 974"/>
                <a:gd name="connsiteY11" fmla="*/ 200 h 556"/>
                <a:gd name="connsiteX12" fmla="*/ 580 w 974"/>
                <a:gd name="connsiteY12" fmla="*/ 340 h 556"/>
                <a:gd name="connsiteX13" fmla="*/ 554 w 974"/>
                <a:gd name="connsiteY13" fmla="*/ 340 h 556"/>
                <a:gd name="connsiteX14" fmla="*/ 554 w 974"/>
                <a:gd name="connsiteY14" fmla="*/ 340 h 556"/>
                <a:gd name="connsiteX15" fmla="*/ 528 w 974"/>
                <a:gd name="connsiteY15" fmla="*/ 340 h 556"/>
                <a:gd name="connsiteX16" fmla="*/ 502 w 974"/>
                <a:gd name="connsiteY16" fmla="*/ 342 h 556"/>
                <a:gd name="connsiteX17" fmla="*/ 452 w 974"/>
                <a:gd name="connsiteY17" fmla="*/ 350 h 556"/>
                <a:gd name="connsiteX18" fmla="*/ 402 w 974"/>
                <a:gd name="connsiteY18" fmla="*/ 360 h 556"/>
                <a:gd name="connsiteX19" fmla="*/ 356 w 974"/>
                <a:gd name="connsiteY19" fmla="*/ 374 h 556"/>
                <a:gd name="connsiteX20" fmla="*/ 310 w 974"/>
                <a:gd name="connsiteY20" fmla="*/ 390 h 556"/>
                <a:gd name="connsiteX21" fmla="*/ 266 w 974"/>
                <a:gd name="connsiteY21" fmla="*/ 408 h 556"/>
                <a:gd name="connsiteX22" fmla="*/ 226 w 974"/>
                <a:gd name="connsiteY22" fmla="*/ 428 h 556"/>
                <a:gd name="connsiteX23" fmla="*/ 188 w 974"/>
                <a:gd name="connsiteY23" fmla="*/ 448 h 556"/>
                <a:gd name="connsiteX24" fmla="*/ 120 w 974"/>
                <a:gd name="connsiteY24" fmla="*/ 488 h 556"/>
                <a:gd name="connsiteX25" fmla="*/ 66 w 974"/>
                <a:gd name="connsiteY25" fmla="*/ 522 h 556"/>
                <a:gd name="connsiteX26" fmla="*/ 26 w 974"/>
                <a:gd name="connsiteY26" fmla="*/ 546 h 556"/>
                <a:gd name="connsiteX27" fmla="*/ 14 w 974"/>
                <a:gd name="connsiteY27" fmla="*/ 554 h 556"/>
                <a:gd name="connsiteX28" fmla="*/ 4 w 974"/>
                <a:gd name="connsiteY28" fmla="*/ 556 h 556"/>
                <a:gd name="connsiteX29" fmla="*/ 4 w 974"/>
                <a:gd name="connsiteY29" fmla="*/ 556 h 556"/>
                <a:gd name="connsiteX30" fmla="*/ 2 w 974"/>
                <a:gd name="connsiteY30" fmla="*/ 554 h 556"/>
                <a:gd name="connsiteX31" fmla="*/ 0 w 974"/>
                <a:gd name="connsiteY31" fmla="*/ 552 h 556"/>
                <a:gd name="connsiteX32" fmla="*/ 0 w 974"/>
                <a:gd name="connsiteY32" fmla="*/ 552 h 556"/>
                <a:gd name="connsiteX33" fmla="*/ 0 w 974"/>
                <a:gd name="connsiteY33" fmla="*/ 550 h 556"/>
                <a:gd name="connsiteX34" fmla="*/ 0 w 974"/>
                <a:gd name="connsiteY34" fmla="*/ 550 h 556"/>
                <a:gd name="connsiteX35" fmla="*/ 2 w 974"/>
                <a:gd name="connsiteY35" fmla="*/ 522 h 556"/>
                <a:gd name="connsiteX36" fmla="*/ 4 w 974"/>
                <a:gd name="connsiteY36" fmla="*/ 494 h 556"/>
                <a:gd name="connsiteX37" fmla="*/ 8 w 974"/>
                <a:gd name="connsiteY37" fmla="*/ 466 h 556"/>
                <a:gd name="connsiteX38" fmla="*/ 14 w 974"/>
                <a:gd name="connsiteY38" fmla="*/ 440 h 556"/>
                <a:gd name="connsiteX39" fmla="*/ 20 w 974"/>
                <a:gd name="connsiteY39" fmla="*/ 412 h 556"/>
                <a:gd name="connsiteX40" fmla="*/ 28 w 974"/>
                <a:gd name="connsiteY40" fmla="*/ 386 h 556"/>
                <a:gd name="connsiteX41" fmla="*/ 38 w 974"/>
                <a:gd name="connsiteY41" fmla="*/ 362 h 556"/>
                <a:gd name="connsiteX42" fmla="*/ 48 w 974"/>
                <a:gd name="connsiteY42" fmla="*/ 336 h 556"/>
                <a:gd name="connsiteX43" fmla="*/ 58 w 974"/>
                <a:gd name="connsiteY43" fmla="*/ 312 h 556"/>
                <a:gd name="connsiteX44" fmla="*/ 70 w 974"/>
                <a:gd name="connsiteY44" fmla="*/ 288 h 556"/>
                <a:gd name="connsiteX45" fmla="*/ 84 w 974"/>
                <a:gd name="connsiteY45" fmla="*/ 266 h 556"/>
                <a:gd name="connsiteX46" fmla="*/ 98 w 974"/>
                <a:gd name="connsiteY46" fmla="*/ 242 h 556"/>
                <a:gd name="connsiteX47" fmla="*/ 114 w 974"/>
                <a:gd name="connsiteY47" fmla="*/ 222 h 556"/>
                <a:gd name="connsiteX48" fmla="*/ 130 w 974"/>
                <a:gd name="connsiteY48" fmla="*/ 200 h 556"/>
                <a:gd name="connsiteX49" fmla="*/ 146 w 974"/>
                <a:gd name="connsiteY49" fmla="*/ 180 h 556"/>
                <a:gd name="connsiteX50" fmla="*/ 164 w 974"/>
                <a:gd name="connsiteY50" fmla="*/ 162 h 556"/>
                <a:gd name="connsiteX51" fmla="*/ 184 w 974"/>
                <a:gd name="connsiteY51" fmla="*/ 144 h 556"/>
                <a:gd name="connsiteX52" fmla="*/ 204 w 974"/>
                <a:gd name="connsiteY52" fmla="*/ 126 h 556"/>
                <a:gd name="connsiteX53" fmla="*/ 224 w 974"/>
                <a:gd name="connsiteY53" fmla="*/ 110 h 556"/>
                <a:gd name="connsiteX54" fmla="*/ 246 w 974"/>
                <a:gd name="connsiteY54" fmla="*/ 94 h 556"/>
                <a:gd name="connsiteX55" fmla="*/ 268 w 974"/>
                <a:gd name="connsiteY55" fmla="*/ 80 h 556"/>
                <a:gd name="connsiteX56" fmla="*/ 290 w 974"/>
                <a:gd name="connsiteY56" fmla="*/ 66 h 556"/>
                <a:gd name="connsiteX57" fmla="*/ 314 w 974"/>
                <a:gd name="connsiteY57" fmla="*/ 54 h 556"/>
                <a:gd name="connsiteX58" fmla="*/ 338 w 974"/>
                <a:gd name="connsiteY58" fmla="*/ 44 h 556"/>
                <a:gd name="connsiteX59" fmla="*/ 362 w 974"/>
                <a:gd name="connsiteY59" fmla="*/ 34 h 556"/>
                <a:gd name="connsiteX60" fmla="*/ 388 w 974"/>
                <a:gd name="connsiteY60" fmla="*/ 24 h 556"/>
                <a:gd name="connsiteX61" fmla="*/ 414 w 974"/>
                <a:gd name="connsiteY61" fmla="*/ 18 h 556"/>
                <a:gd name="connsiteX62" fmla="*/ 440 w 974"/>
                <a:gd name="connsiteY62" fmla="*/ 12 h 556"/>
                <a:gd name="connsiteX63" fmla="*/ 468 w 974"/>
                <a:gd name="connsiteY63" fmla="*/ 6 h 556"/>
                <a:gd name="connsiteX64" fmla="*/ 494 w 974"/>
                <a:gd name="connsiteY64" fmla="*/ 2 h 556"/>
                <a:gd name="connsiteX65" fmla="*/ 522 w 974"/>
                <a:gd name="connsiteY65" fmla="*/ 0 h 556"/>
                <a:gd name="connsiteX66" fmla="*/ 550 w 974"/>
                <a:gd name="connsiteY66" fmla="*/ 0 h 556"/>
                <a:gd name="connsiteX67" fmla="*/ 550 w 974"/>
                <a:gd name="connsiteY67" fmla="*/ 0 h 556"/>
                <a:gd name="connsiteX68" fmla="*/ 580 w 974"/>
                <a:gd name="connsiteY68" fmla="*/ 0 h 556"/>
                <a:gd name="connsiteX0" fmla="*/ 740 w 956"/>
                <a:gd name="connsiteY0" fmla="*/ 34 h 556"/>
                <a:gd name="connsiteX1" fmla="*/ 764 w 956"/>
                <a:gd name="connsiteY1" fmla="*/ 44 h 556"/>
                <a:gd name="connsiteX2" fmla="*/ 788 w 956"/>
                <a:gd name="connsiteY2" fmla="*/ 54 h 556"/>
                <a:gd name="connsiteX3" fmla="*/ 812 w 956"/>
                <a:gd name="connsiteY3" fmla="*/ 66 h 556"/>
                <a:gd name="connsiteX4" fmla="*/ 834 w 956"/>
                <a:gd name="connsiteY4" fmla="*/ 80 h 556"/>
                <a:gd name="connsiteX5" fmla="*/ 858 w 956"/>
                <a:gd name="connsiteY5" fmla="*/ 94 h 556"/>
                <a:gd name="connsiteX6" fmla="*/ 878 w 956"/>
                <a:gd name="connsiteY6" fmla="*/ 110 h 556"/>
                <a:gd name="connsiteX7" fmla="*/ 900 w 956"/>
                <a:gd name="connsiteY7" fmla="*/ 126 h 556"/>
                <a:gd name="connsiteX8" fmla="*/ 918 w 956"/>
                <a:gd name="connsiteY8" fmla="*/ 142 h 556"/>
                <a:gd name="connsiteX9" fmla="*/ 938 w 956"/>
                <a:gd name="connsiteY9" fmla="*/ 162 h 556"/>
                <a:gd name="connsiteX10" fmla="*/ 956 w 956"/>
                <a:gd name="connsiteY10" fmla="*/ 180 h 556"/>
                <a:gd name="connsiteX11" fmla="*/ 580 w 956"/>
                <a:gd name="connsiteY11" fmla="*/ 340 h 556"/>
                <a:gd name="connsiteX12" fmla="*/ 554 w 956"/>
                <a:gd name="connsiteY12" fmla="*/ 340 h 556"/>
                <a:gd name="connsiteX13" fmla="*/ 554 w 956"/>
                <a:gd name="connsiteY13" fmla="*/ 340 h 556"/>
                <a:gd name="connsiteX14" fmla="*/ 528 w 956"/>
                <a:gd name="connsiteY14" fmla="*/ 340 h 556"/>
                <a:gd name="connsiteX15" fmla="*/ 502 w 956"/>
                <a:gd name="connsiteY15" fmla="*/ 342 h 556"/>
                <a:gd name="connsiteX16" fmla="*/ 452 w 956"/>
                <a:gd name="connsiteY16" fmla="*/ 350 h 556"/>
                <a:gd name="connsiteX17" fmla="*/ 402 w 956"/>
                <a:gd name="connsiteY17" fmla="*/ 360 h 556"/>
                <a:gd name="connsiteX18" fmla="*/ 356 w 956"/>
                <a:gd name="connsiteY18" fmla="*/ 374 h 556"/>
                <a:gd name="connsiteX19" fmla="*/ 310 w 956"/>
                <a:gd name="connsiteY19" fmla="*/ 390 h 556"/>
                <a:gd name="connsiteX20" fmla="*/ 266 w 956"/>
                <a:gd name="connsiteY20" fmla="*/ 408 h 556"/>
                <a:gd name="connsiteX21" fmla="*/ 226 w 956"/>
                <a:gd name="connsiteY21" fmla="*/ 428 h 556"/>
                <a:gd name="connsiteX22" fmla="*/ 188 w 956"/>
                <a:gd name="connsiteY22" fmla="*/ 448 h 556"/>
                <a:gd name="connsiteX23" fmla="*/ 120 w 956"/>
                <a:gd name="connsiteY23" fmla="*/ 488 h 556"/>
                <a:gd name="connsiteX24" fmla="*/ 66 w 956"/>
                <a:gd name="connsiteY24" fmla="*/ 522 h 556"/>
                <a:gd name="connsiteX25" fmla="*/ 26 w 956"/>
                <a:gd name="connsiteY25" fmla="*/ 546 h 556"/>
                <a:gd name="connsiteX26" fmla="*/ 14 w 956"/>
                <a:gd name="connsiteY26" fmla="*/ 554 h 556"/>
                <a:gd name="connsiteX27" fmla="*/ 4 w 956"/>
                <a:gd name="connsiteY27" fmla="*/ 556 h 556"/>
                <a:gd name="connsiteX28" fmla="*/ 4 w 956"/>
                <a:gd name="connsiteY28" fmla="*/ 556 h 556"/>
                <a:gd name="connsiteX29" fmla="*/ 2 w 956"/>
                <a:gd name="connsiteY29" fmla="*/ 554 h 556"/>
                <a:gd name="connsiteX30" fmla="*/ 0 w 956"/>
                <a:gd name="connsiteY30" fmla="*/ 552 h 556"/>
                <a:gd name="connsiteX31" fmla="*/ 0 w 956"/>
                <a:gd name="connsiteY31" fmla="*/ 552 h 556"/>
                <a:gd name="connsiteX32" fmla="*/ 0 w 956"/>
                <a:gd name="connsiteY32" fmla="*/ 550 h 556"/>
                <a:gd name="connsiteX33" fmla="*/ 0 w 956"/>
                <a:gd name="connsiteY33" fmla="*/ 550 h 556"/>
                <a:gd name="connsiteX34" fmla="*/ 2 w 956"/>
                <a:gd name="connsiteY34" fmla="*/ 522 h 556"/>
                <a:gd name="connsiteX35" fmla="*/ 4 w 956"/>
                <a:gd name="connsiteY35" fmla="*/ 494 h 556"/>
                <a:gd name="connsiteX36" fmla="*/ 8 w 956"/>
                <a:gd name="connsiteY36" fmla="*/ 466 h 556"/>
                <a:gd name="connsiteX37" fmla="*/ 14 w 956"/>
                <a:gd name="connsiteY37" fmla="*/ 440 h 556"/>
                <a:gd name="connsiteX38" fmla="*/ 20 w 956"/>
                <a:gd name="connsiteY38" fmla="*/ 412 h 556"/>
                <a:gd name="connsiteX39" fmla="*/ 28 w 956"/>
                <a:gd name="connsiteY39" fmla="*/ 386 h 556"/>
                <a:gd name="connsiteX40" fmla="*/ 38 w 956"/>
                <a:gd name="connsiteY40" fmla="*/ 362 h 556"/>
                <a:gd name="connsiteX41" fmla="*/ 48 w 956"/>
                <a:gd name="connsiteY41" fmla="*/ 336 h 556"/>
                <a:gd name="connsiteX42" fmla="*/ 58 w 956"/>
                <a:gd name="connsiteY42" fmla="*/ 312 h 556"/>
                <a:gd name="connsiteX43" fmla="*/ 70 w 956"/>
                <a:gd name="connsiteY43" fmla="*/ 288 h 556"/>
                <a:gd name="connsiteX44" fmla="*/ 84 w 956"/>
                <a:gd name="connsiteY44" fmla="*/ 266 h 556"/>
                <a:gd name="connsiteX45" fmla="*/ 98 w 956"/>
                <a:gd name="connsiteY45" fmla="*/ 242 h 556"/>
                <a:gd name="connsiteX46" fmla="*/ 114 w 956"/>
                <a:gd name="connsiteY46" fmla="*/ 222 h 556"/>
                <a:gd name="connsiteX47" fmla="*/ 130 w 956"/>
                <a:gd name="connsiteY47" fmla="*/ 200 h 556"/>
                <a:gd name="connsiteX48" fmla="*/ 146 w 956"/>
                <a:gd name="connsiteY48" fmla="*/ 180 h 556"/>
                <a:gd name="connsiteX49" fmla="*/ 164 w 956"/>
                <a:gd name="connsiteY49" fmla="*/ 162 h 556"/>
                <a:gd name="connsiteX50" fmla="*/ 184 w 956"/>
                <a:gd name="connsiteY50" fmla="*/ 144 h 556"/>
                <a:gd name="connsiteX51" fmla="*/ 204 w 956"/>
                <a:gd name="connsiteY51" fmla="*/ 126 h 556"/>
                <a:gd name="connsiteX52" fmla="*/ 224 w 956"/>
                <a:gd name="connsiteY52" fmla="*/ 110 h 556"/>
                <a:gd name="connsiteX53" fmla="*/ 246 w 956"/>
                <a:gd name="connsiteY53" fmla="*/ 94 h 556"/>
                <a:gd name="connsiteX54" fmla="*/ 268 w 956"/>
                <a:gd name="connsiteY54" fmla="*/ 80 h 556"/>
                <a:gd name="connsiteX55" fmla="*/ 290 w 956"/>
                <a:gd name="connsiteY55" fmla="*/ 66 h 556"/>
                <a:gd name="connsiteX56" fmla="*/ 314 w 956"/>
                <a:gd name="connsiteY56" fmla="*/ 54 h 556"/>
                <a:gd name="connsiteX57" fmla="*/ 338 w 956"/>
                <a:gd name="connsiteY57" fmla="*/ 44 h 556"/>
                <a:gd name="connsiteX58" fmla="*/ 362 w 956"/>
                <a:gd name="connsiteY58" fmla="*/ 34 h 556"/>
                <a:gd name="connsiteX59" fmla="*/ 388 w 956"/>
                <a:gd name="connsiteY59" fmla="*/ 24 h 556"/>
                <a:gd name="connsiteX60" fmla="*/ 414 w 956"/>
                <a:gd name="connsiteY60" fmla="*/ 18 h 556"/>
                <a:gd name="connsiteX61" fmla="*/ 440 w 956"/>
                <a:gd name="connsiteY61" fmla="*/ 12 h 556"/>
                <a:gd name="connsiteX62" fmla="*/ 468 w 956"/>
                <a:gd name="connsiteY62" fmla="*/ 6 h 556"/>
                <a:gd name="connsiteX63" fmla="*/ 494 w 956"/>
                <a:gd name="connsiteY63" fmla="*/ 2 h 556"/>
                <a:gd name="connsiteX64" fmla="*/ 522 w 956"/>
                <a:gd name="connsiteY64" fmla="*/ 0 h 556"/>
                <a:gd name="connsiteX65" fmla="*/ 550 w 956"/>
                <a:gd name="connsiteY65" fmla="*/ 0 h 556"/>
                <a:gd name="connsiteX66" fmla="*/ 550 w 956"/>
                <a:gd name="connsiteY66" fmla="*/ 0 h 556"/>
                <a:gd name="connsiteX67" fmla="*/ 580 w 956"/>
                <a:gd name="connsiteY67" fmla="*/ 0 h 556"/>
                <a:gd name="connsiteX0" fmla="*/ 740 w 938"/>
                <a:gd name="connsiteY0" fmla="*/ 34 h 556"/>
                <a:gd name="connsiteX1" fmla="*/ 764 w 938"/>
                <a:gd name="connsiteY1" fmla="*/ 44 h 556"/>
                <a:gd name="connsiteX2" fmla="*/ 788 w 938"/>
                <a:gd name="connsiteY2" fmla="*/ 54 h 556"/>
                <a:gd name="connsiteX3" fmla="*/ 812 w 938"/>
                <a:gd name="connsiteY3" fmla="*/ 66 h 556"/>
                <a:gd name="connsiteX4" fmla="*/ 834 w 938"/>
                <a:gd name="connsiteY4" fmla="*/ 80 h 556"/>
                <a:gd name="connsiteX5" fmla="*/ 858 w 938"/>
                <a:gd name="connsiteY5" fmla="*/ 94 h 556"/>
                <a:gd name="connsiteX6" fmla="*/ 878 w 938"/>
                <a:gd name="connsiteY6" fmla="*/ 110 h 556"/>
                <a:gd name="connsiteX7" fmla="*/ 900 w 938"/>
                <a:gd name="connsiteY7" fmla="*/ 126 h 556"/>
                <a:gd name="connsiteX8" fmla="*/ 918 w 938"/>
                <a:gd name="connsiteY8" fmla="*/ 142 h 556"/>
                <a:gd name="connsiteX9" fmla="*/ 938 w 938"/>
                <a:gd name="connsiteY9" fmla="*/ 162 h 556"/>
                <a:gd name="connsiteX10" fmla="*/ 580 w 938"/>
                <a:gd name="connsiteY10" fmla="*/ 340 h 556"/>
                <a:gd name="connsiteX11" fmla="*/ 554 w 938"/>
                <a:gd name="connsiteY11" fmla="*/ 340 h 556"/>
                <a:gd name="connsiteX12" fmla="*/ 554 w 938"/>
                <a:gd name="connsiteY12" fmla="*/ 340 h 556"/>
                <a:gd name="connsiteX13" fmla="*/ 528 w 938"/>
                <a:gd name="connsiteY13" fmla="*/ 340 h 556"/>
                <a:gd name="connsiteX14" fmla="*/ 502 w 938"/>
                <a:gd name="connsiteY14" fmla="*/ 342 h 556"/>
                <a:gd name="connsiteX15" fmla="*/ 452 w 938"/>
                <a:gd name="connsiteY15" fmla="*/ 350 h 556"/>
                <a:gd name="connsiteX16" fmla="*/ 402 w 938"/>
                <a:gd name="connsiteY16" fmla="*/ 360 h 556"/>
                <a:gd name="connsiteX17" fmla="*/ 356 w 938"/>
                <a:gd name="connsiteY17" fmla="*/ 374 h 556"/>
                <a:gd name="connsiteX18" fmla="*/ 310 w 938"/>
                <a:gd name="connsiteY18" fmla="*/ 390 h 556"/>
                <a:gd name="connsiteX19" fmla="*/ 266 w 938"/>
                <a:gd name="connsiteY19" fmla="*/ 408 h 556"/>
                <a:gd name="connsiteX20" fmla="*/ 226 w 938"/>
                <a:gd name="connsiteY20" fmla="*/ 428 h 556"/>
                <a:gd name="connsiteX21" fmla="*/ 188 w 938"/>
                <a:gd name="connsiteY21" fmla="*/ 448 h 556"/>
                <a:gd name="connsiteX22" fmla="*/ 120 w 938"/>
                <a:gd name="connsiteY22" fmla="*/ 488 h 556"/>
                <a:gd name="connsiteX23" fmla="*/ 66 w 938"/>
                <a:gd name="connsiteY23" fmla="*/ 522 h 556"/>
                <a:gd name="connsiteX24" fmla="*/ 26 w 938"/>
                <a:gd name="connsiteY24" fmla="*/ 546 h 556"/>
                <a:gd name="connsiteX25" fmla="*/ 14 w 938"/>
                <a:gd name="connsiteY25" fmla="*/ 554 h 556"/>
                <a:gd name="connsiteX26" fmla="*/ 4 w 938"/>
                <a:gd name="connsiteY26" fmla="*/ 556 h 556"/>
                <a:gd name="connsiteX27" fmla="*/ 4 w 938"/>
                <a:gd name="connsiteY27" fmla="*/ 556 h 556"/>
                <a:gd name="connsiteX28" fmla="*/ 2 w 938"/>
                <a:gd name="connsiteY28" fmla="*/ 554 h 556"/>
                <a:gd name="connsiteX29" fmla="*/ 0 w 938"/>
                <a:gd name="connsiteY29" fmla="*/ 552 h 556"/>
                <a:gd name="connsiteX30" fmla="*/ 0 w 938"/>
                <a:gd name="connsiteY30" fmla="*/ 552 h 556"/>
                <a:gd name="connsiteX31" fmla="*/ 0 w 938"/>
                <a:gd name="connsiteY31" fmla="*/ 550 h 556"/>
                <a:gd name="connsiteX32" fmla="*/ 0 w 938"/>
                <a:gd name="connsiteY32" fmla="*/ 550 h 556"/>
                <a:gd name="connsiteX33" fmla="*/ 2 w 938"/>
                <a:gd name="connsiteY33" fmla="*/ 522 h 556"/>
                <a:gd name="connsiteX34" fmla="*/ 4 w 938"/>
                <a:gd name="connsiteY34" fmla="*/ 494 h 556"/>
                <a:gd name="connsiteX35" fmla="*/ 8 w 938"/>
                <a:gd name="connsiteY35" fmla="*/ 466 h 556"/>
                <a:gd name="connsiteX36" fmla="*/ 14 w 938"/>
                <a:gd name="connsiteY36" fmla="*/ 440 h 556"/>
                <a:gd name="connsiteX37" fmla="*/ 20 w 938"/>
                <a:gd name="connsiteY37" fmla="*/ 412 h 556"/>
                <a:gd name="connsiteX38" fmla="*/ 28 w 938"/>
                <a:gd name="connsiteY38" fmla="*/ 386 h 556"/>
                <a:gd name="connsiteX39" fmla="*/ 38 w 938"/>
                <a:gd name="connsiteY39" fmla="*/ 362 h 556"/>
                <a:gd name="connsiteX40" fmla="*/ 48 w 938"/>
                <a:gd name="connsiteY40" fmla="*/ 336 h 556"/>
                <a:gd name="connsiteX41" fmla="*/ 58 w 938"/>
                <a:gd name="connsiteY41" fmla="*/ 312 h 556"/>
                <a:gd name="connsiteX42" fmla="*/ 70 w 938"/>
                <a:gd name="connsiteY42" fmla="*/ 288 h 556"/>
                <a:gd name="connsiteX43" fmla="*/ 84 w 938"/>
                <a:gd name="connsiteY43" fmla="*/ 266 h 556"/>
                <a:gd name="connsiteX44" fmla="*/ 98 w 938"/>
                <a:gd name="connsiteY44" fmla="*/ 242 h 556"/>
                <a:gd name="connsiteX45" fmla="*/ 114 w 938"/>
                <a:gd name="connsiteY45" fmla="*/ 222 h 556"/>
                <a:gd name="connsiteX46" fmla="*/ 130 w 938"/>
                <a:gd name="connsiteY46" fmla="*/ 200 h 556"/>
                <a:gd name="connsiteX47" fmla="*/ 146 w 938"/>
                <a:gd name="connsiteY47" fmla="*/ 180 h 556"/>
                <a:gd name="connsiteX48" fmla="*/ 164 w 938"/>
                <a:gd name="connsiteY48" fmla="*/ 162 h 556"/>
                <a:gd name="connsiteX49" fmla="*/ 184 w 938"/>
                <a:gd name="connsiteY49" fmla="*/ 144 h 556"/>
                <a:gd name="connsiteX50" fmla="*/ 204 w 938"/>
                <a:gd name="connsiteY50" fmla="*/ 126 h 556"/>
                <a:gd name="connsiteX51" fmla="*/ 224 w 938"/>
                <a:gd name="connsiteY51" fmla="*/ 110 h 556"/>
                <a:gd name="connsiteX52" fmla="*/ 246 w 938"/>
                <a:gd name="connsiteY52" fmla="*/ 94 h 556"/>
                <a:gd name="connsiteX53" fmla="*/ 268 w 938"/>
                <a:gd name="connsiteY53" fmla="*/ 80 h 556"/>
                <a:gd name="connsiteX54" fmla="*/ 290 w 938"/>
                <a:gd name="connsiteY54" fmla="*/ 66 h 556"/>
                <a:gd name="connsiteX55" fmla="*/ 314 w 938"/>
                <a:gd name="connsiteY55" fmla="*/ 54 h 556"/>
                <a:gd name="connsiteX56" fmla="*/ 338 w 938"/>
                <a:gd name="connsiteY56" fmla="*/ 44 h 556"/>
                <a:gd name="connsiteX57" fmla="*/ 362 w 938"/>
                <a:gd name="connsiteY57" fmla="*/ 34 h 556"/>
                <a:gd name="connsiteX58" fmla="*/ 388 w 938"/>
                <a:gd name="connsiteY58" fmla="*/ 24 h 556"/>
                <a:gd name="connsiteX59" fmla="*/ 414 w 938"/>
                <a:gd name="connsiteY59" fmla="*/ 18 h 556"/>
                <a:gd name="connsiteX60" fmla="*/ 440 w 938"/>
                <a:gd name="connsiteY60" fmla="*/ 12 h 556"/>
                <a:gd name="connsiteX61" fmla="*/ 468 w 938"/>
                <a:gd name="connsiteY61" fmla="*/ 6 h 556"/>
                <a:gd name="connsiteX62" fmla="*/ 494 w 938"/>
                <a:gd name="connsiteY62" fmla="*/ 2 h 556"/>
                <a:gd name="connsiteX63" fmla="*/ 522 w 938"/>
                <a:gd name="connsiteY63" fmla="*/ 0 h 556"/>
                <a:gd name="connsiteX64" fmla="*/ 550 w 938"/>
                <a:gd name="connsiteY64" fmla="*/ 0 h 556"/>
                <a:gd name="connsiteX65" fmla="*/ 550 w 938"/>
                <a:gd name="connsiteY65" fmla="*/ 0 h 556"/>
                <a:gd name="connsiteX66" fmla="*/ 580 w 938"/>
                <a:gd name="connsiteY66" fmla="*/ 0 h 556"/>
                <a:gd name="connsiteX0" fmla="*/ 740 w 918"/>
                <a:gd name="connsiteY0" fmla="*/ 34 h 556"/>
                <a:gd name="connsiteX1" fmla="*/ 764 w 918"/>
                <a:gd name="connsiteY1" fmla="*/ 44 h 556"/>
                <a:gd name="connsiteX2" fmla="*/ 788 w 918"/>
                <a:gd name="connsiteY2" fmla="*/ 54 h 556"/>
                <a:gd name="connsiteX3" fmla="*/ 812 w 918"/>
                <a:gd name="connsiteY3" fmla="*/ 66 h 556"/>
                <a:gd name="connsiteX4" fmla="*/ 834 w 918"/>
                <a:gd name="connsiteY4" fmla="*/ 80 h 556"/>
                <a:gd name="connsiteX5" fmla="*/ 858 w 918"/>
                <a:gd name="connsiteY5" fmla="*/ 94 h 556"/>
                <a:gd name="connsiteX6" fmla="*/ 878 w 918"/>
                <a:gd name="connsiteY6" fmla="*/ 110 h 556"/>
                <a:gd name="connsiteX7" fmla="*/ 900 w 918"/>
                <a:gd name="connsiteY7" fmla="*/ 126 h 556"/>
                <a:gd name="connsiteX8" fmla="*/ 918 w 918"/>
                <a:gd name="connsiteY8" fmla="*/ 142 h 556"/>
                <a:gd name="connsiteX9" fmla="*/ 580 w 918"/>
                <a:gd name="connsiteY9" fmla="*/ 340 h 556"/>
                <a:gd name="connsiteX10" fmla="*/ 554 w 918"/>
                <a:gd name="connsiteY10" fmla="*/ 340 h 556"/>
                <a:gd name="connsiteX11" fmla="*/ 554 w 918"/>
                <a:gd name="connsiteY11" fmla="*/ 340 h 556"/>
                <a:gd name="connsiteX12" fmla="*/ 528 w 918"/>
                <a:gd name="connsiteY12" fmla="*/ 340 h 556"/>
                <a:gd name="connsiteX13" fmla="*/ 502 w 918"/>
                <a:gd name="connsiteY13" fmla="*/ 342 h 556"/>
                <a:gd name="connsiteX14" fmla="*/ 452 w 918"/>
                <a:gd name="connsiteY14" fmla="*/ 350 h 556"/>
                <a:gd name="connsiteX15" fmla="*/ 402 w 918"/>
                <a:gd name="connsiteY15" fmla="*/ 360 h 556"/>
                <a:gd name="connsiteX16" fmla="*/ 356 w 918"/>
                <a:gd name="connsiteY16" fmla="*/ 374 h 556"/>
                <a:gd name="connsiteX17" fmla="*/ 310 w 918"/>
                <a:gd name="connsiteY17" fmla="*/ 390 h 556"/>
                <a:gd name="connsiteX18" fmla="*/ 266 w 918"/>
                <a:gd name="connsiteY18" fmla="*/ 408 h 556"/>
                <a:gd name="connsiteX19" fmla="*/ 226 w 918"/>
                <a:gd name="connsiteY19" fmla="*/ 428 h 556"/>
                <a:gd name="connsiteX20" fmla="*/ 188 w 918"/>
                <a:gd name="connsiteY20" fmla="*/ 448 h 556"/>
                <a:gd name="connsiteX21" fmla="*/ 120 w 918"/>
                <a:gd name="connsiteY21" fmla="*/ 488 h 556"/>
                <a:gd name="connsiteX22" fmla="*/ 66 w 918"/>
                <a:gd name="connsiteY22" fmla="*/ 522 h 556"/>
                <a:gd name="connsiteX23" fmla="*/ 26 w 918"/>
                <a:gd name="connsiteY23" fmla="*/ 546 h 556"/>
                <a:gd name="connsiteX24" fmla="*/ 14 w 918"/>
                <a:gd name="connsiteY24" fmla="*/ 554 h 556"/>
                <a:gd name="connsiteX25" fmla="*/ 4 w 918"/>
                <a:gd name="connsiteY25" fmla="*/ 556 h 556"/>
                <a:gd name="connsiteX26" fmla="*/ 4 w 918"/>
                <a:gd name="connsiteY26" fmla="*/ 556 h 556"/>
                <a:gd name="connsiteX27" fmla="*/ 2 w 918"/>
                <a:gd name="connsiteY27" fmla="*/ 554 h 556"/>
                <a:gd name="connsiteX28" fmla="*/ 0 w 918"/>
                <a:gd name="connsiteY28" fmla="*/ 552 h 556"/>
                <a:gd name="connsiteX29" fmla="*/ 0 w 918"/>
                <a:gd name="connsiteY29" fmla="*/ 552 h 556"/>
                <a:gd name="connsiteX30" fmla="*/ 0 w 918"/>
                <a:gd name="connsiteY30" fmla="*/ 550 h 556"/>
                <a:gd name="connsiteX31" fmla="*/ 0 w 918"/>
                <a:gd name="connsiteY31" fmla="*/ 550 h 556"/>
                <a:gd name="connsiteX32" fmla="*/ 2 w 918"/>
                <a:gd name="connsiteY32" fmla="*/ 522 h 556"/>
                <a:gd name="connsiteX33" fmla="*/ 4 w 918"/>
                <a:gd name="connsiteY33" fmla="*/ 494 h 556"/>
                <a:gd name="connsiteX34" fmla="*/ 8 w 918"/>
                <a:gd name="connsiteY34" fmla="*/ 466 h 556"/>
                <a:gd name="connsiteX35" fmla="*/ 14 w 918"/>
                <a:gd name="connsiteY35" fmla="*/ 440 h 556"/>
                <a:gd name="connsiteX36" fmla="*/ 20 w 918"/>
                <a:gd name="connsiteY36" fmla="*/ 412 h 556"/>
                <a:gd name="connsiteX37" fmla="*/ 28 w 918"/>
                <a:gd name="connsiteY37" fmla="*/ 386 h 556"/>
                <a:gd name="connsiteX38" fmla="*/ 38 w 918"/>
                <a:gd name="connsiteY38" fmla="*/ 362 h 556"/>
                <a:gd name="connsiteX39" fmla="*/ 48 w 918"/>
                <a:gd name="connsiteY39" fmla="*/ 336 h 556"/>
                <a:gd name="connsiteX40" fmla="*/ 58 w 918"/>
                <a:gd name="connsiteY40" fmla="*/ 312 h 556"/>
                <a:gd name="connsiteX41" fmla="*/ 70 w 918"/>
                <a:gd name="connsiteY41" fmla="*/ 288 h 556"/>
                <a:gd name="connsiteX42" fmla="*/ 84 w 918"/>
                <a:gd name="connsiteY42" fmla="*/ 266 h 556"/>
                <a:gd name="connsiteX43" fmla="*/ 98 w 918"/>
                <a:gd name="connsiteY43" fmla="*/ 242 h 556"/>
                <a:gd name="connsiteX44" fmla="*/ 114 w 918"/>
                <a:gd name="connsiteY44" fmla="*/ 222 h 556"/>
                <a:gd name="connsiteX45" fmla="*/ 130 w 918"/>
                <a:gd name="connsiteY45" fmla="*/ 200 h 556"/>
                <a:gd name="connsiteX46" fmla="*/ 146 w 918"/>
                <a:gd name="connsiteY46" fmla="*/ 180 h 556"/>
                <a:gd name="connsiteX47" fmla="*/ 164 w 918"/>
                <a:gd name="connsiteY47" fmla="*/ 162 h 556"/>
                <a:gd name="connsiteX48" fmla="*/ 184 w 918"/>
                <a:gd name="connsiteY48" fmla="*/ 144 h 556"/>
                <a:gd name="connsiteX49" fmla="*/ 204 w 918"/>
                <a:gd name="connsiteY49" fmla="*/ 126 h 556"/>
                <a:gd name="connsiteX50" fmla="*/ 224 w 918"/>
                <a:gd name="connsiteY50" fmla="*/ 110 h 556"/>
                <a:gd name="connsiteX51" fmla="*/ 246 w 918"/>
                <a:gd name="connsiteY51" fmla="*/ 94 h 556"/>
                <a:gd name="connsiteX52" fmla="*/ 268 w 918"/>
                <a:gd name="connsiteY52" fmla="*/ 80 h 556"/>
                <a:gd name="connsiteX53" fmla="*/ 290 w 918"/>
                <a:gd name="connsiteY53" fmla="*/ 66 h 556"/>
                <a:gd name="connsiteX54" fmla="*/ 314 w 918"/>
                <a:gd name="connsiteY54" fmla="*/ 54 h 556"/>
                <a:gd name="connsiteX55" fmla="*/ 338 w 918"/>
                <a:gd name="connsiteY55" fmla="*/ 44 h 556"/>
                <a:gd name="connsiteX56" fmla="*/ 362 w 918"/>
                <a:gd name="connsiteY56" fmla="*/ 34 h 556"/>
                <a:gd name="connsiteX57" fmla="*/ 388 w 918"/>
                <a:gd name="connsiteY57" fmla="*/ 24 h 556"/>
                <a:gd name="connsiteX58" fmla="*/ 414 w 918"/>
                <a:gd name="connsiteY58" fmla="*/ 18 h 556"/>
                <a:gd name="connsiteX59" fmla="*/ 440 w 918"/>
                <a:gd name="connsiteY59" fmla="*/ 12 h 556"/>
                <a:gd name="connsiteX60" fmla="*/ 468 w 918"/>
                <a:gd name="connsiteY60" fmla="*/ 6 h 556"/>
                <a:gd name="connsiteX61" fmla="*/ 494 w 918"/>
                <a:gd name="connsiteY61" fmla="*/ 2 h 556"/>
                <a:gd name="connsiteX62" fmla="*/ 522 w 918"/>
                <a:gd name="connsiteY62" fmla="*/ 0 h 556"/>
                <a:gd name="connsiteX63" fmla="*/ 550 w 918"/>
                <a:gd name="connsiteY63" fmla="*/ 0 h 556"/>
                <a:gd name="connsiteX64" fmla="*/ 550 w 918"/>
                <a:gd name="connsiteY64" fmla="*/ 0 h 556"/>
                <a:gd name="connsiteX65" fmla="*/ 580 w 918"/>
                <a:gd name="connsiteY65" fmla="*/ 0 h 556"/>
                <a:gd name="connsiteX0" fmla="*/ 740 w 900"/>
                <a:gd name="connsiteY0" fmla="*/ 34 h 556"/>
                <a:gd name="connsiteX1" fmla="*/ 764 w 900"/>
                <a:gd name="connsiteY1" fmla="*/ 44 h 556"/>
                <a:gd name="connsiteX2" fmla="*/ 788 w 900"/>
                <a:gd name="connsiteY2" fmla="*/ 54 h 556"/>
                <a:gd name="connsiteX3" fmla="*/ 812 w 900"/>
                <a:gd name="connsiteY3" fmla="*/ 66 h 556"/>
                <a:gd name="connsiteX4" fmla="*/ 834 w 900"/>
                <a:gd name="connsiteY4" fmla="*/ 80 h 556"/>
                <a:gd name="connsiteX5" fmla="*/ 858 w 900"/>
                <a:gd name="connsiteY5" fmla="*/ 94 h 556"/>
                <a:gd name="connsiteX6" fmla="*/ 878 w 900"/>
                <a:gd name="connsiteY6" fmla="*/ 110 h 556"/>
                <a:gd name="connsiteX7" fmla="*/ 900 w 900"/>
                <a:gd name="connsiteY7" fmla="*/ 126 h 556"/>
                <a:gd name="connsiteX8" fmla="*/ 580 w 900"/>
                <a:gd name="connsiteY8" fmla="*/ 340 h 556"/>
                <a:gd name="connsiteX9" fmla="*/ 554 w 900"/>
                <a:gd name="connsiteY9" fmla="*/ 340 h 556"/>
                <a:gd name="connsiteX10" fmla="*/ 554 w 900"/>
                <a:gd name="connsiteY10" fmla="*/ 340 h 556"/>
                <a:gd name="connsiteX11" fmla="*/ 528 w 900"/>
                <a:gd name="connsiteY11" fmla="*/ 340 h 556"/>
                <a:gd name="connsiteX12" fmla="*/ 502 w 900"/>
                <a:gd name="connsiteY12" fmla="*/ 342 h 556"/>
                <a:gd name="connsiteX13" fmla="*/ 452 w 900"/>
                <a:gd name="connsiteY13" fmla="*/ 350 h 556"/>
                <a:gd name="connsiteX14" fmla="*/ 402 w 900"/>
                <a:gd name="connsiteY14" fmla="*/ 360 h 556"/>
                <a:gd name="connsiteX15" fmla="*/ 356 w 900"/>
                <a:gd name="connsiteY15" fmla="*/ 374 h 556"/>
                <a:gd name="connsiteX16" fmla="*/ 310 w 900"/>
                <a:gd name="connsiteY16" fmla="*/ 390 h 556"/>
                <a:gd name="connsiteX17" fmla="*/ 266 w 900"/>
                <a:gd name="connsiteY17" fmla="*/ 408 h 556"/>
                <a:gd name="connsiteX18" fmla="*/ 226 w 900"/>
                <a:gd name="connsiteY18" fmla="*/ 428 h 556"/>
                <a:gd name="connsiteX19" fmla="*/ 188 w 900"/>
                <a:gd name="connsiteY19" fmla="*/ 448 h 556"/>
                <a:gd name="connsiteX20" fmla="*/ 120 w 900"/>
                <a:gd name="connsiteY20" fmla="*/ 488 h 556"/>
                <a:gd name="connsiteX21" fmla="*/ 66 w 900"/>
                <a:gd name="connsiteY21" fmla="*/ 522 h 556"/>
                <a:gd name="connsiteX22" fmla="*/ 26 w 900"/>
                <a:gd name="connsiteY22" fmla="*/ 546 h 556"/>
                <a:gd name="connsiteX23" fmla="*/ 14 w 900"/>
                <a:gd name="connsiteY23" fmla="*/ 554 h 556"/>
                <a:gd name="connsiteX24" fmla="*/ 4 w 900"/>
                <a:gd name="connsiteY24" fmla="*/ 556 h 556"/>
                <a:gd name="connsiteX25" fmla="*/ 4 w 900"/>
                <a:gd name="connsiteY25" fmla="*/ 556 h 556"/>
                <a:gd name="connsiteX26" fmla="*/ 2 w 900"/>
                <a:gd name="connsiteY26" fmla="*/ 554 h 556"/>
                <a:gd name="connsiteX27" fmla="*/ 0 w 900"/>
                <a:gd name="connsiteY27" fmla="*/ 552 h 556"/>
                <a:gd name="connsiteX28" fmla="*/ 0 w 900"/>
                <a:gd name="connsiteY28" fmla="*/ 552 h 556"/>
                <a:gd name="connsiteX29" fmla="*/ 0 w 900"/>
                <a:gd name="connsiteY29" fmla="*/ 550 h 556"/>
                <a:gd name="connsiteX30" fmla="*/ 0 w 900"/>
                <a:gd name="connsiteY30" fmla="*/ 550 h 556"/>
                <a:gd name="connsiteX31" fmla="*/ 2 w 900"/>
                <a:gd name="connsiteY31" fmla="*/ 522 h 556"/>
                <a:gd name="connsiteX32" fmla="*/ 4 w 900"/>
                <a:gd name="connsiteY32" fmla="*/ 494 h 556"/>
                <a:gd name="connsiteX33" fmla="*/ 8 w 900"/>
                <a:gd name="connsiteY33" fmla="*/ 466 h 556"/>
                <a:gd name="connsiteX34" fmla="*/ 14 w 900"/>
                <a:gd name="connsiteY34" fmla="*/ 440 h 556"/>
                <a:gd name="connsiteX35" fmla="*/ 20 w 900"/>
                <a:gd name="connsiteY35" fmla="*/ 412 h 556"/>
                <a:gd name="connsiteX36" fmla="*/ 28 w 900"/>
                <a:gd name="connsiteY36" fmla="*/ 386 h 556"/>
                <a:gd name="connsiteX37" fmla="*/ 38 w 900"/>
                <a:gd name="connsiteY37" fmla="*/ 362 h 556"/>
                <a:gd name="connsiteX38" fmla="*/ 48 w 900"/>
                <a:gd name="connsiteY38" fmla="*/ 336 h 556"/>
                <a:gd name="connsiteX39" fmla="*/ 58 w 900"/>
                <a:gd name="connsiteY39" fmla="*/ 312 h 556"/>
                <a:gd name="connsiteX40" fmla="*/ 70 w 900"/>
                <a:gd name="connsiteY40" fmla="*/ 288 h 556"/>
                <a:gd name="connsiteX41" fmla="*/ 84 w 900"/>
                <a:gd name="connsiteY41" fmla="*/ 266 h 556"/>
                <a:gd name="connsiteX42" fmla="*/ 98 w 900"/>
                <a:gd name="connsiteY42" fmla="*/ 242 h 556"/>
                <a:gd name="connsiteX43" fmla="*/ 114 w 900"/>
                <a:gd name="connsiteY43" fmla="*/ 222 h 556"/>
                <a:gd name="connsiteX44" fmla="*/ 130 w 900"/>
                <a:gd name="connsiteY44" fmla="*/ 200 h 556"/>
                <a:gd name="connsiteX45" fmla="*/ 146 w 900"/>
                <a:gd name="connsiteY45" fmla="*/ 180 h 556"/>
                <a:gd name="connsiteX46" fmla="*/ 164 w 900"/>
                <a:gd name="connsiteY46" fmla="*/ 162 h 556"/>
                <a:gd name="connsiteX47" fmla="*/ 184 w 900"/>
                <a:gd name="connsiteY47" fmla="*/ 144 h 556"/>
                <a:gd name="connsiteX48" fmla="*/ 204 w 900"/>
                <a:gd name="connsiteY48" fmla="*/ 126 h 556"/>
                <a:gd name="connsiteX49" fmla="*/ 224 w 900"/>
                <a:gd name="connsiteY49" fmla="*/ 110 h 556"/>
                <a:gd name="connsiteX50" fmla="*/ 246 w 900"/>
                <a:gd name="connsiteY50" fmla="*/ 94 h 556"/>
                <a:gd name="connsiteX51" fmla="*/ 268 w 900"/>
                <a:gd name="connsiteY51" fmla="*/ 80 h 556"/>
                <a:gd name="connsiteX52" fmla="*/ 290 w 900"/>
                <a:gd name="connsiteY52" fmla="*/ 66 h 556"/>
                <a:gd name="connsiteX53" fmla="*/ 314 w 900"/>
                <a:gd name="connsiteY53" fmla="*/ 54 h 556"/>
                <a:gd name="connsiteX54" fmla="*/ 338 w 900"/>
                <a:gd name="connsiteY54" fmla="*/ 44 h 556"/>
                <a:gd name="connsiteX55" fmla="*/ 362 w 900"/>
                <a:gd name="connsiteY55" fmla="*/ 34 h 556"/>
                <a:gd name="connsiteX56" fmla="*/ 388 w 900"/>
                <a:gd name="connsiteY56" fmla="*/ 24 h 556"/>
                <a:gd name="connsiteX57" fmla="*/ 414 w 900"/>
                <a:gd name="connsiteY57" fmla="*/ 18 h 556"/>
                <a:gd name="connsiteX58" fmla="*/ 440 w 900"/>
                <a:gd name="connsiteY58" fmla="*/ 12 h 556"/>
                <a:gd name="connsiteX59" fmla="*/ 468 w 900"/>
                <a:gd name="connsiteY59" fmla="*/ 6 h 556"/>
                <a:gd name="connsiteX60" fmla="*/ 494 w 900"/>
                <a:gd name="connsiteY60" fmla="*/ 2 h 556"/>
                <a:gd name="connsiteX61" fmla="*/ 522 w 900"/>
                <a:gd name="connsiteY61" fmla="*/ 0 h 556"/>
                <a:gd name="connsiteX62" fmla="*/ 550 w 900"/>
                <a:gd name="connsiteY62" fmla="*/ 0 h 556"/>
                <a:gd name="connsiteX63" fmla="*/ 550 w 900"/>
                <a:gd name="connsiteY63" fmla="*/ 0 h 556"/>
                <a:gd name="connsiteX64" fmla="*/ 580 w 900"/>
                <a:gd name="connsiteY64" fmla="*/ 0 h 556"/>
                <a:gd name="connsiteX0" fmla="*/ 740 w 924"/>
                <a:gd name="connsiteY0" fmla="*/ 34 h 556"/>
                <a:gd name="connsiteX1" fmla="*/ 764 w 924"/>
                <a:gd name="connsiteY1" fmla="*/ 44 h 556"/>
                <a:gd name="connsiteX2" fmla="*/ 788 w 924"/>
                <a:gd name="connsiteY2" fmla="*/ 54 h 556"/>
                <a:gd name="connsiteX3" fmla="*/ 812 w 924"/>
                <a:gd name="connsiteY3" fmla="*/ 66 h 556"/>
                <a:gd name="connsiteX4" fmla="*/ 834 w 924"/>
                <a:gd name="connsiteY4" fmla="*/ 80 h 556"/>
                <a:gd name="connsiteX5" fmla="*/ 858 w 924"/>
                <a:gd name="connsiteY5" fmla="*/ 94 h 556"/>
                <a:gd name="connsiteX6" fmla="*/ 878 w 924"/>
                <a:gd name="connsiteY6" fmla="*/ 110 h 556"/>
                <a:gd name="connsiteX7" fmla="*/ 580 w 924"/>
                <a:gd name="connsiteY7" fmla="*/ 340 h 556"/>
                <a:gd name="connsiteX8" fmla="*/ 554 w 924"/>
                <a:gd name="connsiteY8" fmla="*/ 340 h 556"/>
                <a:gd name="connsiteX9" fmla="*/ 554 w 924"/>
                <a:gd name="connsiteY9" fmla="*/ 340 h 556"/>
                <a:gd name="connsiteX10" fmla="*/ 528 w 924"/>
                <a:gd name="connsiteY10" fmla="*/ 340 h 556"/>
                <a:gd name="connsiteX11" fmla="*/ 502 w 924"/>
                <a:gd name="connsiteY11" fmla="*/ 342 h 556"/>
                <a:gd name="connsiteX12" fmla="*/ 452 w 924"/>
                <a:gd name="connsiteY12" fmla="*/ 350 h 556"/>
                <a:gd name="connsiteX13" fmla="*/ 402 w 924"/>
                <a:gd name="connsiteY13" fmla="*/ 360 h 556"/>
                <a:gd name="connsiteX14" fmla="*/ 356 w 924"/>
                <a:gd name="connsiteY14" fmla="*/ 374 h 556"/>
                <a:gd name="connsiteX15" fmla="*/ 310 w 924"/>
                <a:gd name="connsiteY15" fmla="*/ 390 h 556"/>
                <a:gd name="connsiteX16" fmla="*/ 266 w 924"/>
                <a:gd name="connsiteY16" fmla="*/ 408 h 556"/>
                <a:gd name="connsiteX17" fmla="*/ 226 w 924"/>
                <a:gd name="connsiteY17" fmla="*/ 428 h 556"/>
                <a:gd name="connsiteX18" fmla="*/ 188 w 924"/>
                <a:gd name="connsiteY18" fmla="*/ 448 h 556"/>
                <a:gd name="connsiteX19" fmla="*/ 120 w 924"/>
                <a:gd name="connsiteY19" fmla="*/ 488 h 556"/>
                <a:gd name="connsiteX20" fmla="*/ 66 w 924"/>
                <a:gd name="connsiteY20" fmla="*/ 522 h 556"/>
                <a:gd name="connsiteX21" fmla="*/ 26 w 924"/>
                <a:gd name="connsiteY21" fmla="*/ 546 h 556"/>
                <a:gd name="connsiteX22" fmla="*/ 14 w 924"/>
                <a:gd name="connsiteY22" fmla="*/ 554 h 556"/>
                <a:gd name="connsiteX23" fmla="*/ 4 w 924"/>
                <a:gd name="connsiteY23" fmla="*/ 556 h 556"/>
                <a:gd name="connsiteX24" fmla="*/ 4 w 924"/>
                <a:gd name="connsiteY24" fmla="*/ 556 h 556"/>
                <a:gd name="connsiteX25" fmla="*/ 2 w 924"/>
                <a:gd name="connsiteY25" fmla="*/ 554 h 556"/>
                <a:gd name="connsiteX26" fmla="*/ 0 w 924"/>
                <a:gd name="connsiteY26" fmla="*/ 552 h 556"/>
                <a:gd name="connsiteX27" fmla="*/ 0 w 924"/>
                <a:gd name="connsiteY27" fmla="*/ 552 h 556"/>
                <a:gd name="connsiteX28" fmla="*/ 0 w 924"/>
                <a:gd name="connsiteY28" fmla="*/ 550 h 556"/>
                <a:gd name="connsiteX29" fmla="*/ 0 w 924"/>
                <a:gd name="connsiteY29" fmla="*/ 550 h 556"/>
                <a:gd name="connsiteX30" fmla="*/ 2 w 924"/>
                <a:gd name="connsiteY30" fmla="*/ 522 h 556"/>
                <a:gd name="connsiteX31" fmla="*/ 4 w 924"/>
                <a:gd name="connsiteY31" fmla="*/ 494 h 556"/>
                <a:gd name="connsiteX32" fmla="*/ 8 w 924"/>
                <a:gd name="connsiteY32" fmla="*/ 466 h 556"/>
                <a:gd name="connsiteX33" fmla="*/ 14 w 924"/>
                <a:gd name="connsiteY33" fmla="*/ 440 h 556"/>
                <a:gd name="connsiteX34" fmla="*/ 20 w 924"/>
                <a:gd name="connsiteY34" fmla="*/ 412 h 556"/>
                <a:gd name="connsiteX35" fmla="*/ 28 w 924"/>
                <a:gd name="connsiteY35" fmla="*/ 386 h 556"/>
                <a:gd name="connsiteX36" fmla="*/ 38 w 924"/>
                <a:gd name="connsiteY36" fmla="*/ 362 h 556"/>
                <a:gd name="connsiteX37" fmla="*/ 48 w 924"/>
                <a:gd name="connsiteY37" fmla="*/ 336 h 556"/>
                <a:gd name="connsiteX38" fmla="*/ 58 w 924"/>
                <a:gd name="connsiteY38" fmla="*/ 312 h 556"/>
                <a:gd name="connsiteX39" fmla="*/ 70 w 924"/>
                <a:gd name="connsiteY39" fmla="*/ 288 h 556"/>
                <a:gd name="connsiteX40" fmla="*/ 84 w 924"/>
                <a:gd name="connsiteY40" fmla="*/ 266 h 556"/>
                <a:gd name="connsiteX41" fmla="*/ 98 w 924"/>
                <a:gd name="connsiteY41" fmla="*/ 242 h 556"/>
                <a:gd name="connsiteX42" fmla="*/ 114 w 924"/>
                <a:gd name="connsiteY42" fmla="*/ 222 h 556"/>
                <a:gd name="connsiteX43" fmla="*/ 130 w 924"/>
                <a:gd name="connsiteY43" fmla="*/ 200 h 556"/>
                <a:gd name="connsiteX44" fmla="*/ 146 w 924"/>
                <a:gd name="connsiteY44" fmla="*/ 180 h 556"/>
                <a:gd name="connsiteX45" fmla="*/ 164 w 924"/>
                <a:gd name="connsiteY45" fmla="*/ 162 h 556"/>
                <a:gd name="connsiteX46" fmla="*/ 184 w 924"/>
                <a:gd name="connsiteY46" fmla="*/ 144 h 556"/>
                <a:gd name="connsiteX47" fmla="*/ 204 w 924"/>
                <a:gd name="connsiteY47" fmla="*/ 126 h 556"/>
                <a:gd name="connsiteX48" fmla="*/ 224 w 924"/>
                <a:gd name="connsiteY48" fmla="*/ 110 h 556"/>
                <a:gd name="connsiteX49" fmla="*/ 246 w 924"/>
                <a:gd name="connsiteY49" fmla="*/ 94 h 556"/>
                <a:gd name="connsiteX50" fmla="*/ 268 w 924"/>
                <a:gd name="connsiteY50" fmla="*/ 80 h 556"/>
                <a:gd name="connsiteX51" fmla="*/ 290 w 924"/>
                <a:gd name="connsiteY51" fmla="*/ 66 h 556"/>
                <a:gd name="connsiteX52" fmla="*/ 314 w 924"/>
                <a:gd name="connsiteY52" fmla="*/ 54 h 556"/>
                <a:gd name="connsiteX53" fmla="*/ 338 w 924"/>
                <a:gd name="connsiteY53" fmla="*/ 44 h 556"/>
                <a:gd name="connsiteX54" fmla="*/ 362 w 924"/>
                <a:gd name="connsiteY54" fmla="*/ 34 h 556"/>
                <a:gd name="connsiteX55" fmla="*/ 388 w 924"/>
                <a:gd name="connsiteY55" fmla="*/ 24 h 556"/>
                <a:gd name="connsiteX56" fmla="*/ 414 w 924"/>
                <a:gd name="connsiteY56" fmla="*/ 18 h 556"/>
                <a:gd name="connsiteX57" fmla="*/ 440 w 924"/>
                <a:gd name="connsiteY57" fmla="*/ 12 h 556"/>
                <a:gd name="connsiteX58" fmla="*/ 468 w 924"/>
                <a:gd name="connsiteY58" fmla="*/ 6 h 556"/>
                <a:gd name="connsiteX59" fmla="*/ 494 w 924"/>
                <a:gd name="connsiteY59" fmla="*/ 2 h 556"/>
                <a:gd name="connsiteX60" fmla="*/ 522 w 924"/>
                <a:gd name="connsiteY60" fmla="*/ 0 h 556"/>
                <a:gd name="connsiteX61" fmla="*/ 550 w 924"/>
                <a:gd name="connsiteY61" fmla="*/ 0 h 556"/>
                <a:gd name="connsiteX62" fmla="*/ 550 w 924"/>
                <a:gd name="connsiteY62" fmla="*/ 0 h 556"/>
                <a:gd name="connsiteX63" fmla="*/ 580 w 924"/>
                <a:gd name="connsiteY63" fmla="*/ 0 h 556"/>
                <a:gd name="connsiteX0" fmla="*/ 740 w 858"/>
                <a:gd name="connsiteY0" fmla="*/ 34 h 556"/>
                <a:gd name="connsiteX1" fmla="*/ 764 w 858"/>
                <a:gd name="connsiteY1" fmla="*/ 44 h 556"/>
                <a:gd name="connsiteX2" fmla="*/ 788 w 858"/>
                <a:gd name="connsiteY2" fmla="*/ 54 h 556"/>
                <a:gd name="connsiteX3" fmla="*/ 812 w 858"/>
                <a:gd name="connsiteY3" fmla="*/ 66 h 556"/>
                <a:gd name="connsiteX4" fmla="*/ 834 w 858"/>
                <a:gd name="connsiteY4" fmla="*/ 80 h 556"/>
                <a:gd name="connsiteX5" fmla="*/ 858 w 858"/>
                <a:gd name="connsiteY5" fmla="*/ 94 h 556"/>
                <a:gd name="connsiteX6" fmla="*/ 580 w 858"/>
                <a:gd name="connsiteY6" fmla="*/ 340 h 556"/>
                <a:gd name="connsiteX7" fmla="*/ 554 w 858"/>
                <a:gd name="connsiteY7" fmla="*/ 340 h 556"/>
                <a:gd name="connsiteX8" fmla="*/ 554 w 858"/>
                <a:gd name="connsiteY8" fmla="*/ 340 h 556"/>
                <a:gd name="connsiteX9" fmla="*/ 528 w 858"/>
                <a:gd name="connsiteY9" fmla="*/ 340 h 556"/>
                <a:gd name="connsiteX10" fmla="*/ 502 w 858"/>
                <a:gd name="connsiteY10" fmla="*/ 342 h 556"/>
                <a:gd name="connsiteX11" fmla="*/ 452 w 858"/>
                <a:gd name="connsiteY11" fmla="*/ 350 h 556"/>
                <a:gd name="connsiteX12" fmla="*/ 402 w 858"/>
                <a:gd name="connsiteY12" fmla="*/ 360 h 556"/>
                <a:gd name="connsiteX13" fmla="*/ 356 w 858"/>
                <a:gd name="connsiteY13" fmla="*/ 374 h 556"/>
                <a:gd name="connsiteX14" fmla="*/ 310 w 858"/>
                <a:gd name="connsiteY14" fmla="*/ 390 h 556"/>
                <a:gd name="connsiteX15" fmla="*/ 266 w 858"/>
                <a:gd name="connsiteY15" fmla="*/ 408 h 556"/>
                <a:gd name="connsiteX16" fmla="*/ 226 w 858"/>
                <a:gd name="connsiteY16" fmla="*/ 428 h 556"/>
                <a:gd name="connsiteX17" fmla="*/ 188 w 858"/>
                <a:gd name="connsiteY17" fmla="*/ 448 h 556"/>
                <a:gd name="connsiteX18" fmla="*/ 120 w 858"/>
                <a:gd name="connsiteY18" fmla="*/ 488 h 556"/>
                <a:gd name="connsiteX19" fmla="*/ 66 w 858"/>
                <a:gd name="connsiteY19" fmla="*/ 522 h 556"/>
                <a:gd name="connsiteX20" fmla="*/ 26 w 858"/>
                <a:gd name="connsiteY20" fmla="*/ 546 h 556"/>
                <a:gd name="connsiteX21" fmla="*/ 14 w 858"/>
                <a:gd name="connsiteY21" fmla="*/ 554 h 556"/>
                <a:gd name="connsiteX22" fmla="*/ 4 w 858"/>
                <a:gd name="connsiteY22" fmla="*/ 556 h 556"/>
                <a:gd name="connsiteX23" fmla="*/ 4 w 858"/>
                <a:gd name="connsiteY23" fmla="*/ 556 h 556"/>
                <a:gd name="connsiteX24" fmla="*/ 2 w 858"/>
                <a:gd name="connsiteY24" fmla="*/ 554 h 556"/>
                <a:gd name="connsiteX25" fmla="*/ 0 w 858"/>
                <a:gd name="connsiteY25" fmla="*/ 552 h 556"/>
                <a:gd name="connsiteX26" fmla="*/ 0 w 858"/>
                <a:gd name="connsiteY26" fmla="*/ 552 h 556"/>
                <a:gd name="connsiteX27" fmla="*/ 0 w 858"/>
                <a:gd name="connsiteY27" fmla="*/ 550 h 556"/>
                <a:gd name="connsiteX28" fmla="*/ 0 w 858"/>
                <a:gd name="connsiteY28" fmla="*/ 550 h 556"/>
                <a:gd name="connsiteX29" fmla="*/ 2 w 858"/>
                <a:gd name="connsiteY29" fmla="*/ 522 h 556"/>
                <a:gd name="connsiteX30" fmla="*/ 4 w 858"/>
                <a:gd name="connsiteY30" fmla="*/ 494 h 556"/>
                <a:gd name="connsiteX31" fmla="*/ 8 w 858"/>
                <a:gd name="connsiteY31" fmla="*/ 466 h 556"/>
                <a:gd name="connsiteX32" fmla="*/ 14 w 858"/>
                <a:gd name="connsiteY32" fmla="*/ 440 h 556"/>
                <a:gd name="connsiteX33" fmla="*/ 20 w 858"/>
                <a:gd name="connsiteY33" fmla="*/ 412 h 556"/>
                <a:gd name="connsiteX34" fmla="*/ 28 w 858"/>
                <a:gd name="connsiteY34" fmla="*/ 386 h 556"/>
                <a:gd name="connsiteX35" fmla="*/ 38 w 858"/>
                <a:gd name="connsiteY35" fmla="*/ 362 h 556"/>
                <a:gd name="connsiteX36" fmla="*/ 48 w 858"/>
                <a:gd name="connsiteY36" fmla="*/ 336 h 556"/>
                <a:gd name="connsiteX37" fmla="*/ 58 w 858"/>
                <a:gd name="connsiteY37" fmla="*/ 312 h 556"/>
                <a:gd name="connsiteX38" fmla="*/ 70 w 858"/>
                <a:gd name="connsiteY38" fmla="*/ 288 h 556"/>
                <a:gd name="connsiteX39" fmla="*/ 84 w 858"/>
                <a:gd name="connsiteY39" fmla="*/ 266 h 556"/>
                <a:gd name="connsiteX40" fmla="*/ 98 w 858"/>
                <a:gd name="connsiteY40" fmla="*/ 242 h 556"/>
                <a:gd name="connsiteX41" fmla="*/ 114 w 858"/>
                <a:gd name="connsiteY41" fmla="*/ 222 h 556"/>
                <a:gd name="connsiteX42" fmla="*/ 130 w 858"/>
                <a:gd name="connsiteY42" fmla="*/ 200 h 556"/>
                <a:gd name="connsiteX43" fmla="*/ 146 w 858"/>
                <a:gd name="connsiteY43" fmla="*/ 180 h 556"/>
                <a:gd name="connsiteX44" fmla="*/ 164 w 858"/>
                <a:gd name="connsiteY44" fmla="*/ 162 h 556"/>
                <a:gd name="connsiteX45" fmla="*/ 184 w 858"/>
                <a:gd name="connsiteY45" fmla="*/ 144 h 556"/>
                <a:gd name="connsiteX46" fmla="*/ 204 w 858"/>
                <a:gd name="connsiteY46" fmla="*/ 126 h 556"/>
                <a:gd name="connsiteX47" fmla="*/ 224 w 858"/>
                <a:gd name="connsiteY47" fmla="*/ 110 h 556"/>
                <a:gd name="connsiteX48" fmla="*/ 246 w 858"/>
                <a:gd name="connsiteY48" fmla="*/ 94 h 556"/>
                <a:gd name="connsiteX49" fmla="*/ 268 w 858"/>
                <a:gd name="connsiteY49" fmla="*/ 80 h 556"/>
                <a:gd name="connsiteX50" fmla="*/ 290 w 858"/>
                <a:gd name="connsiteY50" fmla="*/ 66 h 556"/>
                <a:gd name="connsiteX51" fmla="*/ 314 w 858"/>
                <a:gd name="connsiteY51" fmla="*/ 54 h 556"/>
                <a:gd name="connsiteX52" fmla="*/ 338 w 858"/>
                <a:gd name="connsiteY52" fmla="*/ 44 h 556"/>
                <a:gd name="connsiteX53" fmla="*/ 362 w 858"/>
                <a:gd name="connsiteY53" fmla="*/ 34 h 556"/>
                <a:gd name="connsiteX54" fmla="*/ 388 w 858"/>
                <a:gd name="connsiteY54" fmla="*/ 24 h 556"/>
                <a:gd name="connsiteX55" fmla="*/ 414 w 858"/>
                <a:gd name="connsiteY55" fmla="*/ 18 h 556"/>
                <a:gd name="connsiteX56" fmla="*/ 440 w 858"/>
                <a:gd name="connsiteY56" fmla="*/ 12 h 556"/>
                <a:gd name="connsiteX57" fmla="*/ 468 w 858"/>
                <a:gd name="connsiteY57" fmla="*/ 6 h 556"/>
                <a:gd name="connsiteX58" fmla="*/ 494 w 858"/>
                <a:gd name="connsiteY58" fmla="*/ 2 h 556"/>
                <a:gd name="connsiteX59" fmla="*/ 522 w 858"/>
                <a:gd name="connsiteY59" fmla="*/ 0 h 556"/>
                <a:gd name="connsiteX60" fmla="*/ 550 w 858"/>
                <a:gd name="connsiteY60" fmla="*/ 0 h 556"/>
                <a:gd name="connsiteX61" fmla="*/ 550 w 858"/>
                <a:gd name="connsiteY61" fmla="*/ 0 h 556"/>
                <a:gd name="connsiteX62" fmla="*/ 580 w 858"/>
                <a:gd name="connsiteY62" fmla="*/ 0 h 556"/>
                <a:gd name="connsiteX0" fmla="*/ 740 w 834"/>
                <a:gd name="connsiteY0" fmla="*/ 34 h 556"/>
                <a:gd name="connsiteX1" fmla="*/ 764 w 834"/>
                <a:gd name="connsiteY1" fmla="*/ 44 h 556"/>
                <a:gd name="connsiteX2" fmla="*/ 788 w 834"/>
                <a:gd name="connsiteY2" fmla="*/ 54 h 556"/>
                <a:gd name="connsiteX3" fmla="*/ 812 w 834"/>
                <a:gd name="connsiteY3" fmla="*/ 66 h 556"/>
                <a:gd name="connsiteX4" fmla="*/ 834 w 834"/>
                <a:gd name="connsiteY4" fmla="*/ 80 h 556"/>
                <a:gd name="connsiteX5" fmla="*/ 580 w 834"/>
                <a:gd name="connsiteY5" fmla="*/ 340 h 556"/>
                <a:gd name="connsiteX6" fmla="*/ 554 w 834"/>
                <a:gd name="connsiteY6" fmla="*/ 340 h 556"/>
                <a:gd name="connsiteX7" fmla="*/ 554 w 834"/>
                <a:gd name="connsiteY7" fmla="*/ 340 h 556"/>
                <a:gd name="connsiteX8" fmla="*/ 528 w 834"/>
                <a:gd name="connsiteY8" fmla="*/ 340 h 556"/>
                <a:gd name="connsiteX9" fmla="*/ 502 w 834"/>
                <a:gd name="connsiteY9" fmla="*/ 342 h 556"/>
                <a:gd name="connsiteX10" fmla="*/ 452 w 834"/>
                <a:gd name="connsiteY10" fmla="*/ 350 h 556"/>
                <a:gd name="connsiteX11" fmla="*/ 402 w 834"/>
                <a:gd name="connsiteY11" fmla="*/ 360 h 556"/>
                <a:gd name="connsiteX12" fmla="*/ 356 w 834"/>
                <a:gd name="connsiteY12" fmla="*/ 374 h 556"/>
                <a:gd name="connsiteX13" fmla="*/ 310 w 834"/>
                <a:gd name="connsiteY13" fmla="*/ 390 h 556"/>
                <a:gd name="connsiteX14" fmla="*/ 266 w 834"/>
                <a:gd name="connsiteY14" fmla="*/ 408 h 556"/>
                <a:gd name="connsiteX15" fmla="*/ 226 w 834"/>
                <a:gd name="connsiteY15" fmla="*/ 428 h 556"/>
                <a:gd name="connsiteX16" fmla="*/ 188 w 834"/>
                <a:gd name="connsiteY16" fmla="*/ 448 h 556"/>
                <a:gd name="connsiteX17" fmla="*/ 120 w 834"/>
                <a:gd name="connsiteY17" fmla="*/ 488 h 556"/>
                <a:gd name="connsiteX18" fmla="*/ 66 w 834"/>
                <a:gd name="connsiteY18" fmla="*/ 522 h 556"/>
                <a:gd name="connsiteX19" fmla="*/ 26 w 834"/>
                <a:gd name="connsiteY19" fmla="*/ 546 h 556"/>
                <a:gd name="connsiteX20" fmla="*/ 14 w 834"/>
                <a:gd name="connsiteY20" fmla="*/ 554 h 556"/>
                <a:gd name="connsiteX21" fmla="*/ 4 w 834"/>
                <a:gd name="connsiteY21" fmla="*/ 556 h 556"/>
                <a:gd name="connsiteX22" fmla="*/ 4 w 834"/>
                <a:gd name="connsiteY22" fmla="*/ 556 h 556"/>
                <a:gd name="connsiteX23" fmla="*/ 2 w 834"/>
                <a:gd name="connsiteY23" fmla="*/ 554 h 556"/>
                <a:gd name="connsiteX24" fmla="*/ 0 w 834"/>
                <a:gd name="connsiteY24" fmla="*/ 552 h 556"/>
                <a:gd name="connsiteX25" fmla="*/ 0 w 834"/>
                <a:gd name="connsiteY25" fmla="*/ 552 h 556"/>
                <a:gd name="connsiteX26" fmla="*/ 0 w 834"/>
                <a:gd name="connsiteY26" fmla="*/ 550 h 556"/>
                <a:gd name="connsiteX27" fmla="*/ 0 w 834"/>
                <a:gd name="connsiteY27" fmla="*/ 550 h 556"/>
                <a:gd name="connsiteX28" fmla="*/ 2 w 834"/>
                <a:gd name="connsiteY28" fmla="*/ 522 h 556"/>
                <a:gd name="connsiteX29" fmla="*/ 4 w 834"/>
                <a:gd name="connsiteY29" fmla="*/ 494 h 556"/>
                <a:gd name="connsiteX30" fmla="*/ 8 w 834"/>
                <a:gd name="connsiteY30" fmla="*/ 466 h 556"/>
                <a:gd name="connsiteX31" fmla="*/ 14 w 834"/>
                <a:gd name="connsiteY31" fmla="*/ 440 h 556"/>
                <a:gd name="connsiteX32" fmla="*/ 20 w 834"/>
                <a:gd name="connsiteY32" fmla="*/ 412 h 556"/>
                <a:gd name="connsiteX33" fmla="*/ 28 w 834"/>
                <a:gd name="connsiteY33" fmla="*/ 386 h 556"/>
                <a:gd name="connsiteX34" fmla="*/ 38 w 834"/>
                <a:gd name="connsiteY34" fmla="*/ 362 h 556"/>
                <a:gd name="connsiteX35" fmla="*/ 48 w 834"/>
                <a:gd name="connsiteY35" fmla="*/ 336 h 556"/>
                <a:gd name="connsiteX36" fmla="*/ 58 w 834"/>
                <a:gd name="connsiteY36" fmla="*/ 312 h 556"/>
                <a:gd name="connsiteX37" fmla="*/ 70 w 834"/>
                <a:gd name="connsiteY37" fmla="*/ 288 h 556"/>
                <a:gd name="connsiteX38" fmla="*/ 84 w 834"/>
                <a:gd name="connsiteY38" fmla="*/ 266 h 556"/>
                <a:gd name="connsiteX39" fmla="*/ 98 w 834"/>
                <a:gd name="connsiteY39" fmla="*/ 242 h 556"/>
                <a:gd name="connsiteX40" fmla="*/ 114 w 834"/>
                <a:gd name="connsiteY40" fmla="*/ 222 h 556"/>
                <a:gd name="connsiteX41" fmla="*/ 130 w 834"/>
                <a:gd name="connsiteY41" fmla="*/ 200 h 556"/>
                <a:gd name="connsiteX42" fmla="*/ 146 w 834"/>
                <a:gd name="connsiteY42" fmla="*/ 180 h 556"/>
                <a:gd name="connsiteX43" fmla="*/ 164 w 834"/>
                <a:gd name="connsiteY43" fmla="*/ 162 h 556"/>
                <a:gd name="connsiteX44" fmla="*/ 184 w 834"/>
                <a:gd name="connsiteY44" fmla="*/ 144 h 556"/>
                <a:gd name="connsiteX45" fmla="*/ 204 w 834"/>
                <a:gd name="connsiteY45" fmla="*/ 126 h 556"/>
                <a:gd name="connsiteX46" fmla="*/ 224 w 834"/>
                <a:gd name="connsiteY46" fmla="*/ 110 h 556"/>
                <a:gd name="connsiteX47" fmla="*/ 246 w 834"/>
                <a:gd name="connsiteY47" fmla="*/ 94 h 556"/>
                <a:gd name="connsiteX48" fmla="*/ 268 w 834"/>
                <a:gd name="connsiteY48" fmla="*/ 80 h 556"/>
                <a:gd name="connsiteX49" fmla="*/ 290 w 834"/>
                <a:gd name="connsiteY49" fmla="*/ 66 h 556"/>
                <a:gd name="connsiteX50" fmla="*/ 314 w 834"/>
                <a:gd name="connsiteY50" fmla="*/ 54 h 556"/>
                <a:gd name="connsiteX51" fmla="*/ 338 w 834"/>
                <a:gd name="connsiteY51" fmla="*/ 44 h 556"/>
                <a:gd name="connsiteX52" fmla="*/ 362 w 834"/>
                <a:gd name="connsiteY52" fmla="*/ 34 h 556"/>
                <a:gd name="connsiteX53" fmla="*/ 388 w 834"/>
                <a:gd name="connsiteY53" fmla="*/ 24 h 556"/>
                <a:gd name="connsiteX54" fmla="*/ 414 w 834"/>
                <a:gd name="connsiteY54" fmla="*/ 18 h 556"/>
                <a:gd name="connsiteX55" fmla="*/ 440 w 834"/>
                <a:gd name="connsiteY55" fmla="*/ 12 h 556"/>
                <a:gd name="connsiteX56" fmla="*/ 468 w 834"/>
                <a:gd name="connsiteY56" fmla="*/ 6 h 556"/>
                <a:gd name="connsiteX57" fmla="*/ 494 w 834"/>
                <a:gd name="connsiteY57" fmla="*/ 2 h 556"/>
                <a:gd name="connsiteX58" fmla="*/ 522 w 834"/>
                <a:gd name="connsiteY58" fmla="*/ 0 h 556"/>
                <a:gd name="connsiteX59" fmla="*/ 550 w 834"/>
                <a:gd name="connsiteY59" fmla="*/ 0 h 556"/>
                <a:gd name="connsiteX60" fmla="*/ 550 w 834"/>
                <a:gd name="connsiteY60" fmla="*/ 0 h 556"/>
                <a:gd name="connsiteX61" fmla="*/ 580 w 834"/>
                <a:gd name="connsiteY61" fmla="*/ 0 h 556"/>
                <a:gd name="connsiteX0" fmla="*/ 740 w 812"/>
                <a:gd name="connsiteY0" fmla="*/ 34 h 556"/>
                <a:gd name="connsiteX1" fmla="*/ 764 w 812"/>
                <a:gd name="connsiteY1" fmla="*/ 44 h 556"/>
                <a:gd name="connsiteX2" fmla="*/ 788 w 812"/>
                <a:gd name="connsiteY2" fmla="*/ 54 h 556"/>
                <a:gd name="connsiteX3" fmla="*/ 812 w 812"/>
                <a:gd name="connsiteY3" fmla="*/ 66 h 556"/>
                <a:gd name="connsiteX4" fmla="*/ 580 w 812"/>
                <a:gd name="connsiteY4" fmla="*/ 340 h 556"/>
                <a:gd name="connsiteX5" fmla="*/ 554 w 812"/>
                <a:gd name="connsiteY5" fmla="*/ 340 h 556"/>
                <a:gd name="connsiteX6" fmla="*/ 554 w 812"/>
                <a:gd name="connsiteY6" fmla="*/ 340 h 556"/>
                <a:gd name="connsiteX7" fmla="*/ 528 w 812"/>
                <a:gd name="connsiteY7" fmla="*/ 340 h 556"/>
                <a:gd name="connsiteX8" fmla="*/ 502 w 812"/>
                <a:gd name="connsiteY8" fmla="*/ 342 h 556"/>
                <a:gd name="connsiteX9" fmla="*/ 452 w 812"/>
                <a:gd name="connsiteY9" fmla="*/ 350 h 556"/>
                <a:gd name="connsiteX10" fmla="*/ 402 w 812"/>
                <a:gd name="connsiteY10" fmla="*/ 360 h 556"/>
                <a:gd name="connsiteX11" fmla="*/ 356 w 812"/>
                <a:gd name="connsiteY11" fmla="*/ 374 h 556"/>
                <a:gd name="connsiteX12" fmla="*/ 310 w 812"/>
                <a:gd name="connsiteY12" fmla="*/ 390 h 556"/>
                <a:gd name="connsiteX13" fmla="*/ 266 w 812"/>
                <a:gd name="connsiteY13" fmla="*/ 408 h 556"/>
                <a:gd name="connsiteX14" fmla="*/ 226 w 812"/>
                <a:gd name="connsiteY14" fmla="*/ 428 h 556"/>
                <a:gd name="connsiteX15" fmla="*/ 188 w 812"/>
                <a:gd name="connsiteY15" fmla="*/ 448 h 556"/>
                <a:gd name="connsiteX16" fmla="*/ 120 w 812"/>
                <a:gd name="connsiteY16" fmla="*/ 488 h 556"/>
                <a:gd name="connsiteX17" fmla="*/ 66 w 812"/>
                <a:gd name="connsiteY17" fmla="*/ 522 h 556"/>
                <a:gd name="connsiteX18" fmla="*/ 26 w 812"/>
                <a:gd name="connsiteY18" fmla="*/ 546 h 556"/>
                <a:gd name="connsiteX19" fmla="*/ 14 w 812"/>
                <a:gd name="connsiteY19" fmla="*/ 554 h 556"/>
                <a:gd name="connsiteX20" fmla="*/ 4 w 812"/>
                <a:gd name="connsiteY20" fmla="*/ 556 h 556"/>
                <a:gd name="connsiteX21" fmla="*/ 4 w 812"/>
                <a:gd name="connsiteY21" fmla="*/ 556 h 556"/>
                <a:gd name="connsiteX22" fmla="*/ 2 w 812"/>
                <a:gd name="connsiteY22" fmla="*/ 554 h 556"/>
                <a:gd name="connsiteX23" fmla="*/ 0 w 812"/>
                <a:gd name="connsiteY23" fmla="*/ 552 h 556"/>
                <a:gd name="connsiteX24" fmla="*/ 0 w 812"/>
                <a:gd name="connsiteY24" fmla="*/ 552 h 556"/>
                <a:gd name="connsiteX25" fmla="*/ 0 w 812"/>
                <a:gd name="connsiteY25" fmla="*/ 550 h 556"/>
                <a:gd name="connsiteX26" fmla="*/ 0 w 812"/>
                <a:gd name="connsiteY26" fmla="*/ 550 h 556"/>
                <a:gd name="connsiteX27" fmla="*/ 2 w 812"/>
                <a:gd name="connsiteY27" fmla="*/ 522 h 556"/>
                <a:gd name="connsiteX28" fmla="*/ 4 w 812"/>
                <a:gd name="connsiteY28" fmla="*/ 494 h 556"/>
                <a:gd name="connsiteX29" fmla="*/ 8 w 812"/>
                <a:gd name="connsiteY29" fmla="*/ 466 h 556"/>
                <a:gd name="connsiteX30" fmla="*/ 14 w 812"/>
                <a:gd name="connsiteY30" fmla="*/ 440 h 556"/>
                <a:gd name="connsiteX31" fmla="*/ 20 w 812"/>
                <a:gd name="connsiteY31" fmla="*/ 412 h 556"/>
                <a:gd name="connsiteX32" fmla="*/ 28 w 812"/>
                <a:gd name="connsiteY32" fmla="*/ 386 h 556"/>
                <a:gd name="connsiteX33" fmla="*/ 38 w 812"/>
                <a:gd name="connsiteY33" fmla="*/ 362 h 556"/>
                <a:gd name="connsiteX34" fmla="*/ 48 w 812"/>
                <a:gd name="connsiteY34" fmla="*/ 336 h 556"/>
                <a:gd name="connsiteX35" fmla="*/ 58 w 812"/>
                <a:gd name="connsiteY35" fmla="*/ 312 h 556"/>
                <a:gd name="connsiteX36" fmla="*/ 70 w 812"/>
                <a:gd name="connsiteY36" fmla="*/ 288 h 556"/>
                <a:gd name="connsiteX37" fmla="*/ 84 w 812"/>
                <a:gd name="connsiteY37" fmla="*/ 266 h 556"/>
                <a:gd name="connsiteX38" fmla="*/ 98 w 812"/>
                <a:gd name="connsiteY38" fmla="*/ 242 h 556"/>
                <a:gd name="connsiteX39" fmla="*/ 114 w 812"/>
                <a:gd name="connsiteY39" fmla="*/ 222 h 556"/>
                <a:gd name="connsiteX40" fmla="*/ 130 w 812"/>
                <a:gd name="connsiteY40" fmla="*/ 200 h 556"/>
                <a:gd name="connsiteX41" fmla="*/ 146 w 812"/>
                <a:gd name="connsiteY41" fmla="*/ 180 h 556"/>
                <a:gd name="connsiteX42" fmla="*/ 164 w 812"/>
                <a:gd name="connsiteY42" fmla="*/ 162 h 556"/>
                <a:gd name="connsiteX43" fmla="*/ 184 w 812"/>
                <a:gd name="connsiteY43" fmla="*/ 144 h 556"/>
                <a:gd name="connsiteX44" fmla="*/ 204 w 812"/>
                <a:gd name="connsiteY44" fmla="*/ 126 h 556"/>
                <a:gd name="connsiteX45" fmla="*/ 224 w 812"/>
                <a:gd name="connsiteY45" fmla="*/ 110 h 556"/>
                <a:gd name="connsiteX46" fmla="*/ 246 w 812"/>
                <a:gd name="connsiteY46" fmla="*/ 94 h 556"/>
                <a:gd name="connsiteX47" fmla="*/ 268 w 812"/>
                <a:gd name="connsiteY47" fmla="*/ 80 h 556"/>
                <a:gd name="connsiteX48" fmla="*/ 290 w 812"/>
                <a:gd name="connsiteY48" fmla="*/ 66 h 556"/>
                <a:gd name="connsiteX49" fmla="*/ 314 w 812"/>
                <a:gd name="connsiteY49" fmla="*/ 54 h 556"/>
                <a:gd name="connsiteX50" fmla="*/ 338 w 812"/>
                <a:gd name="connsiteY50" fmla="*/ 44 h 556"/>
                <a:gd name="connsiteX51" fmla="*/ 362 w 812"/>
                <a:gd name="connsiteY51" fmla="*/ 34 h 556"/>
                <a:gd name="connsiteX52" fmla="*/ 388 w 812"/>
                <a:gd name="connsiteY52" fmla="*/ 24 h 556"/>
                <a:gd name="connsiteX53" fmla="*/ 414 w 812"/>
                <a:gd name="connsiteY53" fmla="*/ 18 h 556"/>
                <a:gd name="connsiteX54" fmla="*/ 440 w 812"/>
                <a:gd name="connsiteY54" fmla="*/ 12 h 556"/>
                <a:gd name="connsiteX55" fmla="*/ 468 w 812"/>
                <a:gd name="connsiteY55" fmla="*/ 6 h 556"/>
                <a:gd name="connsiteX56" fmla="*/ 494 w 812"/>
                <a:gd name="connsiteY56" fmla="*/ 2 h 556"/>
                <a:gd name="connsiteX57" fmla="*/ 522 w 812"/>
                <a:gd name="connsiteY57" fmla="*/ 0 h 556"/>
                <a:gd name="connsiteX58" fmla="*/ 550 w 812"/>
                <a:gd name="connsiteY58" fmla="*/ 0 h 556"/>
                <a:gd name="connsiteX59" fmla="*/ 550 w 812"/>
                <a:gd name="connsiteY59" fmla="*/ 0 h 556"/>
                <a:gd name="connsiteX60" fmla="*/ 580 w 812"/>
                <a:gd name="connsiteY60" fmla="*/ 0 h 556"/>
                <a:gd name="connsiteX0" fmla="*/ 740 w 788"/>
                <a:gd name="connsiteY0" fmla="*/ 34 h 556"/>
                <a:gd name="connsiteX1" fmla="*/ 764 w 788"/>
                <a:gd name="connsiteY1" fmla="*/ 44 h 556"/>
                <a:gd name="connsiteX2" fmla="*/ 788 w 788"/>
                <a:gd name="connsiteY2" fmla="*/ 54 h 556"/>
                <a:gd name="connsiteX3" fmla="*/ 580 w 788"/>
                <a:gd name="connsiteY3" fmla="*/ 340 h 556"/>
                <a:gd name="connsiteX4" fmla="*/ 554 w 788"/>
                <a:gd name="connsiteY4" fmla="*/ 340 h 556"/>
                <a:gd name="connsiteX5" fmla="*/ 554 w 788"/>
                <a:gd name="connsiteY5" fmla="*/ 340 h 556"/>
                <a:gd name="connsiteX6" fmla="*/ 528 w 788"/>
                <a:gd name="connsiteY6" fmla="*/ 340 h 556"/>
                <a:gd name="connsiteX7" fmla="*/ 502 w 788"/>
                <a:gd name="connsiteY7" fmla="*/ 342 h 556"/>
                <a:gd name="connsiteX8" fmla="*/ 452 w 788"/>
                <a:gd name="connsiteY8" fmla="*/ 350 h 556"/>
                <a:gd name="connsiteX9" fmla="*/ 402 w 788"/>
                <a:gd name="connsiteY9" fmla="*/ 360 h 556"/>
                <a:gd name="connsiteX10" fmla="*/ 356 w 788"/>
                <a:gd name="connsiteY10" fmla="*/ 374 h 556"/>
                <a:gd name="connsiteX11" fmla="*/ 310 w 788"/>
                <a:gd name="connsiteY11" fmla="*/ 390 h 556"/>
                <a:gd name="connsiteX12" fmla="*/ 266 w 788"/>
                <a:gd name="connsiteY12" fmla="*/ 408 h 556"/>
                <a:gd name="connsiteX13" fmla="*/ 226 w 788"/>
                <a:gd name="connsiteY13" fmla="*/ 428 h 556"/>
                <a:gd name="connsiteX14" fmla="*/ 188 w 788"/>
                <a:gd name="connsiteY14" fmla="*/ 448 h 556"/>
                <a:gd name="connsiteX15" fmla="*/ 120 w 788"/>
                <a:gd name="connsiteY15" fmla="*/ 488 h 556"/>
                <a:gd name="connsiteX16" fmla="*/ 66 w 788"/>
                <a:gd name="connsiteY16" fmla="*/ 522 h 556"/>
                <a:gd name="connsiteX17" fmla="*/ 26 w 788"/>
                <a:gd name="connsiteY17" fmla="*/ 546 h 556"/>
                <a:gd name="connsiteX18" fmla="*/ 14 w 788"/>
                <a:gd name="connsiteY18" fmla="*/ 554 h 556"/>
                <a:gd name="connsiteX19" fmla="*/ 4 w 788"/>
                <a:gd name="connsiteY19" fmla="*/ 556 h 556"/>
                <a:gd name="connsiteX20" fmla="*/ 4 w 788"/>
                <a:gd name="connsiteY20" fmla="*/ 556 h 556"/>
                <a:gd name="connsiteX21" fmla="*/ 2 w 788"/>
                <a:gd name="connsiteY21" fmla="*/ 554 h 556"/>
                <a:gd name="connsiteX22" fmla="*/ 0 w 788"/>
                <a:gd name="connsiteY22" fmla="*/ 552 h 556"/>
                <a:gd name="connsiteX23" fmla="*/ 0 w 788"/>
                <a:gd name="connsiteY23" fmla="*/ 552 h 556"/>
                <a:gd name="connsiteX24" fmla="*/ 0 w 788"/>
                <a:gd name="connsiteY24" fmla="*/ 550 h 556"/>
                <a:gd name="connsiteX25" fmla="*/ 0 w 788"/>
                <a:gd name="connsiteY25" fmla="*/ 550 h 556"/>
                <a:gd name="connsiteX26" fmla="*/ 2 w 788"/>
                <a:gd name="connsiteY26" fmla="*/ 522 h 556"/>
                <a:gd name="connsiteX27" fmla="*/ 4 w 788"/>
                <a:gd name="connsiteY27" fmla="*/ 494 h 556"/>
                <a:gd name="connsiteX28" fmla="*/ 8 w 788"/>
                <a:gd name="connsiteY28" fmla="*/ 466 h 556"/>
                <a:gd name="connsiteX29" fmla="*/ 14 w 788"/>
                <a:gd name="connsiteY29" fmla="*/ 440 h 556"/>
                <a:gd name="connsiteX30" fmla="*/ 20 w 788"/>
                <a:gd name="connsiteY30" fmla="*/ 412 h 556"/>
                <a:gd name="connsiteX31" fmla="*/ 28 w 788"/>
                <a:gd name="connsiteY31" fmla="*/ 386 h 556"/>
                <a:gd name="connsiteX32" fmla="*/ 38 w 788"/>
                <a:gd name="connsiteY32" fmla="*/ 362 h 556"/>
                <a:gd name="connsiteX33" fmla="*/ 48 w 788"/>
                <a:gd name="connsiteY33" fmla="*/ 336 h 556"/>
                <a:gd name="connsiteX34" fmla="*/ 58 w 788"/>
                <a:gd name="connsiteY34" fmla="*/ 312 h 556"/>
                <a:gd name="connsiteX35" fmla="*/ 70 w 788"/>
                <a:gd name="connsiteY35" fmla="*/ 288 h 556"/>
                <a:gd name="connsiteX36" fmla="*/ 84 w 788"/>
                <a:gd name="connsiteY36" fmla="*/ 266 h 556"/>
                <a:gd name="connsiteX37" fmla="*/ 98 w 788"/>
                <a:gd name="connsiteY37" fmla="*/ 242 h 556"/>
                <a:gd name="connsiteX38" fmla="*/ 114 w 788"/>
                <a:gd name="connsiteY38" fmla="*/ 222 h 556"/>
                <a:gd name="connsiteX39" fmla="*/ 130 w 788"/>
                <a:gd name="connsiteY39" fmla="*/ 200 h 556"/>
                <a:gd name="connsiteX40" fmla="*/ 146 w 788"/>
                <a:gd name="connsiteY40" fmla="*/ 180 h 556"/>
                <a:gd name="connsiteX41" fmla="*/ 164 w 788"/>
                <a:gd name="connsiteY41" fmla="*/ 162 h 556"/>
                <a:gd name="connsiteX42" fmla="*/ 184 w 788"/>
                <a:gd name="connsiteY42" fmla="*/ 144 h 556"/>
                <a:gd name="connsiteX43" fmla="*/ 204 w 788"/>
                <a:gd name="connsiteY43" fmla="*/ 126 h 556"/>
                <a:gd name="connsiteX44" fmla="*/ 224 w 788"/>
                <a:gd name="connsiteY44" fmla="*/ 110 h 556"/>
                <a:gd name="connsiteX45" fmla="*/ 246 w 788"/>
                <a:gd name="connsiteY45" fmla="*/ 94 h 556"/>
                <a:gd name="connsiteX46" fmla="*/ 268 w 788"/>
                <a:gd name="connsiteY46" fmla="*/ 80 h 556"/>
                <a:gd name="connsiteX47" fmla="*/ 290 w 788"/>
                <a:gd name="connsiteY47" fmla="*/ 66 h 556"/>
                <a:gd name="connsiteX48" fmla="*/ 314 w 788"/>
                <a:gd name="connsiteY48" fmla="*/ 54 h 556"/>
                <a:gd name="connsiteX49" fmla="*/ 338 w 788"/>
                <a:gd name="connsiteY49" fmla="*/ 44 h 556"/>
                <a:gd name="connsiteX50" fmla="*/ 362 w 788"/>
                <a:gd name="connsiteY50" fmla="*/ 34 h 556"/>
                <a:gd name="connsiteX51" fmla="*/ 388 w 788"/>
                <a:gd name="connsiteY51" fmla="*/ 24 h 556"/>
                <a:gd name="connsiteX52" fmla="*/ 414 w 788"/>
                <a:gd name="connsiteY52" fmla="*/ 18 h 556"/>
                <a:gd name="connsiteX53" fmla="*/ 440 w 788"/>
                <a:gd name="connsiteY53" fmla="*/ 12 h 556"/>
                <a:gd name="connsiteX54" fmla="*/ 468 w 788"/>
                <a:gd name="connsiteY54" fmla="*/ 6 h 556"/>
                <a:gd name="connsiteX55" fmla="*/ 494 w 788"/>
                <a:gd name="connsiteY55" fmla="*/ 2 h 556"/>
                <a:gd name="connsiteX56" fmla="*/ 522 w 788"/>
                <a:gd name="connsiteY56" fmla="*/ 0 h 556"/>
                <a:gd name="connsiteX57" fmla="*/ 550 w 788"/>
                <a:gd name="connsiteY57" fmla="*/ 0 h 556"/>
                <a:gd name="connsiteX58" fmla="*/ 550 w 788"/>
                <a:gd name="connsiteY58" fmla="*/ 0 h 556"/>
                <a:gd name="connsiteX59" fmla="*/ 580 w 788"/>
                <a:gd name="connsiteY59" fmla="*/ 0 h 556"/>
                <a:gd name="connsiteX0" fmla="*/ 740 w 791"/>
                <a:gd name="connsiteY0" fmla="*/ 41 h 563"/>
                <a:gd name="connsiteX1" fmla="*/ 764 w 791"/>
                <a:gd name="connsiteY1" fmla="*/ 51 h 563"/>
                <a:gd name="connsiteX2" fmla="*/ 580 w 791"/>
                <a:gd name="connsiteY2" fmla="*/ 347 h 563"/>
                <a:gd name="connsiteX3" fmla="*/ 554 w 791"/>
                <a:gd name="connsiteY3" fmla="*/ 347 h 563"/>
                <a:gd name="connsiteX4" fmla="*/ 554 w 791"/>
                <a:gd name="connsiteY4" fmla="*/ 347 h 563"/>
                <a:gd name="connsiteX5" fmla="*/ 528 w 791"/>
                <a:gd name="connsiteY5" fmla="*/ 347 h 563"/>
                <a:gd name="connsiteX6" fmla="*/ 502 w 791"/>
                <a:gd name="connsiteY6" fmla="*/ 349 h 563"/>
                <a:gd name="connsiteX7" fmla="*/ 452 w 791"/>
                <a:gd name="connsiteY7" fmla="*/ 357 h 563"/>
                <a:gd name="connsiteX8" fmla="*/ 402 w 791"/>
                <a:gd name="connsiteY8" fmla="*/ 367 h 563"/>
                <a:gd name="connsiteX9" fmla="*/ 356 w 791"/>
                <a:gd name="connsiteY9" fmla="*/ 381 h 563"/>
                <a:gd name="connsiteX10" fmla="*/ 310 w 791"/>
                <a:gd name="connsiteY10" fmla="*/ 397 h 563"/>
                <a:gd name="connsiteX11" fmla="*/ 266 w 791"/>
                <a:gd name="connsiteY11" fmla="*/ 415 h 563"/>
                <a:gd name="connsiteX12" fmla="*/ 226 w 791"/>
                <a:gd name="connsiteY12" fmla="*/ 435 h 563"/>
                <a:gd name="connsiteX13" fmla="*/ 188 w 791"/>
                <a:gd name="connsiteY13" fmla="*/ 455 h 563"/>
                <a:gd name="connsiteX14" fmla="*/ 120 w 791"/>
                <a:gd name="connsiteY14" fmla="*/ 495 h 563"/>
                <a:gd name="connsiteX15" fmla="*/ 66 w 791"/>
                <a:gd name="connsiteY15" fmla="*/ 529 h 563"/>
                <a:gd name="connsiteX16" fmla="*/ 26 w 791"/>
                <a:gd name="connsiteY16" fmla="*/ 553 h 563"/>
                <a:gd name="connsiteX17" fmla="*/ 14 w 791"/>
                <a:gd name="connsiteY17" fmla="*/ 561 h 563"/>
                <a:gd name="connsiteX18" fmla="*/ 4 w 791"/>
                <a:gd name="connsiteY18" fmla="*/ 563 h 563"/>
                <a:gd name="connsiteX19" fmla="*/ 4 w 791"/>
                <a:gd name="connsiteY19" fmla="*/ 563 h 563"/>
                <a:gd name="connsiteX20" fmla="*/ 2 w 791"/>
                <a:gd name="connsiteY20" fmla="*/ 561 h 563"/>
                <a:gd name="connsiteX21" fmla="*/ 0 w 791"/>
                <a:gd name="connsiteY21" fmla="*/ 559 h 563"/>
                <a:gd name="connsiteX22" fmla="*/ 0 w 791"/>
                <a:gd name="connsiteY22" fmla="*/ 559 h 563"/>
                <a:gd name="connsiteX23" fmla="*/ 0 w 791"/>
                <a:gd name="connsiteY23" fmla="*/ 557 h 563"/>
                <a:gd name="connsiteX24" fmla="*/ 0 w 791"/>
                <a:gd name="connsiteY24" fmla="*/ 557 h 563"/>
                <a:gd name="connsiteX25" fmla="*/ 2 w 791"/>
                <a:gd name="connsiteY25" fmla="*/ 529 h 563"/>
                <a:gd name="connsiteX26" fmla="*/ 4 w 791"/>
                <a:gd name="connsiteY26" fmla="*/ 501 h 563"/>
                <a:gd name="connsiteX27" fmla="*/ 8 w 791"/>
                <a:gd name="connsiteY27" fmla="*/ 473 h 563"/>
                <a:gd name="connsiteX28" fmla="*/ 14 w 791"/>
                <a:gd name="connsiteY28" fmla="*/ 447 h 563"/>
                <a:gd name="connsiteX29" fmla="*/ 20 w 791"/>
                <a:gd name="connsiteY29" fmla="*/ 419 h 563"/>
                <a:gd name="connsiteX30" fmla="*/ 28 w 791"/>
                <a:gd name="connsiteY30" fmla="*/ 393 h 563"/>
                <a:gd name="connsiteX31" fmla="*/ 38 w 791"/>
                <a:gd name="connsiteY31" fmla="*/ 369 h 563"/>
                <a:gd name="connsiteX32" fmla="*/ 48 w 791"/>
                <a:gd name="connsiteY32" fmla="*/ 343 h 563"/>
                <a:gd name="connsiteX33" fmla="*/ 58 w 791"/>
                <a:gd name="connsiteY33" fmla="*/ 319 h 563"/>
                <a:gd name="connsiteX34" fmla="*/ 70 w 791"/>
                <a:gd name="connsiteY34" fmla="*/ 295 h 563"/>
                <a:gd name="connsiteX35" fmla="*/ 84 w 791"/>
                <a:gd name="connsiteY35" fmla="*/ 273 h 563"/>
                <a:gd name="connsiteX36" fmla="*/ 98 w 791"/>
                <a:gd name="connsiteY36" fmla="*/ 249 h 563"/>
                <a:gd name="connsiteX37" fmla="*/ 114 w 791"/>
                <a:gd name="connsiteY37" fmla="*/ 229 h 563"/>
                <a:gd name="connsiteX38" fmla="*/ 130 w 791"/>
                <a:gd name="connsiteY38" fmla="*/ 207 h 563"/>
                <a:gd name="connsiteX39" fmla="*/ 146 w 791"/>
                <a:gd name="connsiteY39" fmla="*/ 187 h 563"/>
                <a:gd name="connsiteX40" fmla="*/ 164 w 791"/>
                <a:gd name="connsiteY40" fmla="*/ 169 h 563"/>
                <a:gd name="connsiteX41" fmla="*/ 184 w 791"/>
                <a:gd name="connsiteY41" fmla="*/ 151 h 563"/>
                <a:gd name="connsiteX42" fmla="*/ 204 w 791"/>
                <a:gd name="connsiteY42" fmla="*/ 133 h 563"/>
                <a:gd name="connsiteX43" fmla="*/ 224 w 791"/>
                <a:gd name="connsiteY43" fmla="*/ 117 h 563"/>
                <a:gd name="connsiteX44" fmla="*/ 246 w 791"/>
                <a:gd name="connsiteY44" fmla="*/ 101 h 563"/>
                <a:gd name="connsiteX45" fmla="*/ 268 w 791"/>
                <a:gd name="connsiteY45" fmla="*/ 87 h 563"/>
                <a:gd name="connsiteX46" fmla="*/ 290 w 791"/>
                <a:gd name="connsiteY46" fmla="*/ 73 h 563"/>
                <a:gd name="connsiteX47" fmla="*/ 314 w 791"/>
                <a:gd name="connsiteY47" fmla="*/ 61 h 563"/>
                <a:gd name="connsiteX48" fmla="*/ 338 w 791"/>
                <a:gd name="connsiteY48" fmla="*/ 51 h 563"/>
                <a:gd name="connsiteX49" fmla="*/ 362 w 791"/>
                <a:gd name="connsiteY49" fmla="*/ 41 h 563"/>
                <a:gd name="connsiteX50" fmla="*/ 388 w 791"/>
                <a:gd name="connsiteY50" fmla="*/ 31 h 563"/>
                <a:gd name="connsiteX51" fmla="*/ 414 w 791"/>
                <a:gd name="connsiteY51" fmla="*/ 25 h 563"/>
                <a:gd name="connsiteX52" fmla="*/ 440 w 791"/>
                <a:gd name="connsiteY52" fmla="*/ 19 h 563"/>
                <a:gd name="connsiteX53" fmla="*/ 468 w 791"/>
                <a:gd name="connsiteY53" fmla="*/ 13 h 563"/>
                <a:gd name="connsiteX54" fmla="*/ 494 w 791"/>
                <a:gd name="connsiteY54" fmla="*/ 9 h 563"/>
                <a:gd name="connsiteX55" fmla="*/ 522 w 791"/>
                <a:gd name="connsiteY55" fmla="*/ 7 h 563"/>
                <a:gd name="connsiteX56" fmla="*/ 550 w 791"/>
                <a:gd name="connsiteY56" fmla="*/ 7 h 563"/>
                <a:gd name="connsiteX57" fmla="*/ 550 w 791"/>
                <a:gd name="connsiteY57" fmla="*/ 7 h 563"/>
                <a:gd name="connsiteX58" fmla="*/ 580 w 791"/>
                <a:gd name="connsiteY58" fmla="*/ 7 h 563"/>
                <a:gd name="connsiteX0" fmla="*/ 740 w 740"/>
                <a:gd name="connsiteY0" fmla="*/ 34 h 556"/>
                <a:gd name="connsiteX1" fmla="*/ 580 w 740"/>
                <a:gd name="connsiteY1" fmla="*/ 340 h 556"/>
                <a:gd name="connsiteX2" fmla="*/ 554 w 740"/>
                <a:gd name="connsiteY2" fmla="*/ 340 h 556"/>
                <a:gd name="connsiteX3" fmla="*/ 554 w 740"/>
                <a:gd name="connsiteY3" fmla="*/ 340 h 556"/>
                <a:gd name="connsiteX4" fmla="*/ 528 w 740"/>
                <a:gd name="connsiteY4" fmla="*/ 340 h 556"/>
                <a:gd name="connsiteX5" fmla="*/ 502 w 740"/>
                <a:gd name="connsiteY5" fmla="*/ 342 h 556"/>
                <a:gd name="connsiteX6" fmla="*/ 452 w 740"/>
                <a:gd name="connsiteY6" fmla="*/ 350 h 556"/>
                <a:gd name="connsiteX7" fmla="*/ 402 w 740"/>
                <a:gd name="connsiteY7" fmla="*/ 360 h 556"/>
                <a:gd name="connsiteX8" fmla="*/ 356 w 740"/>
                <a:gd name="connsiteY8" fmla="*/ 374 h 556"/>
                <a:gd name="connsiteX9" fmla="*/ 310 w 740"/>
                <a:gd name="connsiteY9" fmla="*/ 390 h 556"/>
                <a:gd name="connsiteX10" fmla="*/ 266 w 740"/>
                <a:gd name="connsiteY10" fmla="*/ 408 h 556"/>
                <a:gd name="connsiteX11" fmla="*/ 226 w 740"/>
                <a:gd name="connsiteY11" fmla="*/ 428 h 556"/>
                <a:gd name="connsiteX12" fmla="*/ 188 w 740"/>
                <a:gd name="connsiteY12" fmla="*/ 448 h 556"/>
                <a:gd name="connsiteX13" fmla="*/ 120 w 740"/>
                <a:gd name="connsiteY13" fmla="*/ 488 h 556"/>
                <a:gd name="connsiteX14" fmla="*/ 66 w 740"/>
                <a:gd name="connsiteY14" fmla="*/ 522 h 556"/>
                <a:gd name="connsiteX15" fmla="*/ 26 w 740"/>
                <a:gd name="connsiteY15" fmla="*/ 546 h 556"/>
                <a:gd name="connsiteX16" fmla="*/ 14 w 740"/>
                <a:gd name="connsiteY16" fmla="*/ 554 h 556"/>
                <a:gd name="connsiteX17" fmla="*/ 4 w 740"/>
                <a:gd name="connsiteY17" fmla="*/ 556 h 556"/>
                <a:gd name="connsiteX18" fmla="*/ 4 w 740"/>
                <a:gd name="connsiteY18" fmla="*/ 556 h 556"/>
                <a:gd name="connsiteX19" fmla="*/ 2 w 740"/>
                <a:gd name="connsiteY19" fmla="*/ 554 h 556"/>
                <a:gd name="connsiteX20" fmla="*/ 0 w 740"/>
                <a:gd name="connsiteY20" fmla="*/ 552 h 556"/>
                <a:gd name="connsiteX21" fmla="*/ 0 w 740"/>
                <a:gd name="connsiteY21" fmla="*/ 552 h 556"/>
                <a:gd name="connsiteX22" fmla="*/ 0 w 740"/>
                <a:gd name="connsiteY22" fmla="*/ 550 h 556"/>
                <a:gd name="connsiteX23" fmla="*/ 0 w 740"/>
                <a:gd name="connsiteY23" fmla="*/ 550 h 556"/>
                <a:gd name="connsiteX24" fmla="*/ 2 w 740"/>
                <a:gd name="connsiteY24" fmla="*/ 522 h 556"/>
                <a:gd name="connsiteX25" fmla="*/ 4 w 740"/>
                <a:gd name="connsiteY25" fmla="*/ 494 h 556"/>
                <a:gd name="connsiteX26" fmla="*/ 8 w 740"/>
                <a:gd name="connsiteY26" fmla="*/ 466 h 556"/>
                <a:gd name="connsiteX27" fmla="*/ 14 w 740"/>
                <a:gd name="connsiteY27" fmla="*/ 440 h 556"/>
                <a:gd name="connsiteX28" fmla="*/ 20 w 740"/>
                <a:gd name="connsiteY28" fmla="*/ 412 h 556"/>
                <a:gd name="connsiteX29" fmla="*/ 28 w 740"/>
                <a:gd name="connsiteY29" fmla="*/ 386 h 556"/>
                <a:gd name="connsiteX30" fmla="*/ 38 w 740"/>
                <a:gd name="connsiteY30" fmla="*/ 362 h 556"/>
                <a:gd name="connsiteX31" fmla="*/ 48 w 740"/>
                <a:gd name="connsiteY31" fmla="*/ 336 h 556"/>
                <a:gd name="connsiteX32" fmla="*/ 58 w 740"/>
                <a:gd name="connsiteY32" fmla="*/ 312 h 556"/>
                <a:gd name="connsiteX33" fmla="*/ 70 w 740"/>
                <a:gd name="connsiteY33" fmla="*/ 288 h 556"/>
                <a:gd name="connsiteX34" fmla="*/ 84 w 740"/>
                <a:gd name="connsiteY34" fmla="*/ 266 h 556"/>
                <a:gd name="connsiteX35" fmla="*/ 98 w 740"/>
                <a:gd name="connsiteY35" fmla="*/ 242 h 556"/>
                <a:gd name="connsiteX36" fmla="*/ 114 w 740"/>
                <a:gd name="connsiteY36" fmla="*/ 222 h 556"/>
                <a:gd name="connsiteX37" fmla="*/ 130 w 740"/>
                <a:gd name="connsiteY37" fmla="*/ 200 h 556"/>
                <a:gd name="connsiteX38" fmla="*/ 146 w 740"/>
                <a:gd name="connsiteY38" fmla="*/ 180 h 556"/>
                <a:gd name="connsiteX39" fmla="*/ 164 w 740"/>
                <a:gd name="connsiteY39" fmla="*/ 162 h 556"/>
                <a:gd name="connsiteX40" fmla="*/ 184 w 740"/>
                <a:gd name="connsiteY40" fmla="*/ 144 h 556"/>
                <a:gd name="connsiteX41" fmla="*/ 204 w 740"/>
                <a:gd name="connsiteY41" fmla="*/ 126 h 556"/>
                <a:gd name="connsiteX42" fmla="*/ 224 w 740"/>
                <a:gd name="connsiteY42" fmla="*/ 110 h 556"/>
                <a:gd name="connsiteX43" fmla="*/ 246 w 740"/>
                <a:gd name="connsiteY43" fmla="*/ 94 h 556"/>
                <a:gd name="connsiteX44" fmla="*/ 268 w 740"/>
                <a:gd name="connsiteY44" fmla="*/ 80 h 556"/>
                <a:gd name="connsiteX45" fmla="*/ 290 w 740"/>
                <a:gd name="connsiteY45" fmla="*/ 66 h 556"/>
                <a:gd name="connsiteX46" fmla="*/ 314 w 740"/>
                <a:gd name="connsiteY46" fmla="*/ 54 h 556"/>
                <a:gd name="connsiteX47" fmla="*/ 338 w 740"/>
                <a:gd name="connsiteY47" fmla="*/ 44 h 556"/>
                <a:gd name="connsiteX48" fmla="*/ 362 w 740"/>
                <a:gd name="connsiteY48" fmla="*/ 34 h 556"/>
                <a:gd name="connsiteX49" fmla="*/ 388 w 740"/>
                <a:gd name="connsiteY49" fmla="*/ 24 h 556"/>
                <a:gd name="connsiteX50" fmla="*/ 414 w 740"/>
                <a:gd name="connsiteY50" fmla="*/ 18 h 556"/>
                <a:gd name="connsiteX51" fmla="*/ 440 w 740"/>
                <a:gd name="connsiteY51" fmla="*/ 12 h 556"/>
                <a:gd name="connsiteX52" fmla="*/ 468 w 740"/>
                <a:gd name="connsiteY52" fmla="*/ 6 h 556"/>
                <a:gd name="connsiteX53" fmla="*/ 494 w 740"/>
                <a:gd name="connsiteY53" fmla="*/ 2 h 556"/>
                <a:gd name="connsiteX54" fmla="*/ 522 w 740"/>
                <a:gd name="connsiteY54" fmla="*/ 0 h 556"/>
                <a:gd name="connsiteX55" fmla="*/ 550 w 740"/>
                <a:gd name="connsiteY55" fmla="*/ 0 h 556"/>
                <a:gd name="connsiteX56" fmla="*/ 550 w 740"/>
                <a:gd name="connsiteY56" fmla="*/ 0 h 556"/>
                <a:gd name="connsiteX57" fmla="*/ 580 w 740"/>
                <a:gd name="connsiteY57" fmla="*/ 0 h 556"/>
                <a:gd name="connsiteX0" fmla="*/ 580 w 580"/>
                <a:gd name="connsiteY0" fmla="*/ 340 h 556"/>
                <a:gd name="connsiteX1" fmla="*/ 554 w 580"/>
                <a:gd name="connsiteY1" fmla="*/ 340 h 556"/>
                <a:gd name="connsiteX2" fmla="*/ 554 w 580"/>
                <a:gd name="connsiteY2" fmla="*/ 340 h 556"/>
                <a:gd name="connsiteX3" fmla="*/ 528 w 580"/>
                <a:gd name="connsiteY3" fmla="*/ 340 h 556"/>
                <a:gd name="connsiteX4" fmla="*/ 502 w 580"/>
                <a:gd name="connsiteY4" fmla="*/ 342 h 556"/>
                <a:gd name="connsiteX5" fmla="*/ 452 w 580"/>
                <a:gd name="connsiteY5" fmla="*/ 350 h 556"/>
                <a:gd name="connsiteX6" fmla="*/ 402 w 580"/>
                <a:gd name="connsiteY6" fmla="*/ 360 h 556"/>
                <a:gd name="connsiteX7" fmla="*/ 356 w 580"/>
                <a:gd name="connsiteY7" fmla="*/ 374 h 556"/>
                <a:gd name="connsiteX8" fmla="*/ 310 w 580"/>
                <a:gd name="connsiteY8" fmla="*/ 390 h 556"/>
                <a:gd name="connsiteX9" fmla="*/ 266 w 580"/>
                <a:gd name="connsiteY9" fmla="*/ 408 h 556"/>
                <a:gd name="connsiteX10" fmla="*/ 226 w 580"/>
                <a:gd name="connsiteY10" fmla="*/ 428 h 556"/>
                <a:gd name="connsiteX11" fmla="*/ 188 w 580"/>
                <a:gd name="connsiteY11" fmla="*/ 448 h 556"/>
                <a:gd name="connsiteX12" fmla="*/ 120 w 580"/>
                <a:gd name="connsiteY12" fmla="*/ 488 h 556"/>
                <a:gd name="connsiteX13" fmla="*/ 66 w 580"/>
                <a:gd name="connsiteY13" fmla="*/ 522 h 556"/>
                <a:gd name="connsiteX14" fmla="*/ 26 w 580"/>
                <a:gd name="connsiteY14" fmla="*/ 546 h 556"/>
                <a:gd name="connsiteX15" fmla="*/ 14 w 580"/>
                <a:gd name="connsiteY15" fmla="*/ 554 h 556"/>
                <a:gd name="connsiteX16" fmla="*/ 4 w 580"/>
                <a:gd name="connsiteY16" fmla="*/ 556 h 556"/>
                <a:gd name="connsiteX17" fmla="*/ 4 w 580"/>
                <a:gd name="connsiteY17" fmla="*/ 556 h 556"/>
                <a:gd name="connsiteX18" fmla="*/ 2 w 580"/>
                <a:gd name="connsiteY18" fmla="*/ 554 h 556"/>
                <a:gd name="connsiteX19" fmla="*/ 0 w 580"/>
                <a:gd name="connsiteY19" fmla="*/ 552 h 556"/>
                <a:gd name="connsiteX20" fmla="*/ 0 w 580"/>
                <a:gd name="connsiteY20" fmla="*/ 552 h 556"/>
                <a:gd name="connsiteX21" fmla="*/ 0 w 580"/>
                <a:gd name="connsiteY21" fmla="*/ 550 h 556"/>
                <a:gd name="connsiteX22" fmla="*/ 0 w 580"/>
                <a:gd name="connsiteY22" fmla="*/ 550 h 556"/>
                <a:gd name="connsiteX23" fmla="*/ 2 w 580"/>
                <a:gd name="connsiteY23" fmla="*/ 522 h 556"/>
                <a:gd name="connsiteX24" fmla="*/ 4 w 580"/>
                <a:gd name="connsiteY24" fmla="*/ 494 h 556"/>
                <a:gd name="connsiteX25" fmla="*/ 8 w 580"/>
                <a:gd name="connsiteY25" fmla="*/ 466 h 556"/>
                <a:gd name="connsiteX26" fmla="*/ 14 w 580"/>
                <a:gd name="connsiteY26" fmla="*/ 440 h 556"/>
                <a:gd name="connsiteX27" fmla="*/ 20 w 580"/>
                <a:gd name="connsiteY27" fmla="*/ 412 h 556"/>
                <a:gd name="connsiteX28" fmla="*/ 28 w 580"/>
                <a:gd name="connsiteY28" fmla="*/ 386 h 556"/>
                <a:gd name="connsiteX29" fmla="*/ 38 w 580"/>
                <a:gd name="connsiteY29" fmla="*/ 362 h 556"/>
                <a:gd name="connsiteX30" fmla="*/ 48 w 580"/>
                <a:gd name="connsiteY30" fmla="*/ 336 h 556"/>
                <a:gd name="connsiteX31" fmla="*/ 58 w 580"/>
                <a:gd name="connsiteY31" fmla="*/ 312 h 556"/>
                <a:gd name="connsiteX32" fmla="*/ 70 w 580"/>
                <a:gd name="connsiteY32" fmla="*/ 288 h 556"/>
                <a:gd name="connsiteX33" fmla="*/ 84 w 580"/>
                <a:gd name="connsiteY33" fmla="*/ 266 h 556"/>
                <a:gd name="connsiteX34" fmla="*/ 98 w 580"/>
                <a:gd name="connsiteY34" fmla="*/ 242 h 556"/>
                <a:gd name="connsiteX35" fmla="*/ 114 w 580"/>
                <a:gd name="connsiteY35" fmla="*/ 222 h 556"/>
                <a:gd name="connsiteX36" fmla="*/ 130 w 580"/>
                <a:gd name="connsiteY36" fmla="*/ 200 h 556"/>
                <a:gd name="connsiteX37" fmla="*/ 146 w 580"/>
                <a:gd name="connsiteY37" fmla="*/ 180 h 556"/>
                <a:gd name="connsiteX38" fmla="*/ 164 w 580"/>
                <a:gd name="connsiteY38" fmla="*/ 162 h 556"/>
                <a:gd name="connsiteX39" fmla="*/ 184 w 580"/>
                <a:gd name="connsiteY39" fmla="*/ 144 h 556"/>
                <a:gd name="connsiteX40" fmla="*/ 204 w 580"/>
                <a:gd name="connsiteY40" fmla="*/ 126 h 556"/>
                <a:gd name="connsiteX41" fmla="*/ 224 w 580"/>
                <a:gd name="connsiteY41" fmla="*/ 110 h 556"/>
                <a:gd name="connsiteX42" fmla="*/ 246 w 580"/>
                <a:gd name="connsiteY42" fmla="*/ 94 h 556"/>
                <a:gd name="connsiteX43" fmla="*/ 268 w 580"/>
                <a:gd name="connsiteY43" fmla="*/ 80 h 556"/>
                <a:gd name="connsiteX44" fmla="*/ 290 w 580"/>
                <a:gd name="connsiteY44" fmla="*/ 66 h 556"/>
                <a:gd name="connsiteX45" fmla="*/ 314 w 580"/>
                <a:gd name="connsiteY45" fmla="*/ 54 h 556"/>
                <a:gd name="connsiteX46" fmla="*/ 338 w 580"/>
                <a:gd name="connsiteY46" fmla="*/ 44 h 556"/>
                <a:gd name="connsiteX47" fmla="*/ 362 w 580"/>
                <a:gd name="connsiteY47" fmla="*/ 34 h 556"/>
                <a:gd name="connsiteX48" fmla="*/ 388 w 580"/>
                <a:gd name="connsiteY48" fmla="*/ 24 h 556"/>
                <a:gd name="connsiteX49" fmla="*/ 414 w 580"/>
                <a:gd name="connsiteY49" fmla="*/ 18 h 556"/>
                <a:gd name="connsiteX50" fmla="*/ 440 w 580"/>
                <a:gd name="connsiteY50" fmla="*/ 12 h 556"/>
                <a:gd name="connsiteX51" fmla="*/ 468 w 580"/>
                <a:gd name="connsiteY51" fmla="*/ 6 h 556"/>
                <a:gd name="connsiteX52" fmla="*/ 494 w 580"/>
                <a:gd name="connsiteY52" fmla="*/ 2 h 556"/>
                <a:gd name="connsiteX53" fmla="*/ 522 w 580"/>
                <a:gd name="connsiteY53" fmla="*/ 0 h 556"/>
                <a:gd name="connsiteX54" fmla="*/ 550 w 580"/>
                <a:gd name="connsiteY54" fmla="*/ 0 h 556"/>
                <a:gd name="connsiteX55" fmla="*/ 550 w 580"/>
                <a:gd name="connsiteY55" fmla="*/ 0 h 556"/>
                <a:gd name="connsiteX56" fmla="*/ 580 w 580"/>
                <a:gd name="connsiteY56" fmla="*/ 0 h 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0" h="556">
                  <a:moveTo>
                    <a:pt x="580" y="340"/>
                  </a:moveTo>
                  <a:lnTo>
                    <a:pt x="554" y="340"/>
                  </a:lnTo>
                  <a:lnTo>
                    <a:pt x="554" y="340"/>
                  </a:lnTo>
                  <a:lnTo>
                    <a:pt x="528" y="340"/>
                  </a:lnTo>
                  <a:cubicBezTo>
                    <a:pt x="519" y="341"/>
                    <a:pt x="511" y="341"/>
                    <a:pt x="502" y="342"/>
                  </a:cubicBezTo>
                  <a:cubicBezTo>
                    <a:pt x="485" y="345"/>
                    <a:pt x="469" y="347"/>
                    <a:pt x="452" y="350"/>
                  </a:cubicBezTo>
                  <a:cubicBezTo>
                    <a:pt x="435" y="353"/>
                    <a:pt x="419" y="357"/>
                    <a:pt x="402" y="360"/>
                  </a:cubicBezTo>
                  <a:cubicBezTo>
                    <a:pt x="387" y="365"/>
                    <a:pt x="371" y="369"/>
                    <a:pt x="356" y="374"/>
                  </a:cubicBezTo>
                  <a:cubicBezTo>
                    <a:pt x="341" y="379"/>
                    <a:pt x="325" y="385"/>
                    <a:pt x="310" y="390"/>
                  </a:cubicBezTo>
                  <a:lnTo>
                    <a:pt x="266" y="408"/>
                  </a:lnTo>
                  <a:cubicBezTo>
                    <a:pt x="253" y="415"/>
                    <a:pt x="239" y="421"/>
                    <a:pt x="226" y="428"/>
                  </a:cubicBezTo>
                  <a:cubicBezTo>
                    <a:pt x="213" y="435"/>
                    <a:pt x="201" y="441"/>
                    <a:pt x="188" y="448"/>
                  </a:cubicBezTo>
                  <a:cubicBezTo>
                    <a:pt x="165" y="461"/>
                    <a:pt x="143" y="475"/>
                    <a:pt x="120" y="488"/>
                  </a:cubicBezTo>
                  <a:cubicBezTo>
                    <a:pt x="102" y="499"/>
                    <a:pt x="84" y="511"/>
                    <a:pt x="66" y="522"/>
                  </a:cubicBezTo>
                  <a:cubicBezTo>
                    <a:pt x="53" y="530"/>
                    <a:pt x="39" y="538"/>
                    <a:pt x="26" y="546"/>
                  </a:cubicBezTo>
                  <a:cubicBezTo>
                    <a:pt x="22" y="549"/>
                    <a:pt x="18" y="551"/>
                    <a:pt x="14" y="554"/>
                  </a:cubicBezTo>
                  <a:cubicBezTo>
                    <a:pt x="11" y="555"/>
                    <a:pt x="7" y="555"/>
                    <a:pt x="4" y="556"/>
                  </a:cubicBezTo>
                  <a:lnTo>
                    <a:pt x="4" y="556"/>
                  </a:lnTo>
                  <a:lnTo>
                    <a:pt x="2" y="554"/>
                  </a:lnTo>
                  <a:lnTo>
                    <a:pt x="0" y="552"/>
                  </a:lnTo>
                  <a:lnTo>
                    <a:pt x="0" y="552"/>
                  </a:lnTo>
                  <a:lnTo>
                    <a:pt x="0" y="550"/>
                  </a:lnTo>
                  <a:lnTo>
                    <a:pt x="0" y="550"/>
                  </a:lnTo>
                  <a:cubicBezTo>
                    <a:pt x="1" y="541"/>
                    <a:pt x="1" y="531"/>
                    <a:pt x="2" y="522"/>
                  </a:cubicBezTo>
                  <a:cubicBezTo>
                    <a:pt x="3" y="513"/>
                    <a:pt x="3" y="503"/>
                    <a:pt x="4" y="494"/>
                  </a:cubicBezTo>
                  <a:cubicBezTo>
                    <a:pt x="5" y="485"/>
                    <a:pt x="7" y="475"/>
                    <a:pt x="8" y="466"/>
                  </a:cubicBezTo>
                  <a:cubicBezTo>
                    <a:pt x="10" y="457"/>
                    <a:pt x="12" y="449"/>
                    <a:pt x="14" y="440"/>
                  </a:cubicBezTo>
                  <a:cubicBezTo>
                    <a:pt x="16" y="431"/>
                    <a:pt x="18" y="421"/>
                    <a:pt x="20" y="412"/>
                  </a:cubicBezTo>
                  <a:cubicBezTo>
                    <a:pt x="23" y="403"/>
                    <a:pt x="25" y="395"/>
                    <a:pt x="28" y="386"/>
                  </a:cubicBezTo>
                  <a:cubicBezTo>
                    <a:pt x="31" y="378"/>
                    <a:pt x="35" y="370"/>
                    <a:pt x="38" y="362"/>
                  </a:cubicBezTo>
                  <a:cubicBezTo>
                    <a:pt x="41" y="353"/>
                    <a:pt x="45" y="345"/>
                    <a:pt x="48" y="336"/>
                  </a:cubicBezTo>
                  <a:cubicBezTo>
                    <a:pt x="51" y="328"/>
                    <a:pt x="55" y="320"/>
                    <a:pt x="58" y="312"/>
                  </a:cubicBezTo>
                  <a:lnTo>
                    <a:pt x="70" y="288"/>
                  </a:lnTo>
                  <a:cubicBezTo>
                    <a:pt x="75" y="281"/>
                    <a:pt x="79" y="273"/>
                    <a:pt x="84" y="266"/>
                  </a:cubicBezTo>
                  <a:cubicBezTo>
                    <a:pt x="89" y="258"/>
                    <a:pt x="93" y="250"/>
                    <a:pt x="98" y="242"/>
                  </a:cubicBezTo>
                  <a:cubicBezTo>
                    <a:pt x="103" y="235"/>
                    <a:pt x="109" y="229"/>
                    <a:pt x="114" y="222"/>
                  </a:cubicBezTo>
                  <a:cubicBezTo>
                    <a:pt x="119" y="215"/>
                    <a:pt x="125" y="207"/>
                    <a:pt x="130" y="200"/>
                  </a:cubicBezTo>
                  <a:cubicBezTo>
                    <a:pt x="135" y="193"/>
                    <a:pt x="141" y="187"/>
                    <a:pt x="146" y="180"/>
                  </a:cubicBezTo>
                  <a:lnTo>
                    <a:pt x="164" y="162"/>
                  </a:lnTo>
                  <a:cubicBezTo>
                    <a:pt x="171" y="156"/>
                    <a:pt x="177" y="150"/>
                    <a:pt x="184" y="144"/>
                  </a:cubicBezTo>
                  <a:cubicBezTo>
                    <a:pt x="191" y="138"/>
                    <a:pt x="197" y="132"/>
                    <a:pt x="204" y="126"/>
                  </a:cubicBezTo>
                  <a:cubicBezTo>
                    <a:pt x="211" y="121"/>
                    <a:pt x="217" y="115"/>
                    <a:pt x="224" y="110"/>
                  </a:cubicBezTo>
                  <a:cubicBezTo>
                    <a:pt x="231" y="105"/>
                    <a:pt x="239" y="99"/>
                    <a:pt x="246" y="94"/>
                  </a:cubicBezTo>
                  <a:cubicBezTo>
                    <a:pt x="253" y="89"/>
                    <a:pt x="261" y="85"/>
                    <a:pt x="268" y="80"/>
                  </a:cubicBezTo>
                  <a:cubicBezTo>
                    <a:pt x="275" y="75"/>
                    <a:pt x="283" y="71"/>
                    <a:pt x="290" y="66"/>
                  </a:cubicBezTo>
                  <a:lnTo>
                    <a:pt x="314" y="54"/>
                  </a:lnTo>
                  <a:cubicBezTo>
                    <a:pt x="322" y="51"/>
                    <a:pt x="330" y="47"/>
                    <a:pt x="338" y="44"/>
                  </a:cubicBezTo>
                  <a:cubicBezTo>
                    <a:pt x="346" y="41"/>
                    <a:pt x="354" y="37"/>
                    <a:pt x="362" y="34"/>
                  </a:cubicBezTo>
                  <a:cubicBezTo>
                    <a:pt x="371" y="31"/>
                    <a:pt x="379" y="27"/>
                    <a:pt x="388" y="24"/>
                  </a:cubicBezTo>
                  <a:lnTo>
                    <a:pt x="414" y="18"/>
                  </a:lnTo>
                  <a:lnTo>
                    <a:pt x="440" y="12"/>
                  </a:lnTo>
                  <a:lnTo>
                    <a:pt x="468" y="6"/>
                  </a:lnTo>
                  <a:cubicBezTo>
                    <a:pt x="477" y="5"/>
                    <a:pt x="485" y="3"/>
                    <a:pt x="494" y="2"/>
                  </a:cubicBezTo>
                  <a:cubicBezTo>
                    <a:pt x="503" y="1"/>
                    <a:pt x="513" y="1"/>
                    <a:pt x="522" y="0"/>
                  </a:cubicBezTo>
                  <a:lnTo>
                    <a:pt x="550" y="0"/>
                  </a:lnTo>
                  <a:lnTo>
                    <a:pt x="550" y="0"/>
                  </a:lnTo>
                  <a:lnTo>
                    <a:pt x="580" y="0"/>
                  </a:lnTo>
                </a:path>
              </a:pathLst>
            </a:custGeom>
            <a:gradFill flip="none" rotWithShape="1">
              <a:gsLst>
                <a:gs pos="0">
                  <a:schemeClr val="bg1">
                    <a:alpha val="32000"/>
                  </a:schemeClr>
                </a:gs>
                <a:gs pos="0">
                  <a:schemeClr val="bg1">
                    <a:alpha val="32000"/>
                  </a:schemeClr>
                </a:gs>
                <a:gs pos="100000">
                  <a:schemeClr val="bg1">
                    <a:alpha val="32000"/>
                  </a:schemeClr>
                </a:gs>
              </a:gsLst>
              <a:lin ang="5400000" scaled="0"/>
              <a:tileRect/>
            </a:gradFill>
            <a:ln w="9525">
              <a:noFill/>
              <a:round/>
              <a:headEnd/>
              <a:tailEnd/>
            </a:ln>
            <a:effectLst>
              <a:softEdge rad="152400"/>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solidFill>
                  <a:srgbClr val="00467F"/>
                </a:solidFill>
                <a:latin typeface="Calibri" pitchFamily="34" charset="0"/>
                <a:cs typeface="+mn-cs"/>
              </a:endParaRPr>
            </a:p>
          </p:txBody>
        </p:sp>
        <p:sp>
          <p:nvSpPr>
            <p:cNvPr id="36" name="Block Arc 35"/>
            <p:cNvSpPr/>
            <p:nvPr/>
          </p:nvSpPr>
          <p:spPr>
            <a:xfrm rot="17527859">
              <a:off x="5979319" y="3625056"/>
              <a:ext cx="6586538" cy="6588125"/>
            </a:xfrm>
            <a:prstGeom prst="blockArc">
              <a:avLst>
                <a:gd name="adj1" fmla="val 14888237"/>
                <a:gd name="adj2" fmla="val 20180955"/>
                <a:gd name="adj3" fmla="val 5515"/>
              </a:avLst>
            </a:prstGeom>
            <a:gradFill>
              <a:gsLst>
                <a:gs pos="0">
                  <a:schemeClr val="tx1">
                    <a:lumMod val="65000"/>
                    <a:lumOff val="35000"/>
                  </a:schemeClr>
                </a:gs>
                <a:gs pos="100000">
                  <a:schemeClr val="bg1">
                    <a:lumMod val="7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467F"/>
                </a:solidFill>
                <a:ea typeface="ＭＳ Ｐゴシック" pitchFamily="34" charset="-128"/>
              </a:endParaRPr>
            </a:p>
          </p:txBody>
        </p:sp>
      </p:grpSp>
      <p:sp>
        <p:nvSpPr>
          <p:cNvPr id="49162" name="Title 1"/>
          <p:cNvSpPr>
            <a:spLocks noGrp="1"/>
          </p:cNvSpPr>
          <p:nvPr>
            <p:ph type="title"/>
          </p:nvPr>
        </p:nvSpPr>
        <p:spPr/>
        <p:txBody>
          <a:bodyPr/>
          <a:lstStyle/>
          <a:p>
            <a:pPr eaLnBrk="1" hangingPunct="1"/>
            <a:r>
              <a:rPr lang="en-US" smtClean="0">
                <a:latin typeface="Arial" charset="0"/>
                <a:cs typeface="Arial" charset="0"/>
              </a:rPr>
              <a:t>Four Fundamental Needs</a:t>
            </a:r>
          </a:p>
        </p:txBody>
      </p:sp>
      <p:sp>
        <p:nvSpPr>
          <p:cNvPr id="49163" name="TextBox 42"/>
          <p:cNvSpPr txBox="1">
            <a:spLocks noChangeArrowheads="1"/>
          </p:cNvSpPr>
          <p:nvPr/>
        </p:nvSpPr>
        <p:spPr bwMode="auto">
          <a:xfrm>
            <a:off x="1295400" y="2601913"/>
            <a:ext cx="617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solidFill>
                  <a:srgbClr val="595959"/>
                </a:solidFill>
                <a:latin typeface="Arial" charset="0"/>
                <a:ea typeface="ＭＳ Ｐゴシック" pitchFamily="34" charset="-128"/>
              </a:rPr>
              <a:t>Refers to what people need to believe in order to change:</a:t>
            </a:r>
            <a:endParaRPr lang="en-GB">
              <a:solidFill>
                <a:srgbClr val="404040"/>
              </a:solidFill>
              <a:latin typeface="Arial"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6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100"/>
                            </p:stCondLst>
                            <p:childTnLst>
                              <p:par>
                                <p:cTn id="17" presetID="56" presetClass="path" presetSubtype="0" accel="50000" decel="50000" fill="hold" nodeType="afterEffect">
                                  <p:stCondLst>
                                    <p:cond delay="0"/>
                                  </p:stCondLst>
                                  <p:childTnLst>
                                    <p:animMotion origin="layout" path="M -4.44444E-6 -3.7037E-6 L -0.44479 -0.50926 " pathEditMode="relative" rAng="0" ptsTypes="AA">
                                      <p:cBhvr>
                                        <p:cTn id="18" dur="500" fill="hold"/>
                                        <p:tgtEl>
                                          <p:spTgt spid="3"/>
                                        </p:tgtEl>
                                        <p:attrNameLst>
                                          <p:attrName>ppt_x</p:attrName>
                                          <p:attrName>ppt_y</p:attrName>
                                        </p:attrNameLst>
                                      </p:cBhvr>
                                      <p:rCtr x="-22240" y="-25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4114800"/>
            <a:ext cx="9144000"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38" name="Rounded Rectangle 37"/>
          <p:cNvSpPr/>
          <p:nvPr/>
        </p:nvSpPr>
        <p:spPr>
          <a:xfrm rot="20974781">
            <a:off x="777016" y="1453216"/>
            <a:ext cx="7315200" cy="3886200"/>
          </a:xfrm>
          <a:prstGeom prst="roundRect">
            <a:avLst>
              <a:gd name="adj" fmla="val 2698"/>
            </a:avLst>
          </a:prstGeom>
          <a:gradFill flip="none" rotWithShape="1">
            <a:gsLst>
              <a:gs pos="0">
                <a:schemeClr val="bg1"/>
              </a:gs>
              <a:gs pos="100000">
                <a:schemeClr val="bg1">
                  <a:lumMod val="95000"/>
                </a:schemeClr>
              </a:gs>
              <a:gs pos="5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sp>
        <p:nvSpPr>
          <p:cNvPr id="39" name="Rounded Rectangle 38"/>
          <p:cNvSpPr/>
          <p:nvPr/>
        </p:nvSpPr>
        <p:spPr>
          <a:xfrm rot="816124">
            <a:off x="707178" y="1966500"/>
            <a:ext cx="7315200" cy="3886200"/>
          </a:xfrm>
          <a:prstGeom prst="roundRect">
            <a:avLst>
              <a:gd name="adj" fmla="val 2698"/>
            </a:avLst>
          </a:prstGeom>
          <a:gradFill flip="none" rotWithShape="1">
            <a:gsLst>
              <a:gs pos="0">
                <a:schemeClr val="bg1"/>
              </a:gs>
              <a:gs pos="100000">
                <a:schemeClr val="bg1">
                  <a:lumMod val="95000"/>
                </a:schemeClr>
              </a:gs>
              <a:gs pos="5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grpSp>
        <p:nvGrpSpPr>
          <p:cNvPr id="50181" name="Group 18"/>
          <p:cNvGrpSpPr>
            <a:grpSpLocks/>
          </p:cNvGrpSpPr>
          <p:nvPr/>
        </p:nvGrpSpPr>
        <p:grpSpPr bwMode="auto">
          <a:xfrm>
            <a:off x="914400" y="1744663"/>
            <a:ext cx="7315200" cy="3886200"/>
            <a:chOff x="914400" y="1744807"/>
            <a:chExt cx="7315200" cy="3886200"/>
          </a:xfrm>
        </p:grpSpPr>
        <p:sp>
          <p:nvSpPr>
            <p:cNvPr id="51" name="Rounded Rectangle 50"/>
            <p:cNvSpPr/>
            <p:nvPr/>
          </p:nvSpPr>
          <p:spPr>
            <a:xfrm>
              <a:off x="914400" y="1744807"/>
              <a:ext cx="7315200" cy="3886200"/>
            </a:xfrm>
            <a:prstGeom prst="roundRect">
              <a:avLst>
                <a:gd name="adj" fmla="val 2698"/>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outerShdw blurRad="50800" dir="16200000">
                <a:schemeClr val="bg1">
                  <a:lumMod val="85000"/>
                  <a:alpha val="43000"/>
                </a:scheme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solidFill>
                  <a:srgbClr val="FFFFFF"/>
                </a:solidFill>
              </a:endParaRPr>
            </a:p>
          </p:txBody>
        </p:sp>
        <p:sp>
          <p:nvSpPr>
            <p:cNvPr id="50201" name="TextBox 42"/>
            <p:cNvSpPr txBox="1">
              <a:spLocks noChangeArrowheads="1"/>
            </p:cNvSpPr>
            <p:nvPr/>
          </p:nvSpPr>
          <p:spPr bwMode="auto">
            <a:xfrm>
              <a:off x="1234281" y="3352944"/>
              <a:ext cx="4252119"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dirty="0">
                  <a:solidFill>
                    <a:srgbClr val="595959"/>
                  </a:solidFill>
                  <a:latin typeface="Arial" charset="0"/>
                  <a:ea typeface="ＭＳ Ｐゴシック" pitchFamily="34" charset="-128"/>
                </a:rPr>
                <a:t>Success criteria and reporting</a:t>
              </a:r>
            </a:p>
            <a:p>
              <a:pPr eaLnBrk="1" hangingPunct="1">
                <a:buFont typeface="Arial" charset="0"/>
                <a:buChar char="•"/>
              </a:pPr>
              <a:r>
                <a:rPr lang="en-US" dirty="0">
                  <a:solidFill>
                    <a:srgbClr val="595959"/>
                  </a:solidFill>
                  <a:latin typeface="Arial" charset="0"/>
                  <a:ea typeface="ＭＳ Ｐゴシック" pitchFamily="34" charset="-128"/>
                </a:rPr>
                <a:t>Program expectations</a:t>
              </a:r>
            </a:p>
            <a:p>
              <a:pPr eaLnBrk="1" hangingPunct="1">
                <a:buFont typeface="Arial" charset="0"/>
                <a:buChar char="•"/>
              </a:pPr>
              <a:r>
                <a:rPr lang="en-US" dirty="0">
                  <a:solidFill>
                    <a:srgbClr val="595959"/>
                  </a:solidFill>
                  <a:latin typeface="Arial" charset="0"/>
                  <a:ea typeface="ＭＳ Ｐゴシック" pitchFamily="34" charset="-128"/>
                </a:rPr>
                <a:t>Management oversight &amp; accountability</a:t>
              </a:r>
            </a:p>
            <a:p>
              <a:pPr eaLnBrk="1" hangingPunct="1">
                <a:buFont typeface="Arial" charset="0"/>
                <a:buChar char="•"/>
              </a:pPr>
              <a:endParaRPr lang="en-GB" sz="1400" dirty="0">
                <a:solidFill>
                  <a:srgbClr val="595959"/>
                </a:solidFill>
                <a:latin typeface="Arial" charset="0"/>
                <a:ea typeface="ＭＳ Ｐゴシック" pitchFamily="34" charset="-128"/>
              </a:endParaRPr>
            </a:p>
            <a:p>
              <a:pPr eaLnBrk="1" hangingPunct="1">
                <a:buFont typeface="Wingdings" pitchFamily="2" charset="2"/>
                <a:buChar char="ü"/>
              </a:pPr>
              <a:endParaRPr lang="en-GB" sz="1100" dirty="0">
                <a:solidFill>
                  <a:srgbClr val="404040"/>
                </a:solidFill>
                <a:latin typeface="Arial" charset="0"/>
                <a:ea typeface="ＭＳ Ｐゴシック" pitchFamily="34" charset="-128"/>
              </a:endParaRPr>
            </a:p>
          </p:txBody>
        </p:sp>
        <p:sp>
          <p:nvSpPr>
            <p:cNvPr id="50202" name="TextBox 43"/>
            <p:cNvSpPr txBox="1">
              <a:spLocks noChangeArrowheads="1"/>
            </p:cNvSpPr>
            <p:nvPr/>
          </p:nvSpPr>
          <p:spPr bwMode="auto">
            <a:xfrm>
              <a:off x="1219200" y="2049463"/>
              <a:ext cx="28051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b="1">
                  <a:solidFill>
                    <a:srgbClr val="A5E913"/>
                  </a:solidFill>
                  <a:latin typeface="Arial Narrow Bold" pitchFamily="34" charset="0"/>
                  <a:ea typeface="ＭＳ Ｐゴシック" pitchFamily="34" charset="-128"/>
                </a:rPr>
                <a:t>STRUCTURE</a:t>
              </a:r>
            </a:p>
            <a:p>
              <a:pPr eaLnBrk="1" hangingPunct="1">
                <a:buFont typeface="Wingdings" pitchFamily="2" charset="2"/>
                <a:buChar char="ü"/>
              </a:pPr>
              <a:endParaRPr lang="en-GB" sz="1100">
                <a:solidFill>
                  <a:srgbClr val="404040"/>
                </a:solidFill>
                <a:ea typeface="ＭＳ Ｐゴシック" pitchFamily="34" charset="-128"/>
              </a:endParaRPr>
            </a:p>
          </p:txBody>
        </p:sp>
      </p:grpSp>
      <p:grpSp>
        <p:nvGrpSpPr>
          <p:cNvPr id="3" name="Group 24"/>
          <p:cNvGrpSpPr>
            <a:grpSpLocks/>
          </p:cNvGrpSpPr>
          <p:nvPr/>
        </p:nvGrpSpPr>
        <p:grpSpPr bwMode="auto">
          <a:xfrm rot="-5400000">
            <a:off x="9151144" y="-1421607"/>
            <a:ext cx="1341438" cy="1355725"/>
            <a:chOff x="9337114" y="6891389"/>
            <a:chExt cx="1340448" cy="1355749"/>
          </a:xfrm>
        </p:grpSpPr>
        <p:sp>
          <p:nvSpPr>
            <p:cNvPr id="50198" name="Right Triangle 36"/>
            <p:cNvSpPr>
              <a:spLocks noChangeArrowheads="1"/>
            </p:cNvSpPr>
            <p:nvPr/>
          </p:nvSpPr>
          <p:spPr bwMode="auto">
            <a:xfrm rot="5192797">
              <a:off x="9531801" y="7101375"/>
              <a:ext cx="1141432" cy="1143743"/>
            </a:xfrm>
            <a:prstGeom prst="rtTriangle">
              <a:avLst/>
            </a:prstGeom>
            <a:solidFill>
              <a:srgbClr val="A6A6A6"/>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endParaRPr>
            </a:p>
          </p:txBody>
        </p:sp>
        <p:sp>
          <p:nvSpPr>
            <p:cNvPr id="50199" name="Right Triangle 23"/>
            <p:cNvSpPr>
              <a:spLocks noChangeArrowheads="1"/>
            </p:cNvSpPr>
            <p:nvPr/>
          </p:nvSpPr>
          <p:spPr bwMode="auto">
            <a:xfrm rot="5192797">
              <a:off x="9338269" y="6887058"/>
              <a:ext cx="1141433" cy="1143743"/>
            </a:xfrm>
            <a:prstGeom prst="rtTriangle">
              <a:avLst/>
            </a:prstGeom>
            <a:solidFill>
              <a:srgbClr val="88C10F"/>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endParaRPr>
            </a:p>
          </p:txBody>
        </p:sp>
      </p:grpSp>
      <p:sp>
        <p:nvSpPr>
          <p:cNvPr id="50183" name="Rectangle 4"/>
          <p:cNvSpPr>
            <a:spLocks noChangeArrowheads="1"/>
          </p:cNvSpPr>
          <p:nvPr/>
        </p:nvSpPr>
        <p:spPr bwMode="gray">
          <a:xfrm>
            <a:off x="465138" y="6264275"/>
            <a:ext cx="15382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a:r>
              <a:rPr lang="en-US" sz="800">
                <a:solidFill>
                  <a:srgbClr val="171717"/>
                </a:solidFill>
              </a:rPr>
              <a:t>Your own footer</a:t>
            </a:r>
          </a:p>
        </p:txBody>
      </p:sp>
      <p:grpSp>
        <p:nvGrpSpPr>
          <p:cNvPr id="4" name="Group 22"/>
          <p:cNvGrpSpPr>
            <a:grpSpLocks/>
          </p:cNvGrpSpPr>
          <p:nvPr/>
        </p:nvGrpSpPr>
        <p:grpSpPr bwMode="auto">
          <a:xfrm>
            <a:off x="5911850" y="-3422650"/>
            <a:ext cx="6588125" cy="6588125"/>
            <a:chOff x="5911850" y="-3422650"/>
            <a:chExt cx="6588125" cy="6588125"/>
          </a:xfrm>
        </p:grpSpPr>
        <p:sp>
          <p:nvSpPr>
            <p:cNvPr id="25" name="Freeform 24"/>
            <p:cNvSpPr>
              <a:spLocks noChangeArrowheads="1"/>
            </p:cNvSpPr>
            <p:nvPr/>
          </p:nvSpPr>
          <p:spPr bwMode="auto">
            <a:xfrm rot="16200000">
              <a:off x="6292850" y="-111125"/>
              <a:ext cx="2852738" cy="2979738"/>
            </a:xfrm>
            <a:custGeom>
              <a:avLst/>
              <a:gdLst>
                <a:gd name="T0" fmla="*/ 2851917 w 2854103"/>
                <a:gd name="T1" fmla="*/ 157019 h 2978657"/>
                <a:gd name="T2" fmla="*/ 2850289 w 2854103"/>
                <a:gd name="T3" fmla="*/ 156081 h 2978657"/>
                <a:gd name="T4" fmla="*/ 2829034 w 2854103"/>
                <a:gd name="T5" fmla="*/ 1093508 h 2978657"/>
                <a:gd name="T6" fmla="*/ 2794712 w 2854103"/>
                <a:gd name="T7" fmla="*/ 2933750 h 2978657"/>
                <a:gd name="T8" fmla="*/ 0 w 2854103"/>
                <a:gd name="T9" fmla="*/ 2933750 h 2978657"/>
                <a:gd name="T10" fmla="*/ 34322 w 2854103"/>
                <a:gd name="T11" fmla="*/ 2453190 h 2978657"/>
                <a:gd name="T12" fmla="*/ 205933 w 2854103"/>
                <a:gd name="T13" fmla="*/ 1858210 h 2978657"/>
                <a:gd name="T14" fmla="*/ 514833 w 2854103"/>
                <a:gd name="T15" fmla="*/ 1308998 h 2978657"/>
                <a:gd name="T16" fmla="*/ 926699 w 2854103"/>
                <a:gd name="T17" fmla="*/ 839879 h 2978657"/>
                <a:gd name="T18" fmla="*/ 1258480 w 2854103"/>
                <a:gd name="T19" fmla="*/ 553831 h 2978657"/>
                <a:gd name="T20" fmla="*/ 1624583 w 2854103"/>
                <a:gd name="T21" fmla="*/ 324993 h 2978657"/>
                <a:gd name="T22" fmla="*/ 2150856 w 2854103"/>
                <a:gd name="T23" fmla="*/ 141922 h 2978657"/>
                <a:gd name="T24" fmla="*/ 2848741 w 2854103"/>
                <a:gd name="T25" fmla="*/ 16061 h 2978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4103"/>
                <a:gd name="T40" fmla="*/ 0 h 2978657"/>
                <a:gd name="T41" fmla="*/ 2854103 w 2854103"/>
                <a:gd name="T42" fmla="*/ 2978657 h 29786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4103" h="2978657">
                  <a:moveTo>
                    <a:pt x="2851917" y="157019"/>
                  </a:moveTo>
                  <a:cubicBezTo>
                    <a:pt x="2851117" y="156863"/>
                    <a:pt x="2854103" y="0"/>
                    <a:pt x="2850289" y="156081"/>
                  </a:cubicBezTo>
                  <a:cubicBezTo>
                    <a:pt x="2846475" y="312162"/>
                    <a:pt x="2837768" y="630563"/>
                    <a:pt x="2829034" y="1093508"/>
                  </a:cubicBezTo>
                  <a:cubicBezTo>
                    <a:pt x="2820029" y="1579789"/>
                    <a:pt x="2791538" y="2689179"/>
                    <a:pt x="2794712" y="2933750"/>
                  </a:cubicBezTo>
                  <a:cubicBezTo>
                    <a:pt x="2383159" y="2956634"/>
                    <a:pt x="1056436" y="2978657"/>
                    <a:pt x="0" y="2933750"/>
                  </a:cubicBezTo>
                  <a:cubicBezTo>
                    <a:pt x="0" y="2656761"/>
                    <a:pt x="0" y="2632447"/>
                    <a:pt x="34322" y="2453190"/>
                  </a:cubicBezTo>
                  <a:cubicBezTo>
                    <a:pt x="68644" y="2273933"/>
                    <a:pt x="125848" y="2048908"/>
                    <a:pt x="205933" y="1858210"/>
                  </a:cubicBezTo>
                  <a:cubicBezTo>
                    <a:pt x="286018" y="1667512"/>
                    <a:pt x="394705" y="1478720"/>
                    <a:pt x="514833" y="1308998"/>
                  </a:cubicBezTo>
                  <a:cubicBezTo>
                    <a:pt x="634961" y="1139276"/>
                    <a:pt x="802758" y="965740"/>
                    <a:pt x="926699" y="839879"/>
                  </a:cubicBezTo>
                  <a:cubicBezTo>
                    <a:pt x="1050640" y="714018"/>
                    <a:pt x="1142166" y="639645"/>
                    <a:pt x="1258480" y="553831"/>
                  </a:cubicBezTo>
                  <a:cubicBezTo>
                    <a:pt x="1374794" y="468017"/>
                    <a:pt x="1475854" y="393644"/>
                    <a:pt x="1624583" y="324993"/>
                  </a:cubicBezTo>
                  <a:cubicBezTo>
                    <a:pt x="1773312" y="256342"/>
                    <a:pt x="1946830" y="193411"/>
                    <a:pt x="2150856" y="141922"/>
                  </a:cubicBezTo>
                  <a:cubicBezTo>
                    <a:pt x="2354882" y="90433"/>
                    <a:pt x="2728613" y="38945"/>
                    <a:pt x="2848741" y="16061"/>
                  </a:cubicBezTo>
                </a:path>
              </a:pathLst>
            </a:custGeom>
            <a:gradFill rotWithShape="1">
              <a:gsLst>
                <a:gs pos="0">
                  <a:schemeClr val="tx1"/>
                </a:gs>
                <a:gs pos="100000">
                  <a:schemeClr val="tx1">
                    <a:lumMod val="20000"/>
                    <a:lumOff val="80000"/>
                  </a:schemeClr>
                </a:gs>
              </a:gsLst>
              <a:lin ang="5400000"/>
            </a:gra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rgbClr val="FFFFFF"/>
                </a:solidFill>
                <a:latin typeface="+mn-lt"/>
                <a:cs typeface="+mn-cs"/>
              </a:endParaRPr>
            </a:p>
          </p:txBody>
        </p:sp>
        <p:sp>
          <p:nvSpPr>
            <p:cNvPr id="26" name="Freeform 41"/>
            <p:cNvSpPr>
              <a:spLocks/>
            </p:cNvSpPr>
            <p:nvPr/>
          </p:nvSpPr>
          <p:spPr bwMode="auto">
            <a:xfrm rot="16200000">
              <a:off x="6055277" y="110613"/>
              <a:ext cx="2140974" cy="1600200"/>
            </a:xfrm>
            <a:custGeom>
              <a:avLst/>
              <a:gdLst>
                <a:gd name="connsiteX0" fmla="*/ 1094 w 1102"/>
                <a:gd name="connsiteY0" fmla="*/ 560 h 560"/>
                <a:gd name="connsiteX1" fmla="*/ 1094 w 1102"/>
                <a:gd name="connsiteY1" fmla="*/ 560 h 560"/>
                <a:gd name="connsiteX2" fmla="*/ 1084 w 1102"/>
                <a:gd name="connsiteY2" fmla="*/ 558 h 560"/>
                <a:gd name="connsiteX3" fmla="*/ 1070 w 1102"/>
                <a:gd name="connsiteY3" fmla="*/ 552 h 560"/>
                <a:gd name="connsiteX4" fmla="*/ 1030 w 1102"/>
                <a:gd name="connsiteY4" fmla="*/ 526 h 560"/>
                <a:gd name="connsiteX5" fmla="*/ 976 w 1102"/>
                <a:gd name="connsiteY5" fmla="*/ 490 h 560"/>
                <a:gd name="connsiteX6" fmla="*/ 910 w 1102"/>
                <a:gd name="connsiteY6" fmla="*/ 450 h 560"/>
                <a:gd name="connsiteX7" fmla="*/ 872 w 1102"/>
                <a:gd name="connsiteY7" fmla="*/ 430 h 560"/>
                <a:gd name="connsiteX8" fmla="*/ 832 w 1102"/>
                <a:gd name="connsiteY8" fmla="*/ 410 h 560"/>
                <a:gd name="connsiteX9" fmla="*/ 790 w 1102"/>
                <a:gd name="connsiteY9" fmla="*/ 392 h 560"/>
                <a:gd name="connsiteX10" fmla="*/ 746 w 1102"/>
                <a:gd name="connsiteY10" fmla="*/ 374 h 560"/>
                <a:gd name="connsiteX11" fmla="*/ 702 w 1102"/>
                <a:gd name="connsiteY11" fmla="*/ 360 h 560"/>
                <a:gd name="connsiteX12" fmla="*/ 654 w 1102"/>
                <a:gd name="connsiteY12" fmla="*/ 350 h 560"/>
                <a:gd name="connsiteX13" fmla="*/ 604 w 1102"/>
                <a:gd name="connsiteY13" fmla="*/ 342 h 560"/>
                <a:gd name="connsiteX14" fmla="*/ 580 w 1102"/>
                <a:gd name="connsiteY14" fmla="*/ 340 h 560"/>
                <a:gd name="connsiteX15" fmla="*/ 554 w 1102"/>
                <a:gd name="connsiteY15" fmla="*/ 340 h 560"/>
                <a:gd name="connsiteX16" fmla="*/ 554 w 1102"/>
                <a:gd name="connsiteY16" fmla="*/ 340 h 560"/>
                <a:gd name="connsiteX17" fmla="*/ 528 w 1102"/>
                <a:gd name="connsiteY17" fmla="*/ 340 h 560"/>
                <a:gd name="connsiteX18" fmla="*/ 502 w 1102"/>
                <a:gd name="connsiteY18" fmla="*/ 342 h 560"/>
                <a:gd name="connsiteX19" fmla="*/ 452 w 1102"/>
                <a:gd name="connsiteY19" fmla="*/ 350 h 560"/>
                <a:gd name="connsiteX20" fmla="*/ 402 w 1102"/>
                <a:gd name="connsiteY20" fmla="*/ 360 h 560"/>
                <a:gd name="connsiteX21" fmla="*/ 356 w 1102"/>
                <a:gd name="connsiteY21" fmla="*/ 374 h 560"/>
                <a:gd name="connsiteX22" fmla="*/ 310 w 1102"/>
                <a:gd name="connsiteY22" fmla="*/ 390 h 560"/>
                <a:gd name="connsiteX23" fmla="*/ 266 w 1102"/>
                <a:gd name="connsiteY23" fmla="*/ 408 h 560"/>
                <a:gd name="connsiteX24" fmla="*/ 226 w 1102"/>
                <a:gd name="connsiteY24" fmla="*/ 428 h 560"/>
                <a:gd name="connsiteX25" fmla="*/ 188 w 1102"/>
                <a:gd name="connsiteY25" fmla="*/ 448 h 560"/>
                <a:gd name="connsiteX26" fmla="*/ 120 w 1102"/>
                <a:gd name="connsiteY26" fmla="*/ 488 h 560"/>
                <a:gd name="connsiteX27" fmla="*/ 66 w 1102"/>
                <a:gd name="connsiteY27" fmla="*/ 522 h 560"/>
                <a:gd name="connsiteX28" fmla="*/ 26 w 1102"/>
                <a:gd name="connsiteY28" fmla="*/ 546 h 560"/>
                <a:gd name="connsiteX29" fmla="*/ 14 w 1102"/>
                <a:gd name="connsiteY29" fmla="*/ 554 h 560"/>
                <a:gd name="connsiteX30" fmla="*/ 4 w 1102"/>
                <a:gd name="connsiteY30" fmla="*/ 556 h 560"/>
                <a:gd name="connsiteX31" fmla="*/ 4 w 1102"/>
                <a:gd name="connsiteY31" fmla="*/ 556 h 560"/>
                <a:gd name="connsiteX32" fmla="*/ 2 w 1102"/>
                <a:gd name="connsiteY32" fmla="*/ 554 h 560"/>
                <a:gd name="connsiteX33" fmla="*/ 0 w 1102"/>
                <a:gd name="connsiteY33" fmla="*/ 552 h 560"/>
                <a:gd name="connsiteX34" fmla="*/ 0 w 1102"/>
                <a:gd name="connsiteY34" fmla="*/ 552 h 560"/>
                <a:gd name="connsiteX35" fmla="*/ 0 w 1102"/>
                <a:gd name="connsiteY35" fmla="*/ 550 h 560"/>
                <a:gd name="connsiteX36" fmla="*/ 0 w 1102"/>
                <a:gd name="connsiteY36" fmla="*/ 550 h 560"/>
                <a:gd name="connsiteX37" fmla="*/ 2 w 1102"/>
                <a:gd name="connsiteY37" fmla="*/ 522 h 560"/>
                <a:gd name="connsiteX38" fmla="*/ 4 w 1102"/>
                <a:gd name="connsiteY38" fmla="*/ 494 h 560"/>
                <a:gd name="connsiteX39" fmla="*/ 8 w 1102"/>
                <a:gd name="connsiteY39" fmla="*/ 466 h 560"/>
                <a:gd name="connsiteX40" fmla="*/ 14 w 1102"/>
                <a:gd name="connsiteY40" fmla="*/ 440 h 560"/>
                <a:gd name="connsiteX41" fmla="*/ 20 w 1102"/>
                <a:gd name="connsiteY41" fmla="*/ 412 h 560"/>
                <a:gd name="connsiteX42" fmla="*/ 28 w 1102"/>
                <a:gd name="connsiteY42" fmla="*/ 386 h 560"/>
                <a:gd name="connsiteX43" fmla="*/ 38 w 1102"/>
                <a:gd name="connsiteY43" fmla="*/ 362 h 560"/>
                <a:gd name="connsiteX44" fmla="*/ 48 w 1102"/>
                <a:gd name="connsiteY44" fmla="*/ 336 h 560"/>
                <a:gd name="connsiteX45" fmla="*/ 58 w 1102"/>
                <a:gd name="connsiteY45" fmla="*/ 312 h 560"/>
                <a:gd name="connsiteX46" fmla="*/ 70 w 1102"/>
                <a:gd name="connsiteY46" fmla="*/ 288 h 560"/>
                <a:gd name="connsiteX47" fmla="*/ 84 w 1102"/>
                <a:gd name="connsiteY47" fmla="*/ 266 h 560"/>
                <a:gd name="connsiteX48" fmla="*/ 98 w 1102"/>
                <a:gd name="connsiteY48" fmla="*/ 242 h 560"/>
                <a:gd name="connsiteX49" fmla="*/ 114 w 1102"/>
                <a:gd name="connsiteY49" fmla="*/ 222 h 560"/>
                <a:gd name="connsiteX50" fmla="*/ 130 w 1102"/>
                <a:gd name="connsiteY50" fmla="*/ 200 h 560"/>
                <a:gd name="connsiteX51" fmla="*/ 146 w 1102"/>
                <a:gd name="connsiteY51" fmla="*/ 180 h 560"/>
                <a:gd name="connsiteX52" fmla="*/ 164 w 1102"/>
                <a:gd name="connsiteY52" fmla="*/ 162 h 560"/>
                <a:gd name="connsiteX53" fmla="*/ 184 w 1102"/>
                <a:gd name="connsiteY53" fmla="*/ 144 h 560"/>
                <a:gd name="connsiteX54" fmla="*/ 204 w 1102"/>
                <a:gd name="connsiteY54" fmla="*/ 126 h 560"/>
                <a:gd name="connsiteX55" fmla="*/ 224 w 1102"/>
                <a:gd name="connsiteY55" fmla="*/ 110 h 560"/>
                <a:gd name="connsiteX56" fmla="*/ 246 w 1102"/>
                <a:gd name="connsiteY56" fmla="*/ 94 h 560"/>
                <a:gd name="connsiteX57" fmla="*/ 268 w 1102"/>
                <a:gd name="connsiteY57" fmla="*/ 80 h 560"/>
                <a:gd name="connsiteX58" fmla="*/ 290 w 1102"/>
                <a:gd name="connsiteY58" fmla="*/ 66 h 560"/>
                <a:gd name="connsiteX59" fmla="*/ 314 w 1102"/>
                <a:gd name="connsiteY59" fmla="*/ 54 h 560"/>
                <a:gd name="connsiteX60" fmla="*/ 338 w 1102"/>
                <a:gd name="connsiteY60" fmla="*/ 44 h 560"/>
                <a:gd name="connsiteX61" fmla="*/ 362 w 1102"/>
                <a:gd name="connsiteY61" fmla="*/ 34 h 560"/>
                <a:gd name="connsiteX62" fmla="*/ 388 w 1102"/>
                <a:gd name="connsiteY62" fmla="*/ 24 h 560"/>
                <a:gd name="connsiteX63" fmla="*/ 414 w 1102"/>
                <a:gd name="connsiteY63" fmla="*/ 18 h 560"/>
                <a:gd name="connsiteX64" fmla="*/ 440 w 1102"/>
                <a:gd name="connsiteY64" fmla="*/ 12 h 560"/>
                <a:gd name="connsiteX65" fmla="*/ 468 w 1102"/>
                <a:gd name="connsiteY65" fmla="*/ 6 h 560"/>
                <a:gd name="connsiteX66" fmla="*/ 494 w 1102"/>
                <a:gd name="connsiteY66" fmla="*/ 2 h 560"/>
                <a:gd name="connsiteX67" fmla="*/ 522 w 1102"/>
                <a:gd name="connsiteY67" fmla="*/ 0 h 560"/>
                <a:gd name="connsiteX68" fmla="*/ 550 w 1102"/>
                <a:gd name="connsiteY68" fmla="*/ 0 h 560"/>
                <a:gd name="connsiteX69" fmla="*/ 550 w 1102"/>
                <a:gd name="connsiteY69" fmla="*/ 0 h 560"/>
                <a:gd name="connsiteX70" fmla="*/ 580 w 1102"/>
                <a:gd name="connsiteY70" fmla="*/ 0 h 560"/>
                <a:gd name="connsiteX71" fmla="*/ 634 w 1102"/>
                <a:gd name="connsiteY71" fmla="*/ 6 h 560"/>
                <a:gd name="connsiteX72" fmla="*/ 662 w 1102"/>
                <a:gd name="connsiteY72" fmla="*/ 12 h 560"/>
                <a:gd name="connsiteX73" fmla="*/ 688 w 1102"/>
                <a:gd name="connsiteY73" fmla="*/ 18 h 560"/>
                <a:gd name="connsiteX74" fmla="*/ 714 w 1102"/>
                <a:gd name="connsiteY74" fmla="*/ 24 h 560"/>
                <a:gd name="connsiteX75" fmla="*/ 740 w 1102"/>
                <a:gd name="connsiteY75" fmla="*/ 34 h 560"/>
                <a:gd name="connsiteX76" fmla="*/ 764 w 1102"/>
                <a:gd name="connsiteY76" fmla="*/ 44 h 560"/>
                <a:gd name="connsiteX77" fmla="*/ 788 w 1102"/>
                <a:gd name="connsiteY77" fmla="*/ 54 h 560"/>
                <a:gd name="connsiteX78" fmla="*/ 812 w 1102"/>
                <a:gd name="connsiteY78" fmla="*/ 66 h 560"/>
                <a:gd name="connsiteX79" fmla="*/ 834 w 1102"/>
                <a:gd name="connsiteY79" fmla="*/ 80 h 560"/>
                <a:gd name="connsiteX80" fmla="*/ 858 w 1102"/>
                <a:gd name="connsiteY80" fmla="*/ 94 h 560"/>
                <a:gd name="connsiteX81" fmla="*/ 878 w 1102"/>
                <a:gd name="connsiteY81" fmla="*/ 110 h 560"/>
                <a:gd name="connsiteX82" fmla="*/ 900 w 1102"/>
                <a:gd name="connsiteY82" fmla="*/ 126 h 560"/>
                <a:gd name="connsiteX83" fmla="*/ 918 w 1102"/>
                <a:gd name="connsiteY83" fmla="*/ 142 h 560"/>
                <a:gd name="connsiteX84" fmla="*/ 938 w 1102"/>
                <a:gd name="connsiteY84" fmla="*/ 162 h 560"/>
                <a:gd name="connsiteX85" fmla="*/ 956 w 1102"/>
                <a:gd name="connsiteY85" fmla="*/ 180 h 560"/>
                <a:gd name="connsiteX86" fmla="*/ 974 w 1102"/>
                <a:gd name="connsiteY86" fmla="*/ 200 h 560"/>
                <a:gd name="connsiteX87" fmla="*/ 990 w 1102"/>
                <a:gd name="connsiteY87" fmla="*/ 222 h 560"/>
                <a:gd name="connsiteX88" fmla="*/ 1004 w 1102"/>
                <a:gd name="connsiteY88" fmla="*/ 242 h 560"/>
                <a:gd name="connsiteX89" fmla="*/ 1020 w 1102"/>
                <a:gd name="connsiteY89" fmla="*/ 266 h 560"/>
                <a:gd name="connsiteX90" fmla="*/ 1032 w 1102"/>
                <a:gd name="connsiteY90" fmla="*/ 288 h 560"/>
                <a:gd name="connsiteX91" fmla="*/ 1044 w 1102"/>
                <a:gd name="connsiteY91" fmla="*/ 312 h 560"/>
                <a:gd name="connsiteX92" fmla="*/ 1056 w 1102"/>
                <a:gd name="connsiteY92" fmla="*/ 336 h 560"/>
                <a:gd name="connsiteX93" fmla="*/ 1066 w 1102"/>
                <a:gd name="connsiteY93" fmla="*/ 362 h 560"/>
                <a:gd name="connsiteX94" fmla="*/ 1074 w 1102"/>
                <a:gd name="connsiteY94" fmla="*/ 386 h 560"/>
                <a:gd name="connsiteX95" fmla="*/ 1082 w 1102"/>
                <a:gd name="connsiteY95" fmla="*/ 412 h 560"/>
                <a:gd name="connsiteX96" fmla="*/ 1088 w 1102"/>
                <a:gd name="connsiteY96" fmla="*/ 440 h 560"/>
                <a:gd name="connsiteX97" fmla="*/ 1094 w 1102"/>
                <a:gd name="connsiteY97" fmla="*/ 466 h 560"/>
                <a:gd name="connsiteX98" fmla="*/ 1098 w 1102"/>
                <a:gd name="connsiteY98" fmla="*/ 494 h 560"/>
                <a:gd name="connsiteX99" fmla="*/ 1100 w 1102"/>
                <a:gd name="connsiteY99" fmla="*/ 522 h 560"/>
                <a:gd name="connsiteX100" fmla="*/ 1102 w 1102"/>
                <a:gd name="connsiteY100" fmla="*/ 550 h 560"/>
                <a:gd name="connsiteX101" fmla="*/ 1102 w 1102"/>
                <a:gd name="connsiteY101" fmla="*/ 550 h 560"/>
                <a:gd name="connsiteX102" fmla="*/ 1102 w 1102"/>
                <a:gd name="connsiteY102" fmla="*/ 552 h 560"/>
                <a:gd name="connsiteX103" fmla="*/ 1102 w 1102"/>
                <a:gd name="connsiteY103" fmla="*/ 552 h 560"/>
                <a:gd name="connsiteX104" fmla="*/ 1100 w 1102"/>
                <a:gd name="connsiteY104" fmla="*/ 556 h 560"/>
                <a:gd name="connsiteX105" fmla="*/ 1100 w 1102"/>
                <a:gd name="connsiteY105" fmla="*/ 558 h 560"/>
                <a:gd name="connsiteX106" fmla="*/ 1098 w 1102"/>
                <a:gd name="connsiteY106" fmla="*/ 560 h 560"/>
                <a:gd name="connsiteX107" fmla="*/ 1094 w 1102"/>
                <a:gd name="connsiteY107" fmla="*/ 56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604 w 1102"/>
                <a:gd name="connsiteY48" fmla="*/ 342 h 560"/>
                <a:gd name="connsiteX49" fmla="*/ 580 w 1102"/>
                <a:gd name="connsiteY49" fmla="*/ 340 h 560"/>
                <a:gd name="connsiteX50" fmla="*/ 554 w 1102"/>
                <a:gd name="connsiteY50" fmla="*/ 340 h 560"/>
                <a:gd name="connsiteX51" fmla="*/ 554 w 1102"/>
                <a:gd name="connsiteY51" fmla="*/ 340 h 560"/>
                <a:gd name="connsiteX52" fmla="*/ 528 w 1102"/>
                <a:gd name="connsiteY52" fmla="*/ 340 h 560"/>
                <a:gd name="connsiteX53" fmla="*/ 502 w 1102"/>
                <a:gd name="connsiteY53" fmla="*/ 342 h 560"/>
                <a:gd name="connsiteX54" fmla="*/ 452 w 1102"/>
                <a:gd name="connsiteY54" fmla="*/ 350 h 560"/>
                <a:gd name="connsiteX55" fmla="*/ 402 w 1102"/>
                <a:gd name="connsiteY55" fmla="*/ 360 h 560"/>
                <a:gd name="connsiteX56" fmla="*/ 356 w 1102"/>
                <a:gd name="connsiteY56" fmla="*/ 374 h 560"/>
                <a:gd name="connsiteX57" fmla="*/ 310 w 1102"/>
                <a:gd name="connsiteY57" fmla="*/ 390 h 560"/>
                <a:gd name="connsiteX58" fmla="*/ 266 w 1102"/>
                <a:gd name="connsiteY58" fmla="*/ 408 h 560"/>
                <a:gd name="connsiteX59" fmla="*/ 226 w 1102"/>
                <a:gd name="connsiteY59" fmla="*/ 428 h 560"/>
                <a:gd name="connsiteX60" fmla="*/ 188 w 1102"/>
                <a:gd name="connsiteY60" fmla="*/ 448 h 560"/>
                <a:gd name="connsiteX61" fmla="*/ 120 w 1102"/>
                <a:gd name="connsiteY61" fmla="*/ 488 h 560"/>
                <a:gd name="connsiteX62" fmla="*/ 66 w 1102"/>
                <a:gd name="connsiteY62" fmla="*/ 522 h 560"/>
                <a:gd name="connsiteX63" fmla="*/ 26 w 1102"/>
                <a:gd name="connsiteY63" fmla="*/ 546 h 560"/>
                <a:gd name="connsiteX64" fmla="*/ 14 w 1102"/>
                <a:gd name="connsiteY64" fmla="*/ 554 h 560"/>
                <a:gd name="connsiteX65" fmla="*/ 4 w 1102"/>
                <a:gd name="connsiteY65" fmla="*/ 556 h 560"/>
                <a:gd name="connsiteX66" fmla="*/ 4 w 1102"/>
                <a:gd name="connsiteY66" fmla="*/ 556 h 560"/>
                <a:gd name="connsiteX67" fmla="*/ 2 w 1102"/>
                <a:gd name="connsiteY67" fmla="*/ 554 h 560"/>
                <a:gd name="connsiteX68" fmla="*/ 0 w 1102"/>
                <a:gd name="connsiteY68" fmla="*/ 552 h 560"/>
                <a:gd name="connsiteX69" fmla="*/ 0 w 1102"/>
                <a:gd name="connsiteY69" fmla="*/ 552 h 560"/>
                <a:gd name="connsiteX70" fmla="*/ 0 w 1102"/>
                <a:gd name="connsiteY70" fmla="*/ 550 h 560"/>
                <a:gd name="connsiteX71" fmla="*/ 0 w 1102"/>
                <a:gd name="connsiteY71" fmla="*/ 550 h 560"/>
                <a:gd name="connsiteX72" fmla="*/ 2 w 1102"/>
                <a:gd name="connsiteY72" fmla="*/ 522 h 560"/>
                <a:gd name="connsiteX73" fmla="*/ 4 w 1102"/>
                <a:gd name="connsiteY73" fmla="*/ 494 h 560"/>
                <a:gd name="connsiteX74" fmla="*/ 8 w 1102"/>
                <a:gd name="connsiteY74" fmla="*/ 466 h 560"/>
                <a:gd name="connsiteX75" fmla="*/ 14 w 1102"/>
                <a:gd name="connsiteY75" fmla="*/ 440 h 560"/>
                <a:gd name="connsiteX76" fmla="*/ 20 w 1102"/>
                <a:gd name="connsiteY76" fmla="*/ 412 h 560"/>
                <a:gd name="connsiteX77" fmla="*/ 28 w 1102"/>
                <a:gd name="connsiteY77" fmla="*/ 386 h 560"/>
                <a:gd name="connsiteX78" fmla="*/ 38 w 1102"/>
                <a:gd name="connsiteY78" fmla="*/ 362 h 560"/>
                <a:gd name="connsiteX79" fmla="*/ 48 w 1102"/>
                <a:gd name="connsiteY79" fmla="*/ 336 h 560"/>
                <a:gd name="connsiteX80" fmla="*/ 58 w 1102"/>
                <a:gd name="connsiteY80" fmla="*/ 312 h 560"/>
                <a:gd name="connsiteX81" fmla="*/ 70 w 1102"/>
                <a:gd name="connsiteY81" fmla="*/ 288 h 560"/>
                <a:gd name="connsiteX82" fmla="*/ 84 w 1102"/>
                <a:gd name="connsiteY82" fmla="*/ 266 h 560"/>
                <a:gd name="connsiteX83" fmla="*/ 98 w 1102"/>
                <a:gd name="connsiteY83" fmla="*/ 242 h 560"/>
                <a:gd name="connsiteX84" fmla="*/ 114 w 1102"/>
                <a:gd name="connsiteY84" fmla="*/ 222 h 560"/>
                <a:gd name="connsiteX85" fmla="*/ 130 w 1102"/>
                <a:gd name="connsiteY85" fmla="*/ 200 h 560"/>
                <a:gd name="connsiteX86" fmla="*/ 146 w 1102"/>
                <a:gd name="connsiteY86" fmla="*/ 180 h 560"/>
                <a:gd name="connsiteX87" fmla="*/ 164 w 1102"/>
                <a:gd name="connsiteY87" fmla="*/ 162 h 560"/>
                <a:gd name="connsiteX88" fmla="*/ 184 w 1102"/>
                <a:gd name="connsiteY88" fmla="*/ 144 h 560"/>
                <a:gd name="connsiteX89" fmla="*/ 204 w 1102"/>
                <a:gd name="connsiteY89" fmla="*/ 126 h 560"/>
                <a:gd name="connsiteX90" fmla="*/ 224 w 1102"/>
                <a:gd name="connsiteY90" fmla="*/ 110 h 560"/>
                <a:gd name="connsiteX91" fmla="*/ 246 w 1102"/>
                <a:gd name="connsiteY91" fmla="*/ 94 h 560"/>
                <a:gd name="connsiteX92" fmla="*/ 268 w 1102"/>
                <a:gd name="connsiteY92" fmla="*/ 80 h 560"/>
                <a:gd name="connsiteX93" fmla="*/ 290 w 1102"/>
                <a:gd name="connsiteY93" fmla="*/ 66 h 560"/>
                <a:gd name="connsiteX94" fmla="*/ 314 w 1102"/>
                <a:gd name="connsiteY94" fmla="*/ 54 h 560"/>
                <a:gd name="connsiteX95" fmla="*/ 338 w 1102"/>
                <a:gd name="connsiteY95" fmla="*/ 44 h 560"/>
                <a:gd name="connsiteX96" fmla="*/ 362 w 1102"/>
                <a:gd name="connsiteY96" fmla="*/ 34 h 560"/>
                <a:gd name="connsiteX97" fmla="*/ 388 w 1102"/>
                <a:gd name="connsiteY97" fmla="*/ 24 h 560"/>
                <a:gd name="connsiteX98" fmla="*/ 414 w 1102"/>
                <a:gd name="connsiteY98" fmla="*/ 18 h 560"/>
                <a:gd name="connsiteX99" fmla="*/ 440 w 1102"/>
                <a:gd name="connsiteY99" fmla="*/ 12 h 560"/>
                <a:gd name="connsiteX100" fmla="*/ 468 w 1102"/>
                <a:gd name="connsiteY100" fmla="*/ 6 h 560"/>
                <a:gd name="connsiteX101" fmla="*/ 494 w 1102"/>
                <a:gd name="connsiteY101" fmla="*/ 2 h 560"/>
                <a:gd name="connsiteX102" fmla="*/ 522 w 1102"/>
                <a:gd name="connsiteY102" fmla="*/ 0 h 560"/>
                <a:gd name="connsiteX103" fmla="*/ 550 w 1102"/>
                <a:gd name="connsiteY103" fmla="*/ 0 h 560"/>
                <a:gd name="connsiteX104" fmla="*/ 550 w 1102"/>
                <a:gd name="connsiteY104" fmla="*/ 0 h 560"/>
                <a:gd name="connsiteX105" fmla="*/ 580 w 1102"/>
                <a:gd name="connsiteY105" fmla="*/ 0 h 560"/>
                <a:gd name="connsiteX106" fmla="*/ 659 w 1102"/>
                <a:gd name="connsiteY106" fmla="*/ 31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604 w 1102"/>
                <a:gd name="connsiteY48" fmla="*/ 342 h 560"/>
                <a:gd name="connsiteX49" fmla="*/ 580 w 1102"/>
                <a:gd name="connsiteY49" fmla="*/ 340 h 560"/>
                <a:gd name="connsiteX50" fmla="*/ 554 w 1102"/>
                <a:gd name="connsiteY50" fmla="*/ 340 h 560"/>
                <a:gd name="connsiteX51" fmla="*/ 554 w 1102"/>
                <a:gd name="connsiteY51" fmla="*/ 340 h 560"/>
                <a:gd name="connsiteX52" fmla="*/ 528 w 1102"/>
                <a:gd name="connsiteY52" fmla="*/ 340 h 560"/>
                <a:gd name="connsiteX53" fmla="*/ 502 w 1102"/>
                <a:gd name="connsiteY53" fmla="*/ 342 h 560"/>
                <a:gd name="connsiteX54" fmla="*/ 452 w 1102"/>
                <a:gd name="connsiteY54" fmla="*/ 350 h 560"/>
                <a:gd name="connsiteX55" fmla="*/ 402 w 1102"/>
                <a:gd name="connsiteY55" fmla="*/ 360 h 560"/>
                <a:gd name="connsiteX56" fmla="*/ 356 w 1102"/>
                <a:gd name="connsiteY56" fmla="*/ 374 h 560"/>
                <a:gd name="connsiteX57" fmla="*/ 310 w 1102"/>
                <a:gd name="connsiteY57" fmla="*/ 390 h 560"/>
                <a:gd name="connsiteX58" fmla="*/ 266 w 1102"/>
                <a:gd name="connsiteY58" fmla="*/ 408 h 560"/>
                <a:gd name="connsiteX59" fmla="*/ 226 w 1102"/>
                <a:gd name="connsiteY59" fmla="*/ 428 h 560"/>
                <a:gd name="connsiteX60" fmla="*/ 188 w 1102"/>
                <a:gd name="connsiteY60" fmla="*/ 448 h 560"/>
                <a:gd name="connsiteX61" fmla="*/ 120 w 1102"/>
                <a:gd name="connsiteY61" fmla="*/ 488 h 560"/>
                <a:gd name="connsiteX62" fmla="*/ 66 w 1102"/>
                <a:gd name="connsiteY62" fmla="*/ 522 h 560"/>
                <a:gd name="connsiteX63" fmla="*/ 26 w 1102"/>
                <a:gd name="connsiteY63" fmla="*/ 546 h 560"/>
                <a:gd name="connsiteX64" fmla="*/ 14 w 1102"/>
                <a:gd name="connsiteY64" fmla="*/ 554 h 560"/>
                <a:gd name="connsiteX65" fmla="*/ 4 w 1102"/>
                <a:gd name="connsiteY65" fmla="*/ 556 h 560"/>
                <a:gd name="connsiteX66" fmla="*/ 4 w 1102"/>
                <a:gd name="connsiteY66" fmla="*/ 556 h 560"/>
                <a:gd name="connsiteX67" fmla="*/ 2 w 1102"/>
                <a:gd name="connsiteY67" fmla="*/ 554 h 560"/>
                <a:gd name="connsiteX68" fmla="*/ 0 w 1102"/>
                <a:gd name="connsiteY68" fmla="*/ 552 h 560"/>
                <a:gd name="connsiteX69" fmla="*/ 0 w 1102"/>
                <a:gd name="connsiteY69" fmla="*/ 552 h 560"/>
                <a:gd name="connsiteX70" fmla="*/ 0 w 1102"/>
                <a:gd name="connsiteY70" fmla="*/ 550 h 560"/>
                <a:gd name="connsiteX71" fmla="*/ 0 w 1102"/>
                <a:gd name="connsiteY71" fmla="*/ 550 h 560"/>
                <a:gd name="connsiteX72" fmla="*/ 2 w 1102"/>
                <a:gd name="connsiteY72" fmla="*/ 522 h 560"/>
                <a:gd name="connsiteX73" fmla="*/ 4 w 1102"/>
                <a:gd name="connsiteY73" fmla="*/ 494 h 560"/>
                <a:gd name="connsiteX74" fmla="*/ 8 w 1102"/>
                <a:gd name="connsiteY74" fmla="*/ 466 h 560"/>
                <a:gd name="connsiteX75" fmla="*/ 14 w 1102"/>
                <a:gd name="connsiteY75" fmla="*/ 440 h 560"/>
                <a:gd name="connsiteX76" fmla="*/ 20 w 1102"/>
                <a:gd name="connsiteY76" fmla="*/ 412 h 560"/>
                <a:gd name="connsiteX77" fmla="*/ 28 w 1102"/>
                <a:gd name="connsiteY77" fmla="*/ 386 h 560"/>
                <a:gd name="connsiteX78" fmla="*/ 38 w 1102"/>
                <a:gd name="connsiteY78" fmla="*/ 362 h 560"/>
                <a:gd name="connsiteX79" fmla="*/ 48 w 1102"/>
                <a:gd name="connsiteY79" fmla="*/ 336 h 560"/>
                <a:gd name="connsiteX80" fmla="*/ 58 w 1102"/>
                <a:gd name="connsiteY80" fmla="*/ 312 h 560"/>
                <a:gd name="connsiteX81" fmla="*/ 70 w 1102"/>
                <a:gd name="connsiteY81" fmla="*/ 288 h 560"/>
                <a:gd name="connsiteX82" fmla="*/ 84 w 1102"/>
                <a:gd name="connsiteY82" fmla="*/ 266 h 560"/>
                <a:gd name="connsiteX83" fmla="*/ 98 w 1102"/>
                <a:gd name="connsiteY83" fmla="*/ 242 h 560"/>
                <a:gd name="connsiteX84" fmla="*/ 114 w 1102"/>
                <a:gd name="connsiteY84" fmla="*/ 222 h 560"/>
                <a:gd name="connsiteX85" fmla="*/ 130 w 1102"/>
                <a:gd name="connsiteY85" fmla="*/ 200 h 560"/>
                <a:gd name="connsiteX86" fmla="*/ 146 w 1102"/>
                <a:gd name="connsiteY86" fmla="*/ 180 h 560"/>
                <a:gd name="connsiteX87" fmla="*/ 164 w 1102"/>
                <a:gd name="connsiteY87" fmla="*/ 162 h 560"/>
                <a:gd name="connsiteX88" fmla="*/ 184 w 1102"/>
                <a:gd name="connsiteY88" fmla="*/ 144 h 560"/>
                <a:gd name="connsiteX89" fmla="*/ 204 w 1102"/>
                <a:gd name="connsiteY89" fmla="*/ 126 h 560"/>
                <a:gd name="connsiteX90" fmla="*/ 224 w 1102"/>
                <a:gd name="connsiteY90" fmla="*/ 110 h 560"/>
                <a:gd name="connsiteX91" fmla="*/ 246 w 1102"/>
                <a:gd name="connsiteY91" fmla="*/ 94 h 560"/>
                <a:gd name="connsiteX92" fmla="*/ 268 w 1102"/>
                <a:gd name="connsiteY92" fmla="*/ 80 h 560"/>
                <a:gd name="connsiteX93" fmla="*/ 290 w 1102"/>
                <a:gd name="connsiteY93" fmla="*/ 66 h 560"/>
                <a:gd name="connsiteX94" fmla="*/ 314 w 1102"/>
                <a:gd name="connsiteY94" fmla="*/ 54 h 560"/>
                <a:gd name="connsiteX95" fmla="*/ 338 w 1102"/>
                <a:gd name="connsiteY95" fmla="*/ 44 h 560"/>
                <a:gd name="connsiteX96" fmla="*/ 362 w 1102"/>
                <a:gd name="connsiteY96" fmla="*/ 34 h 560"/>
                <a:gd name="connsiteX97" fmla="*/ 388 w 1102"/>
                <a:gd name="connsiteY97" fmla="*/ 24 h 560"/>
                <a:gd name="connsiteX98" fmla="*/ 414 w 1102"/>
                <a:gd name="connsiteY98" fmla="*/ 18 h 560"/>
                <a:gd name="connsiteX99" fmla="*/ 440 w 1102"/>
                <a:gd name="connsiteY99" fmla="*/ 12 h 560"/>
                <a:gd name="connsiteX100" fmla="*/ 468 w 1102"/>
                <a:gd name="connsiteY100" fmla="*/ 6 h 560"/>
                <a:gd name="connsiteX101" fmla="*/ 494 w 1102"/>
                <a:gd name="connsiteY101" fmla="*/ 2 h 560"/>
                <a:gd name="connsiteX102" fmla="*/ 522 w 1102"/>
                <a:gd name="connsiteY102" fmla="*/ 0 h 560"/>
                <a:gd name="connsiteX103" fmla="*/ 550 w 1102"/>
                <a:gd name="connsiteY103" fmla="*/ 0 h 560"/>
                <a:gd name="connsiteX104" fmla="*/ 550 w 1102"/>
                <a:gd name="connsiteY104" fmla="*/ 0 h 560"/>
                <a:gd name="connsiteX105" fmla="*/ 580 w 1102"/>
                <a:gd name="connsiteY105"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654 w 1102"/>
                <a:gd name="connsiteY47" fmla="*/ 350 h 560"/>
                <a:gd name="connsiteX48" fmla="*/ 580 w 1102"/>
                <a:gd name="connsiteY48" fmla="*/ 340 h 560"/>
                <a:gd name="connsiteX49" fmla="*/ 554 w 1102"/>
                <a:gd name="connsiteY49" fmla="*/ 340 h 560"/>
                <a:gd name="connsiteX50" fmla="*/ 554 w 1102"/>
                <a:gd name="connsiteY50" fmla="*/ 340 h 560"/>
                <a:gd name="connsiteX51" fmla="*/ 528 w 1102"/>
                <a:gd name="connsiteY51" fmla="*/ 340 h 560"/>
                <a:gd name="connsiteX52" fmla="*/ 502 w 1102"/>
                <a:gd name="connsiteY52" fmla="*/ 342 h 560"/>
                <a:gd name="connsiteX53" fmla="*/ 452 w 1102"/>
                <a:gd name="connsiteY53" fmla="*/ 350 h 560"/>
                <a:gd name="connsiteX54" fmla="*/ 402 w 1102"/>
                <a:gd name="connsiteY54" fmla="*/ 360 h 560"/>
                <a:gd name="connsiteX55" fmla="*/ 356 w 1102"/>
                <a:gd name="connsiteY55" fmla="*/ 374 h 560"/>
                <a:gd name="connsiteX56" fmla="*/ 310 w 1102"/>
                <a:gd name="connsiteY56" fmla="*/ 390 h 560"/>
                <a:gd name="connsiteX57" fmla="*/ 266 w 1102"/>
                <a:gd name="connsiteY57" fmla="*/ 408 h 560"/>
                <a:gd name="connsiteX58" fmla="*/ 226 w 1102"/>
                <a:gd name="connsiteY58" fmla="*/ 428 h 560"/>
                <a:gd name="connsiteX59" fmla="*/ 188 w 1102"/>
                <a:gd name="connsiteY59" fmla="*/ 448 h 560"/>
                <a:gd name="connsiteX60" fmla="*/ 120 w 1102"/>
                <a:gd name="connsiteY60" fmla="*/ 488 h 560"/>
                <a:gd name="connsiteX61" fmla="*/ 66 w 1102"/>
                <a:gd name="connsiteY61" fmla="*/ 522 h 560"/>
                <a:gd name="connsiteX62" fmla="*/ 26 w 1102"/>
                <a:gd name="connsiteY62" fmla="*/ 546 h 560"/>
                <a:gd name="connsiteX63" fmla="*/ 14 w 1102"/>
                <a:gd name="connsiteY63" fmla="*/ 554 h 560"/>
                <a:gd name="connsiteX64" fmla="*/ 4 w 1102"/>
                <a:gd name="connsiteY64" fmla="*/ 556 h 560"/>
                <a:gd name="connsiteX65" fmla="*/ 4 w 1102"/>
                <a:gd name="connsiteY65" fmla="*/ 556 h 560"/>
                <a:gd name="connsiteX66" fmla="*/ 2 w 1102"/>
                <a:gd name="connsiteY66" fmla="*/ 554 h 560"/>
                <a:gd name="connsiteX67" fmla="*/ 0 w 1102"/>
                <a:gd name="connsiteY67" fmla="*/ 552 h 560"/>
                <a:gd name="connsiteX68" fmla="*/ 0 w 1102"/>
                <a:gd name="connsiteY68" fmla="*/ 552 h 560"/>
                <a:gd name="connsiteX69" fmla="*/ 0 w 1102"/>
                <a:gd name="connsiteY69" fmla="*/ 550 h 560"/>
                <a:gd name="connsiteX70" fmla="*/ 0 w 1102"/>
                <a:gd name="connsiteY70" fmla="*/ 550 h 560"/>
                <a:gd name="connsiteX71" fmla="*/ 2 w 1102"/>
                <a:gd name="connsiteY71" fmla="*/ 522 h 560"/>
                <a:gd name="connsiteX72" fmla="*/ 4 w 1102"/>
                <a:gd name="connsiteY72" fmla="*/ 494 h 560"/>
                <a:gd name="connsiteX73" fmla="*/ 8 w 1102"/>
                <a:gd name="connsiteY73" fmla="*/ 466 h 560"/>
                <a:gd name="connsiteX74" fmla="*/ 14 w 1102"/>
                <a:gd name="connsiteY74" fmla="*/ 440 h 560"/>
                <a:gd name="connsiteX75" fmla="*/ 20 w 1102"/>
                <a:gd name="connsiteY75" fmla="*/ 412 h 560"/>
                <a:gd name="connsiteX76" fmla="*/ 28 w 1102"/>
                <a:gd name="connsiteY76" fmla="*/ 386 h 560"/>
                <a:gd name="connsiteX77" fmla="*/ 38 w 1102"/>
                <a:gd name="connsiteY77" fmla="*/ 362 h 560"/>
                <a:gd name="connsiteX78" fmla="*/ 48 w 1102"/>
                <a:gd name="connsiteY78" fmla="*/ 336 h 560"/>
                <a:gd name="connsiteX79" fmla="*/ 58 w 1102"/>
                <a:gd name="connsiteY79" fmla="*/ 312 h 560"/>
                <a:gd name="connsiteX80" fmla="*/ 70 w 1102"/>
                <a:gd name="connsiteY80" fmla="*/ 288 h 560"/>
                <a:gd name="connsiteX81" fmla="*/ 84 w 1102"/>
                <a:gd name="connsiteY81" fmla="*/ 266 h 560"/>
                <a:gd name="connsiteX82" fmla="*/ 98 w 1102"/>
                <a:gd name="connsiteY82" fmla="*/ 242 h 560"/>
                <a:gd name="connsiteX83" fmla="*/ 114 w 1102"/>
                <a:gd name="connsiteY83" fmla="*/ 222 h 560"/>
                <a:gd name="connsiteX84" fmla="*/ 130 w 1102"/>
                <a:gd name="connsiteY84" fmla="*/ 200 h 560"/>
                <a:gd name="connsiteX85" fmla="*/ 146 w 1102"/>
                <a:gd name="connsiteY85" fmla="*/ 180 h 560"/>
                <a:gd name="connsiteX86" fmla="*/ 164 w 1102"/>
                <a:gd name="connsiteY86" fmla="*/ 162 h 560"/>
                <a:gd name="connsiteX87" fmla="*/ 184 w 1102"/>
                <a:gd name="connsiteY87" fmla="*/ 144 h 560"/>
                <a:gd name="connsiteX88" fmla="*/ 204 w 1102"/>
                <a:gd name="connsiteY88" fmla="*/ 126 h 560"/>
                <a:gd name="connsiteX89" fmla="*/ 224 w 1102"/>
                <a:gd name="connsiteY89" fmla="*/ 110 h 560"/>
                <a:gd name="connsiteX90" fmla="*/ 246 w 1102"/>
                <a:gd name="connsiteY90" fmla="*/ 94 h 560"/>
                <a:gd name="connsiteX91" fmla="*/ 268 w 1102"/>
                <a:gd name="connsiteY91" fmla="*/ 80 h 560"/>
                <a:gd name="connsiteX92" fmla="*/ 290 w 1102"/>
                <a:gd name="connsiteY92" fmla="*/ 66 h 560"/>
                <a:gd name="connsiteX93" fmla="*/ 314 w 1102"/>
                <a:gd name="connsiteY93" fmla="*/ 54 h 560"/>
                <a:gd name="connsiteX94" fmla="*/ 338 w 1102"/>
                <a:gd name="connsiteY94" fmla="*/ 44 h 560"/>
                <a:gd name="connsiteX95" fmla="*/ 362 w 1102"/>
                <a:gd name="connsiteY95" fmla="*/ 34 h 560"/>
                <a:gd name="connsiteX96" fmla="*/ 388 w 1102"/>
                <a:gd name="connsiteY96" fmla="*/ 24 h 560"/>
                <a:gd name="connsiteX97" fmla="*/ 414 w 1102"/>
                <a:gd name="connsiteY97" fmla="*/ 18 h 560"/>
                <a:gd name="connsiteX98" fmla="*/ 440 w 1102"/>
                <a:gd name="connsiteY98" fmla="*/ 12 h 560"/>
                <a:gd name="connsiteX99" fmla="*/ 468 w 1102"/>
                <a:gd name="connsiteY99" fmla="*/ 6 h 560"/>
                <a:gd name="connsiteX100" fmla="*/ 494 w 1102"/>
                <a:gd name="connsiteY100" fmla="*/ 2 h 560"/>
                <a:gd name="connsiteX101" fmla="*/ 522 w 1102"/>
                <a:gd name="connsiteY101" fmla="*/ 0 h 560"/>
                <a:gd name="connsiteX102" fmla="*/ 550 w 1102"/>
                <a:gd name="connsiteY102" fmla="*/ 0 h 560"/>
                <a:gd name="connsiteX103" fmla="*/ 550 w 1102"/>
                <a:gd name="connsiteY103" fmla="*/ 0 h 560"/>
                <a:gd name="connsiteX104" fmla="*/ 580 w 1102"/>
                <a:gd name="connsiteY104"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702 w 1102"/>
                <a:gd name="connsiteY46" fmla="*/ 360 h 560"/>
                <a:gd name="connsiteX47" fmla="*/ 580 w 1102"/>
                <a:gd name="connsiteY47" fmla="*/ 340 h 560"/>
                <a:gd name="connsiteX48" fmla="*/ 554 w 1102"/>
                <a:gd name="connsiteY48" fmla="*/ 340 h 560"/>
                <a:gd name="connsiteX49" fmla="*/ 554 w 1102"/>
                <a:gd name="connsiteY49" fmla="*/ 340 h 560"/>
                <a:gd name="connsiteX50" fmla="*/ 528 w 1102"/>
                <a:gd name="connsiteY50" fmla="*/ 340 h 560"/>
                <a:gd name="connsiteX51" fmla="*/ 502 w 1102"/>
                <a:gd name="connsiteY51" fmla="*/ 342 h 560"/>
                <a:gd name="connsiteX52" fmla="*/ 452 w 1102"/>
                <a:gd name="connsiteY52" fmla="*/ 350 h 560"/>
                <a:gd name="connsiteX53" fmla="*/ 402 w 1102"/>
                <a:gd name="connsiteY53" fmla="*/ 360 h 560"/>
                <a:gd name="connsiteX54" fmla="*/ 356 w 1102"/>
                <a:gd name="connsiteY54" fmla="*/ 374 h 560"/>
                <a:gd name="connsiteX55" fmla="*/ 310 w 1102"/>
                <a:gd name="connsiteY55" fmla="*/ 390 h 560"/>
                <a:gd name="connsiteX56" fmla="*/ 266 w 1102"/>
                <a:gd name="connsiteY56" fmla="*/ 408 h 560"/>
                <a:gd name="connsiteX57" fmla="*/ 226 w 1102"/>
                <a:gd name="connsiteY57" fmla="*/ 428 h 560"/>
                <a:gd name="connsiteX58" fmla="*/ 188 w 1102"/>
                <a:gd name="connsiteY58" fmla="*/ 448 h 560"/>
                <a:gd name="connsiteX59" fmla="*/ 120 w 1102"/>
                <a:gd name="connsiteY59" fmla="*/ 488 h 560"/>
                <a:gd name="connsiteX60" fmla="*/ 66 w 1102"/>
                <a:gd name="connsiteY60" fmla="*/ 522 h 560"/>
                <a:gd name="connsiteX61" fmla="*/ 26 w 1102"/>
                <a:gd name="connsiteY61" fmla="*/ 546 h 560"/>
                <a:gd name="connsiteX62" fmla="*/ 14 w 1102"/>
                <a:gd name="connsiteY62" fmla="*/ 554 h 560"/>
                <a:gd name="connsiteX63" fmla="*/ 4 w 1102"/>
                <a:gd name="connsiteY63" fmla="*/ 556 h 560"/>
                <a:gd name="connsiteX64" fmla="*/ 4 w 1102"/>
                <a:gd name="connsiteY64" fmla="*/ 556 h 560"/>
                <a:gd name="connsiteX65" fmla="*/ 2 w 1102"/>
                <a:gd name="connsiteY65" fmla="*/ 554 h 560"/>
                <a:gd name="connsiteX66" fmla="*/ 0 w 1102"/>
                <a:gd name="connsiteY66" fmla="*/ 552 h 560"/>
                <a:gd name="connsiteX67" fmla="*/ 0 w 1102"/>
                <a:gd name="connsiteY67" fmla="*/ 552 h 560"/>
                <a:gd name="connsiteX68" fmla="*/ 0 w 1102"/>
                <a:gd name="connsiteY68" fmla="*/ 550 h 560"/>
                <a:gd name="connsiteX69" fmla="*/ 0 w 1102"/>
                <a:gd name="connsiteY69" fmla="*/ 550 h 560"/>
                <a:gd name="connsiteX70" fmla="*/ 2 w 1102"/>
                <a:gd name="connsiteY70" fmla="*/ 522 h 560"/>
                <a:gd name="connsiteX71" fmla="*/ 4 w 1102"/>
                <a:gd name="connsiteY71" fmla="*/ 494 h 560"/>
                <a:gd name="connsiteX72" fmla="*/ 8 w 1102"/>
                <a:gd name="connsiteY72" fmla="*/ 466 h 560"/>
                <a:gd name="connsiteX73" fmla="*/ 14 w 1102"/>
                <a:gd name="connsiteY73" fmla="*/ 440 h 560"/>
                <a:gd name="connsiteX74" fmla="*/ 20 w 1102"/>
                <a:gd name="connsiteY74" fmla="*/ 412 h 560"/>
                <a:gd name="connsiteX75" fmla="*/ 28 w 1102"/>
                <a:gd name="connsiteY75" fmla="*/ 386 h 560"/>
                <a:gd name="connsiteX76" fmla="*/ 38 w 1102"/>
                <a:gd name="connsiteY76" fmla="*/ 362 h 560"/>
                <a:gd name="connsiteX77" fmla="*/ 48 w 1102"/>
                <a:gd name="connsiteY77" fmla="*/ 336 h 560"/>
                <a:gd name="connsiteX78" fmla="*/ 58 w 1102"/>
                <a:gd name="connsiteY78" fmla="*/ 312 h 560"/>
                <a:gd name="connsiteX79" fmla="*/ 70 w 1102"/>
                <a:gd name="connsiteY79" fmla="*/ 288 h 560"/>
                <a:gd name="connsiteX80" fmla="*/ 84 w 1102"/>
                <a:gd name="connsiteY80" fmla="*/ 266 h 560"/>
                <a:gd name="connsiteX81" fmla="*/ 98 w 1102"/>
                <a:gd name="connsiteY81" fmla="*/ 242 h 560"/>
                <a:gd name="connsiteX82" fmla="*/ 114 w 1102"/>
                <a:gd name="connsiteY82" fmla="*/ 222 h 560"/>
                <a:gd name="connsiteX83" fmla="*/ 130 w 1102"/>
                <a:gd name="connsiteY83" fmla="*/ 200 h 560"/>
                <a:gd name="connsiteX84" fmla="*/ 146 w 1102"/>
                <a:gd name="connsiteY84" fmla="*/ 180 h 560"/>
                <a:gd name="connsiteX85" fmla="*/ 164 w 1102"/>
                <a:gd name="connsiteY85" fmla="*/ 162 h 560"/>
                <a:gd name="connsiteX86" fmla="*/ 184 w 1102"/>
                <a:gd name="connsiteY86" fmla="*/ 144 h 560"/>
                <a:gd name="connsiteX87" fmla="*/ 204 w 1102"/>
                <a:gd name="connsiteY87" fmla="*/ 126 h 560"/>
                <a:gd name="connsiteX88" fmla="*/ 224 w 1102"/>
                <a:gd name="connsiteY88" fmla="*/ 110 h 560"/>
                <a:gd name="connsiteX89" fmla="*/ 246 w 1102"/>
                <a:gd name="connsiteY89" fmla="*/ 94 h 560"/>
                <a:gd name="connsiteX90" fmla="*/ 268 w 1102"/>
                <a:gd name="connsiteY90" fmla="*/ 80 h 560"/>
                <a:gd name="connsiteX91" fmla="*/ 290 w 1102"/>
                <a:gd name="connsiteY91" fmla="*/ 66 h 560"/>
                <a:gd name="connsiteX92" fmla="*/ 314 w 1102"/>
                <a:gd name="connsiteY92" fmla="*/ 54 h 560"/>
                <a:gd name="connsiteX93" fmla="*/ 338 w 1102"/>
                <a:gd name="connsiteY93" fmla="*/ 44 h 560"/>
                <a:gd name="connsiteX94" fmla="*/ 362 w 1102"/>
                <a:gd name="connsiteY94" fmla="*/ 34 h 560"/>
                <a:gd name="connsiteX95" fmla="*/ 388 w 1102"/>
                <a:gd name="connsiteY95" fmla="*/ 24 h 560"/>
                <a:gd name="connsiteX96" fmla="*/ 414 w 1102"/>
                <a:gd name="connsiteY96" fmla="*/ 18 h 560"/>
                <a:gd name="connsiteX97" fmla="*/ 440 w 1102"/>
                <a:gd name="connsiteY97" fmla="*/ 12 h 560"/>
                <a:gd name="connsiteX98" fmla="*/ 468 w 1102"/>
                <a:gd name="connsiteY98" fmla="*/ 6 h 560"/>
                <a:gd name="connsiteX99" fmla="*/ 494 w 1102"/>
                <a:gd name="connsiteY99" fmla="*/ 2 h 560"/>
                <a:gd name="connsiteX100" fmla="*/ 522 w 1102"/>
                <a:gd name="connsiteY100" fmla="*/ 0 h 560"/>
                <a:gd name="connsiteX101" fmla="*/ 550 w 1102"/>
                <a:gd name="connsiteY101" fmla="*/ 0 h 560"/>
                <a:gd name="connsiteX102" fmla="*/ 550 w 1102"/>
                <a:gd name="connsiteY102" fmla="*/ 0 h 560"/>
                <a:gd name="connsiteX103" fmla="*/ 580 w 1102"/>
                <a:gd name="connsiteY103"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746 w 1102"/>
                <a:gd name="connsiteY45" fmla="*/ 374 h 560"/>
                <a:gd name="connsiteX46" fmla="*/ 580 w 1102"/>
                <a:gd name="connsiteY46" fmla="*/ 340 h 560"/>
                <a:gd name="connsiteX47" fmla="*/ 554 w 1102"/>
                <a:gd name="connsiteY47" fmla="*/ 340 h 560"/>
                <a:gd name="connsiteX48" fmla="*/ 554 w 1102"/>
                <a:gd name="connsiteY48" fmla="*/ 340 h 560"/>
                <a:gd name="connsiteX49" fmla="*/ 528 w 1102"/>
                <a:gd name="connsiteY49" fmla="*/ 340 h 560"/>
                <a:gd name="connsiteX50" fmla="*/ 502 w 1102"/>
                <a:gd name="connsiteY50" fmla="*/ 342 h 560"/>
                <a:gd name="connsiteX51" fmla="*/ 452 w 1102"/>
                <a:gd name="connsiteY51" fmla="*/ 350 h 560"/>
                <a:gd name="connsiteX52" fmla="*/ 402 w 1102"/>
                <a:gd name="connsiteY52" fmla="*/ 360 h 560"/>
                <a:gd name="connsiteX53" fmla="*/ 356 w 1102"/>
                <a:gd name="connsiteY53" fmla="*/ 374 h 560"/>
                <a:gd name="connsiteX54" fmla="*/ 310 w 1102"/>
                <a:gd name="connsiteY54" fmla="*/ 390 h 560"/>
                <a:gd name="connsiteX55" fmla="*/ 266 w 1102"/>
                <a:gd name="connsiteY55" fmla="*/ 408 h 560"/>
                <a:gd name="connsiteX56" fmla="*/ 226 w 1102"/>
                <a:gd name="connsiteY56" fmla="*/ 428 h 560"/>
                <a:gd name="connsiteX57" fmla="*/ 188 w 1102"/>
                <a:gd name="connsiteY57" fmla="*/ 448 h 560"/>
                <a:gd name="connsiteX58" fmla="*/ 120 w 1102"/>
                <a:gd name="connsiteY58" fmla="*/ 488 h 560"/>
                <a:gd name="connsiteX59" fmla="*/ 66 w 1102"/>
                <a:gd name="connsiteY59" fmla="*/ 522 h 560"/>
                <a:gd name="connsiteX60" fmla="*/ 26 w 1102"/>
                <a:gd name="connsiteY60" fmla="*/ 546 h 560"/>
                <a:gd name="connsiteX61" fmla="*/ 14 w 1102"/>
                <a:gd name="connsiteY61" fmla="*/ 554 h 560"/>
                <a:gd name="connsiteX62" fmla="*/ 4 w 1102"/>
                <a:gd name="connsiteY62" fmla="*/ 556 h 560"/>
                <a:gd name="connsiteX63" fmla="*/ 4 w 1102"/>
                <a:gd name="connsiteY63" fmla="*/ 556 h 560"/>
                <a:gd name="connsiteX64" fmla="*/ 2 w 1102"/>
                <a:gd name="connsiteY64" fmla="*/ 554 h 560"/>
                <a:gd name="connsiteX65" fmla="*/ 0 w 1102"/>
                <a:gd name="connsiteY65" fmla="*/ 552 h 560"/>
                <a:gd name="connsiteX66" fmla="*/ 0 w 1102"/>
                <a:gd name="connsiteY66" fmla="*/ 552 h 560"/>
                <a:gd name="connsiteX67" fmla="*/ 0 w 1102"/>
                <a:gd name="connsiteY67" fmla="*/ 550 h 560"/>
                <a:gd name="connsiteX68" fmla="*/ 0 w 1102"/>
                <a:gd name="connsiteY68" fmla="*/ 550 h 560"/>
                <a:gd name="connsiteX69" fmla="*/ 2 w 1102"/>
                <a:gd name="connsiteY69" fmla="*/ 522 h 560"/>
                <a:gd name="connsiteX70" fmla="*/ 4 w 1102"/>
                <a:gd name="connsiteY70" fmla="*/ 494 h 560"/>
                <a:gd name="connsiteX71" fmla="*/ 8 w 1102"/>
                <a:gd name="connsiteY71" fmla="*/ 466 h 560"/>
                <a:gd name="connsiteX72" fmla="*/ 14 w 1102"/>
                <a:gd name="connsiteY72" fmla="*/ 440 h 560"/>
                <a:gd name="connsiteX73" fmla="*/ 20 w 1102"/>
                <a:gd name="connsiteY73" fmla="*/ 412 h 560"/>
                <a:gd name="connsiteX74" fmla="*/ 28 w 1102"/>
                <a:gd name="connsiteY74" fmla="*/ 386 h 560"/>
                <a:gd name="connsiteX75" fmla="*/ 38 w 1102"/>
                <a:gd name="connsiteY75" fmla="*/ 362 h 560"/>
                <a:gd name="connsiteX76" fmla="*/ 48 w 1102"/>
                <a:gd name="connsiteY76" fmla="*/ 336 h 560"/>
                <a:gd name="connsiteX77" fmla="*/ 58 w 1102"/>
                <a:gd name="connsiteY77" fmla="*/ 312 h 560"/>
                <a:gd name="connsiteX78" fmla="*/ 70 w 1102"/>
                <a:gd name="connsiteY78" fmla="*/ 288 h 560"/>
                <a:gd name="connsiteX79" fmla="*/ 84 w 1102"/>
                <a:gd name="connsiteY79" fmla="*/ 266 h 560"/>
                <a:gd name="connsiteX80" fmla="*/ 98 w 1102"/>
                <a:gd name="connsiteY80" fmla="*/ 242 h 560"/>
                <a:gd name="connsiteX81" fmla="*/ 114 w 1102"/>
                <a:gd name="connsiteY81" fmla="*/ 222 h 560"/>
                <a:gd name="connsiteX82" fmla="*/ 130 w 1102"/>
                <a:gd name="connsiteY82" fmla="*/ 200 h 560"/>
                <a:gd name="connsiteX83" fmla="*/ 146 w 1102"/>
                <a:gd name="connsiteY83" fmla="*/ 180 h 560"/>
                <a:gd name="connsiteX84" fmla="*/ 164 w 1102"/>
                <a:gd name="connsiteY84" fmla="*/ 162 h 560"/>
                <a:gd name="connsiteX85" fmla="*/ 184 w 1102"/>
                <a:gd name="connsiteY85" fmla="*/ 144 h 560"/>
                <a:gd name="connsiteX86" fmla="*/ 204 w 1102"/>
                <a:gd name="connsiteY86" fmla="*/ 126 h 560"/>
                <a:gd name="connsiteX87" fmla="*/ 224 w 1102"/>
                <a:gd name="connsiteY87" fmla="*/ 110 h 560"/>
                <a:gd name="connsiteX88" fmla="*/ 246 w 1102"/>
                <a:gd name="connsiteY88" fmla="*/ 94 h 560"/>
                <a:gd name="connsiteX89" fmla="*/ 268 w 1102"/>
                <a:gd name="connsiteY89" fmla="*/ 80 h 560"/>
                <a:gd name="connsiteX90" fmla="*/ 290 w 1102"/>
                <a:gd name="connsiteY90" fmla="*/ 66 h 560"/>
                <a:gd name="connsiteX91" fmla="*/ 314 w 1102"/>
                <a:gd name="connsiteY91" fmla="*/ 54 h 560"/>
                <a:gd name="connsiteX92" fmla="*/ 338 w 1102"/>
                <a:gd name="connsiteY92" fmla="*/ 44 h 560"/>
                <a:gd name="connsiteX93" fmla="*/ 362 w 1102"/>
                <a:gd name="connsiteY93" fmla="*/ 34 h 560"/>
                <a:gd name="connsiteX94" fmla="*/ 388 w 1102"/>
                <a:gd name="connsiteY94" fmla="*/ 24 h 560"/>
                <a:gd name="connsiteX95" fmla="*/ 414 w 1102"/>
                <a:gd name="connsiteY95" fmla="*/ 18 h 560"/>
                <a:gd name="connsiteX96" fmla="*/ 440 w 1102"/>
                <a:gd name="connsiteY96" fmla="*/ 12 h 560"/>
                <a:gd name="connsiteX97" fmla="*/ 468 w 1102"/>
                <a:gd name="connsiteY97" fmla="*/ 6 h 560"/>
                <a:gd name="connsiteX98" fmla="*/ 494 w 1102"/>
                <a:gd name="connsiteY98" fmla="*/ 2 h 560"/>
                <a:gd name="connsiteX99" fmla="*/ 522 w 1102"/>
                <a:gd name="connsiteY99" fmla="*/ 0 h 560"/>
                <a:gd name="connsiteX100" fmla="*/ 550 w 1102"/>
                <a:gd name="connsiteY100" fmla="*/ 0 h 560"/>
                <a:gd name="connsiteX101" fmla="*/ 550 w 1102"/>
                <a:gd name="connsiteY101" fmla="*/ 0 h 560"/>
                <a:gd name="connsiteX102" fmla="*/ 580 w 1102"/>
                <a:gd name="connsiteY102"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790 w 1102"/>
                <a:gd name="connsiteY44" fmla="*/ 392 h 560"/>
                <a:gd name="connsiteX45" fmla="*/ 580 w 1102"/>
                <a:gd name="connsiteY45" fmla="*/ 340 h 560"/>
                <a:gd name="connsiteX46" fmla="*/ 554 w 1102"/>
                <a:gd name="connsiteY46" fmla="*/ 340 h 560"/>
                <a:gd name="connsiteX47" fmla="*/ 554 w 1102"/>
                <a:gd name="connsiteY47" fmla="*/ 340 h 560"/>
                <a:gd name="connsiteX48" fmla="*/ 528 w 1102"/>
                <a:gd name="connsiteY48" fmla="*/ 340 h 560"/>
                <a:gd name="connsiteX49" fmla="*/ 502 w 1102"/>
                <a:gd name="connsiteY49" fmla="*/ 342 h 560"/>
                <a:gd name="connsiteX50" fmla="*/ 452 w 1102"/>
                <a:gd name="connsiteY50" fmla="*/ 350 h 560"/>
                <a:gd name="connsiteX51" fmla="*/ 402 w 1102"/>
                <a:gd name="connsiteY51" fmla="*/ 360 h 560"/>
                <a:gd name="connsiteX52" fmla="*/ 356 w 1102"/>
                <a:gd name="connsiteY52" fmla="*/ 374 h 560"/>
                <a:gd name="connsiteX53" fmla="*/ 310 w 1102"/>
                <a:gd name="connsiteY53" fmla="*/ 390 h 560"/>
                <a:gd name="connsiteX54" fmla="*/ 266 w 1102"/>
                <a:gd name="connsiteY54" fmla="*/ 408 h 560"/>
                <a:gd name="connsiteX55" fmla="*/ 226 w 1102"/>
                <a:gd name="connsiteY55" fmla="*/ 428 h 560"/>
                <a:gd name="connsiteX56" fmla="*/ 188 w 1102"/>
                <a:gd name="connsiteY56" fmla="*/ 448 h 560"/>
                <a:gd name="connsiteX57" fmla="*/ 120 w 1102"/>
                <a:gd name="connsiteY57" fmla="*/ 488 h 560"/>
                <a:gd name="connsiteX58" fmla="*/ 66 w 1102"/>
                <a:gd name="connsiteY58" fmla="*/ 522 h 560"/>
                <a:gd name="connsiteX59" fmla="*/ 26 w 1102"/>
                <a:gd name="connsiteY59" fmla="*/ 546 h 560"/>
                <a:gd name="connsiteX60" fmla="*/ 14 w 1102"/>
                <a:gd name="connsiteY60" fmla="*/ 554 h 560"/>
                <a:gd name="connsiteX61" fmla="*/ 4 w 1102"/>
                <a:gd name="connsiteY61" fmla="*/ 556 h 560"/>
                <a:gd name="connsiteX62" fmla="*/ 4 w 1102"/>
                <a:gd name="connsiteY62" fmla="*/ 556 h 560"/>
                <a:gd name="connsiteX63" fmla="*/ 2 w 1102"/>
                <a:gd name="connsiteY63" fmla="*/ 554 h 560"/>
                <a:gd name="connsiteX64" fmla="*/ 0 w 1102"/>
                <a:gd name="connsiteY64" fmla="*/ 552 h 560"/>
                <a:gd name="connsiteX65" fmla="*/ 0 w 1102"/>
                <a:gd name="connsiteY65" fmla="*/ 552 h 560"/>
                <a:gd name="connsiteX66" fmla="*/ 0 w 1102"/>
                <a:gd name="connsiteY66" fmla="*/ 550 h 560"/>
                <a:gd name="connsiteX67" fmla="*/ 0 w 1102"/>
                <a:gd name="connsiteY67" fmla="*/ 550 h 560"/>
                <a:gd name="connsiteX68" fmla="*/ 2 w 1102"/>
                <a:gd name="connsiteY68" fmla="*/ 522 h 560"/>
                <a:gd name="connsiteX69" fmla="*/ 4 w 1102"/>
                <a:gd name="connsiteY69" fmla="*/ 494 h 560"/>
                <a:gd name="connsiteX70" fmla="*/ 8 w 1102"/>
                <a:gd name="connsiteY70" fmla="*/ 466 h 560"/>
                <a:gd name="connsiteX71" fmla="*/ 14 w 1102"/>
                <a:gd name="connsiteY71" fmla="*/ 440 h 560"/>
                <a:gd name="connsiteX72" fmla="*/ 20 w 1102"/>
                <a:gd name="connsiteY72" fmla="*/ 412 h 560"/>
                <a:gd name="connsiteX73" fmla="*/ 28 w 1102"/>
                <a:gd name="connsiteY73" fmla="*/ 386 h 560"/>
                <a:gd name="connsiteX74" fmla="*/ 38 w 1102"/>
                <a:gd name="connsiteY74" fmla="*/ 362 h 560"/>
                <a:gd name="connsiteX75" fmla="*/ 48 w 1102"/>
                <a:gd name="connsiteY75" fmla="*/ 336 h 560"/>
                <a:gd name="connsiteX76" fmla="*/ 58 w 1102"/>
                <a:gd name="connsiteY76" fmla="*/ 312 h 560"/>
                <a:gd name="connsiteX77" fmla="*/ 70 w 1102"/>
                <a:gd name="connsiteY77" fmla="*/ 288 h 560"/>
                <a:gd name="connsiteX78" fmla="*/ 84 w 1102"/>
                <a:gd name="connsiteY78" fmla="*/ 266 h 560"/>
                <a:gd name="connsiteX79" fmla="*/ 98 w 1102"/>
                <a:gd name="connsiteY79" fmla="*/ 242 h 560"/>
                <a:gd name="connsiteX80" fmla="*/ 114 w 1102"/>
                <a:gd name="connsiteY80" fmla="*/ 222 h 560"/>
                <a:gd name="connsiteX81" fmla="*/ 130 w 1102"/>
                <a:gd name="connsiteY81" fmla="*/ 200 h 560"/>
                <a:gd name="connsiteX82" fmla="*/ 146 w 1102"/>
                <a:gd name="connsiteY82" fmla="*/ 180 h 560"/>
                <a:gd name="connsiteX83" fmla="*/ 164 w 1102"/>
                <a:gd name="connsiteY83" fmla="*/ 162 h 560"/>
                <a:gd name="connsiteX84" fmla="*/ 184 w 1102"/>
                <a:gd name="connsiteY84" fmla="*/ 144 h 560"/>
                <a:gd name="connsiteX85" fmla="*/ 204 w 1102"/>
                <a:gd name="connsiteY85" fmla="*/ 126 h 560"/>
                <a:gd name="connsiteX86" fmla="*/ 224 w 1102"/>
                <a:gd name="connsiteY86" fmla="*/ 110 h 560"/>
                <a:gd name="connsiteX87" fmla="*/ 246 w 1102"/>
                <a:gd name="connsiteY87" fmla="*/ 94 h 560"/>
                <a:gd name="connsiteX88" fmla="*/ 268 w 1102"/>
                <a:gd name="connsiteY88" fmla="*/ 80 h 560"/>
                <a:gd name="connsiteX89" fmla="*/ 290 w 1102"/>
                <a:gd name="connsiteY89" fmla="*/ 66 h 560"/>
                <a:gd name="connsiteX90" fmla="*/ 314 w 1102"/>
                <a:gd name="connsiteY90" fmla="*/ 54 h 560"/>
                <a:gd name="connsiteX91" fmla="*/ 338 w 1102"/>
                <a:gd name="connsiteY91" fmla="*/ 44 h 560"/>
                <a:gd name="connsiteX92" fmla="*/ 362 w 1102"/>
                <a:gd name="connsiteY92" fmla="*/ 34 h 560"/>
                <a:gd name="connsiteX93" fmla="*/ 388 w 1102"/>
                <a:gd name="connsiteY93" fmla="*/ 24 h 560"/>
                <a:gd name="connsiteX94" fmla="*/ 414 w 1102"/>
                <a:gd name="connsiteY94" fmla="*/ 18 h 560"/>
                <a:gd name="connsiteX95" fmla="*/ 440 w 1102"/>
                <a:gd name="connsiteY95" fmla="*/ 12 h 560"/>
                <a:gd name="connsiteX96" fmla="*/ 468 w 1102"/>
                <a:gd name="connsiteY96" fmla="*/ 6 h 560"/>
                <a:gd name="connsiteX97" fmla="*/ 494 w 1102"/>
                <a:gd name="connsiteY97" fmla="*/ 2 h 560"/>
                <a:gd name="connsiteX98" fmla="*/ 522 w 1102"/>
                <a:gd name="connsiteY98" fmla="*/ 0 h 560"/>
                <a:gd name="connsiteX99" fmla="*/ 550 w 1102"/>
                <a:gd name="connsiteY99" fmla="*/ 0 h 560"/>
                <a:gd name="connsiteX100" fmla="*/ 550 w 1102"/>
                <a:gd name="connsiteY100" fmla="*/ 0 h 560"/>
                <a:gd name="connsiteX101" fmla="*/ 580 w 1102"/>
                <a:gd name="connsiteY101"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832 w 1102"/>
                <a:gd name="connsiteY43" fmla="*/ 410 h 560"/>
                <a:gd name="connsiteX44" fmla="*/ 580 w 1102"/>
                <a:gd name="connsiteY44" fmla="*/ 340 h 560"/>
                <a:gd name="connsiteX45" fmla="*/ 554 w 1102"/>
                <a:gd name="connsiteY45" fmla="*/ 340 h 560"/>
                <a:gd name="connsiteX46" fmla="*/ 554 w 1102"/>
                <a:gd name="connsiteY46" fmla="*/ 340 h 560"/>
                <a:gd name="connsiteX47" fmla="*/ 528 w 1102"/>
                <a:gd name="connsiteY47" fmla="*/ 340 h 560"/>
                <a:gd name="connsiteX48" fmla="*/ 502 w 1102"/>
                <a:gd name="connsiteY48" fmla="*/ 342 h 560"/>
                <a:gd name="connsiteX49" fmla="*/ 452 w 1102"/>
                <a:gd name="connsiteY49" fmla="*/ 350 h 560"/>
                <a:gd name="connsiteX50" fmla="*/ 402 w 1102"/>
                <a:gd name="connsiteY50" fmla="*/ 360 h 560"/>
                <a:gd name="connsiteX51" fmla="*/ 356 w 1102"/>
                <a:gd name="connsiteY51" fmla="*/ 374 h 560"/>
                <a:gd name="connsiteX52" fmla="*/ 310 w 1102"/>
                <a:gd name="connsiteY52" fmla="*/ 390 h 560"/>
                <a:gd name="connsiteX53" fmla="*/ 266 w 1102"/>
                <a:gd name="connsiteY53" fmla="*/ 408 h 560"/>
                <a:gd name="connsiteX54" fmla="*/ 226 w 1102"/>
                <a:gd name="connsiteY54" fmla="*/ 428 h 560"/>
                <a:gd name="connsiteX55" fmla="*/ 188 w 1102"/>
                <a:gd name="connsiteY55" fmla="*/ 448 h 560"/>
                <a:gd name="connsiteX56" fmla="*/ 120 w 1102"/>
                <a:gd name="connsiteY56" fmla="*/ 488 h 560"/>
                <a:gd name="connsiteX57" fmla="*/ 66 w 1102"/>
                <a:gd name="connsiteY57" fmla="*/ 522 h 560"/>
                <a:gd name="connsiteX58" fmla="*/ 26 w 1102"/>
                <a:gd name="connsiteY58" fmla="*/ 546 h 560"/>
                <a:gd name="connsiteX59" fmla="*/ 14 w 1102"/>
                <a:gd name="connsiteY59" fmla="*/ 554 h 560"/>
                <a:gd name="connsiteX60" fmla="*/ 4 w 1102"/>
                <a:gd name="connsiteY60" fmla="*/ 556 h 560"/>
                <a:gd name="connsiteX61" fmla="*/ 4 w 1102"/>
                <a:gd name="connsiteY61" fmla="*/ 556 h 560"/>
                <a:gd name="connsiteX62" fmla="*/ 2 w 1102"/>
                <a:gd name="connsiteY62" fmla="*/ 554 h 560"/>
                <a:gd name="connsiteX63" fmla="*/ 0 w 1102"/>
                <a:gd name="connsiteY63" fmla="*/ 552 h 560"/>
                <a:gd name="connsiteX64" fmla="*/ 0 w 1102"/>
                <a:gd name="connsiteY64" fmla="*/ 552 h 560"/>
                <a:gd name="connsiteX65" fmla="*/ 0 w 1102"/>
                <a:gd name="connsiteY65" fmla="*/ 550 h 560"/>
                <a:gd name="connsiteX66" fmla="*/ 0 w 1102"/>
                <a:gd name="connsiteY66" fmla="*/ 550 h 560"/>
                <a:gd name="connsiteX67" fmla="*/ 2 w 1102"/>
                <a:gd name="connsiteY67" fmla="*/ 522 h 560"/>
                <a:gd name="connsiteX68" fmla="*/ 4 w 1102"/>
                <a:gd name="connsiteY68" fmla="*/ 494 h 560"/>
                <a:gd name="connsiteX69" fmla="*/ 8 w 1102"/>
                <a:gd name="connsiteY69" fmla="*/ 466 h 560"/>
                <a:gd name="connsiteX70" fmla="*/ 14 w 1102"/>
                <a:gd name="connsiteY70" fmla="*/ 440 h 560"/>
                <a:gd name="connsiteX71" fmla="*/ 20 w 1102"/>
                <a:gd name="connsiteY71" fmla="*/ 412 h 560"/>
                <a:gd name="connsiteX72" fmla="*/ 28 w 1102"/>
                <a:gd name="connsiteY72" fmla="*/ 386 h 560"/>
                <a:gd name="connsiteX73" fmla="*/ 38 w 1102"/>
                <a:gd name="connsiteY73" fmla="*/ 362 h 560"/>
                <a:gd name="connsiteX74" fmla="*/ 48 w 1102"/>
                <a:gd name="connsiteY74" fmla="*/ 336 h 560"/>
                <a:gd name="connsiteX75" fmla="*/ 58 w 1102"/>
                <a:gd name="connsiteY75" fmla="*/ 312 h 560"/>
                <a:gd name="connsiteX76" fmla="*/ 70 w 1102"/>
                <a:gd name="connsiteY76" fmla="*/ 288 h 560"/>
                <a:gd name="connsiteX77" fmla="*/ 84 w 1102"/>
                <a:gd name="connsiteY77" fmla="*/ 266 h 560"/>
                <a:gd name="connsiteX78" fmla="*/ 98 w 1102"/>
                <a:gd name="connsiteY78" fmla="*/ 242 h 560"/>
                <a:gd name="connsiteX79" fmla="*/ 114 w 1102"/>
                <a:gd name="connsiteY79" fmla="*/ 222 h 560"/>
                <a:gd name="connsiteX80" fmla="*/ 130 w 1102"/>
                <a:gd name="connsiteY80" fmla="*/ 200 h 560"/>
                <a:gd name="connsiteX81" fmla="*/ 146 w 1102"/>
                <a:gd name="connsiteY81" fmla="*/ 180 h 560"/>
                <a:gd name="connsiteX82" fmla="*/ 164 w 1102"/>
                <a:gd name="connsiteY82" fmla="*/ 162 h 560"/>
                <a:gd name="connsiteX83" fmla="*/ 184 w 1102"/>
                <a:gd name="connsiteY83" fmla="*/ 144 h 560"/>
                <a:gd name="connsiteX84" fmla="*/ 204 w 1102"/>
                <a:gd name="connsiteY84" fmla="*/ 126 h 560"/>
                <a:gd name="connsiteX85" fmla="*/ 224 w 1102"/>
                <a:gd name="connsiteY85" fmla="*/ 110 h 560"/>
                <a:gd name="connsiteX86" fmla="*/ 246 w 1102"/>
                <a:gd name="connsiteY86" fmla="*/ 94 h 560"/>
                <a:gd name="connsiteX87" fmla="*/ 268 w 1102"/>
                <a:gd name="connsiteY87" fmla="*/ 80 h 560"/>
                <a:gd name="connsiteX88" fmla="*/ 290 w 1102"/>
                <a:gd name="connsiteY88" fmla="*/ 66 h 560"/>
                <a:gd name="connsiteX89" fmla="*/ 314 w 1102"/>
                <a:gd name="connsiteY89" fmla="*/ 54 h 560"/>
                <a:gd name="connsiteX90" fmla="*/ 338 w 1102"/>
                <a:gd name="connsiteY90" fmla="*/ 44 h 560"/>
                <a:gd name="connsiteX91" fmla="*/ 362 w 1102"/>
                <a:gd name="connsiteY91" fmla="*/ 34 h 560"/>
                <a:gd name="connsiteX92" fmla="*/ 388 w 1102"/>
                <a:gd name="connsiteY92" fmla="*/ 24 h 560"/>
                <a:gd name="connsiteX93" fmla="*/ 414 w 1102"/>
                <a:gd name="connsiteY93" fmla="*/ 18 h 560"/>
                <a:gd name="connsiteX94" fmla="*/ 440 w 1102"/>
                <a:gd name="connsiteY94" fmla="*/ 12 h 560"/>
                <a:gd name="connsiteX95" fmla="*/ 468 w 1102"/>
                <a:gd name="connsiteY95" fmla="*/ 6 h 560"/>
                <a:gd name="connsiteX96" fmla="*/ 494 w 1102"/>
                <a:gd name="connsiteY96" fmla="*/ 2 h 560"/>
                <a:gd name="connsiteX97" fmla="*/ 522 w 1102"/>
                <a:gd name="connsiteY97" fmla="*/ 0 h 560"/>
                <a:gd name="connsiteX98" fmla="*/ 550 w 1102"/>
                <a:gd name="connsiteY98" fmla="*/ 0 h 560"/>
                <a:gd name="connsiteX99" fmla="*/ 550 w 1102"/>
                <a:gd name="connsiteY99" fmla="*/ 0 h 560"/>
                <a:gd name="connsiteX100" fmla="*/ 580 w 1102"/>
                <a:gd name="connsiteY100"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872 w 1102"/>
                <a:gd name="connsiteY42" fmla="*/ 430 h 560"/>
                <a:gd name="connsiteX43" fmla="*/ 580 w 1102"/>
                <a:gd name="connsiteY43" fmla="*/ 340 h 560"/>
                <a:gd name="connsiteX44" fmla="*/ 554 w 1102"/>
                <a:gd name="connsiteY44" fmla="*/ 340 h 560"/>
                <a:gd name="connsiteX45" fmla="*/ 554 w 1102"/>
                <a:gd name="connsiteY45" fmla="*/ 340 h 560"/>
                <a:gd name="connsiteX46" fmla="*/ 528 w 1102"/>
                <a:gd name="connsiteY46" fmla="*/ 340 h 560"/>
                <a:gd name="connsiteX47" fmla="*/ 502 w 1102"/>
                <a:gd name="connsiteY47" fmla="*/ 342 h 560"/>
                <a:gd name="connsiteX48" fmla="*/ 452 w 1102"/>
                <a:gd name="connsiteY48" fmla="*/ 350 h 560"/>
                <a:gd name="connsiteX49" fmla="*/ 402 w 1102"/>
                <a:gd name="connsiteY49" fmla="*/ 360 h 560"/>
                <a:gd name="connsiteX50" fmla="*/ 356 w 1102"/>
                <a:gd name="connsiteY50" fmla="*/ 374 h 560"/>
                <a:gd name="connsiteX51" fmla="*/ 310 w 1102"/>
                <a:gd name="connsiteY51" fmla="*/ 390 h 560"/>
                <a:gd name="connsiteX52" fmla="*/ 266 w 1102"/>
                <a:gd name="connsiteY52" fmla="*/ 408 h 560"/>
                <a:gd name="connsiteX53" fmla="*/ 226 w 1102"/>
                <a:gd name="connsiteY53" fmla="*/ 428 h 560"/>
                <a:gd name="connsiteX54" fmla="*/ 188 w 1102"/>
                <a:gd name="connsiteY54" fmla="*/ 448 h 560"/>
                <a:gd name="connsiteX55" fmla="*/ 120 w 1102"/>
                <a:gd name="connsiteY55" fmla="*/ 488 h 560"/>
                <a:gd name="connsiteX56" fmla="*/ 66 w 1102"/>
                <a:gd name="connsiteY56" fmla="*/ 522 h 560"/>
                <a:gd name="connsiteX57" fmla="*/ 26 w 1102"/>
                <a:gd name="connsiteY57" fmla="*/ 546 h 560"/>
                <a:gd name="connsiteX58" fmla="*/ 14 w 1102"/>
                <a:gd name="connsiteY58" fmla="*/ 554 h 560"/>
                <a:gd name="connsiteX59" fmla="*/ 4 w 1102"/>
                <a:gd name="connsiteY59" fmla="*/ 556 h 560"/>
                <a:gd name="connsiteX60" fmla="*/ 4 w 1102"/>
                <a:gd name="connsiteY60" fmla="*/ 556 h 560"/>
                <a:gd name="connsiteX61" fmla="*/ 2 w 1102"/>
                <a:gd name="connsiteY61" fmla="*/ 554 h 560"/>
                <a:gd name="connsiteX62" fmla="*/ 0 w 1102"/>
                <a:gd name="connsiteY62" fmla="*/ 552 h 560"/>
                <a:gd name="connsiteX63" fmla="*/ 0 w 1102"/>
                <a:gd name="connsiteY63" fmla="*/ 552 h 560"/>
                <a:gd name="connsiteX64" fmla="*/ 0 w 1102"/>
                <a:gd name="connsiteY64" fmla="*/ 550 h 560"/>
                <a:gd name="connsiteX65" fmla="*/ 0 w 1102"/>
                <a:gd name="connsiteY65" fmla="*/ 550 h 560"/>
                <a:gd name="connsiteX66" fmla="*/ 2 w 1102"/>
                <a:gd name="connsiteY66" fmla="*/ 522 h 560"/>
                <a:gd name="connsiteX67" fmla="*/ 4 w 1102"/>
                <a:gd name="connsiteY67" fmla="*/ 494 h 560"/>
                <a:gd name="connsiteX68" fmla="*/ 8 w 1102"/>
                <a:gd name="connsiteY68" fmla="*/ 466 h 560"/>
                <a:gd name="connsiteX69" fmla="*/ 14 w 1102"/>
                <a:gd name="connsiteY69" fmla="*/ 440 h 560"/>
                <a:gd name="connsiteX70" fmla="*/ 20 w 1102"/>
                <a:gd name="connsiteY70" fmla="*/ 412 h 560"/>
                <a:gd name="connsiteX71" fmla="*/ 28 w 1102"/>
                <a:gd name="connsiteY71" fmla="*/ 386 h 560"/>
                <a:gd name="connsiteX72" fmla="*/ 38 w 1102"/>
                <a:gd name="connsiteY72" fmla="*/ 362 h 560"/>
                <a:gd name="connsiteX73" fmla="*/ 48 w 1102"/>
                <a:gd name="connsiteY73" fmla="*/ 336 h 560"/>
                <a:gd name="connsiteX74" fmla="*/ 58 w 1102"/>
                <a:gd name="connsiteY74" fmla="*/ 312 h 560"/>
                <a:gd name="connsiteX75" fmla="*/ 70 w 1102"/>
                <a:gd name="connsiteY75" fmla="*/ 288 h 560"/>
                <a:gd name="connsiteX76" fmla="*/ 84 w 1102"/>
                <a:gd name="connsiteY76" fmla="*/ 266 h 560"/>
                <a:gd name="connsiteX77" fmla="*/ 98 w 1102"/>
                <a:gd name="connsiteY77" fmla="*/ 242 h 560"/>
                <a:gd name="connsiteX78" fmla="*/ 114 w 1102"/>
                <a:gd name="connsiteY78" fmla="*/ 222 h 560"/>
                <a:gd name="connsiteX79" fmla="*/ 130 w 1102"/>
                <a:gd name="connsiteY79" fmla="*/ 200 h 560"/>
                <a:gd name="connsiteX80" fmla="*/ 146 w 1102"/>
                <a:gd name="connsiteY80" fmla="*/ 180 h 560"/>
                <a:gd name="connsiteX81" fmla="*/ 164 w 1102"/>
                <a:gd name="connsiteY81" fmla="*/ 162 h 560"/>
                <a:gd name="connsiteX82" fmla="*/ 184 w 1102"/>
                <a:gd name="connsiteY82" fmla="*/ 144 h 560"/>
                <a:gd name="connsiteX83" fmla="*/ 204 w 1102"/>
                <a:gd name="connsiteY83" fmla="*/ 126 h 560"/>
                <a:gd name="connsiteX84" fmla="*/ 224 w 1102"/>
                <a:gd name="connsiteY84" fmla="*/ 110 h 560"/>
                <a:gd name="connsiteX85" fmla="*/ 246 w 1102"/>
                <a:gd name="connsiteY85" fmla="*/ 94 h 560"/>
                <a:gd name="connsiteX86" fmla="*/ 268 w 1102"/>
                <a:gd name="connsiteY86" fmla="*/ 80 h 560"/>
                <a:gd name="connsiteX87" fmla="*/ 290 w 1102"/>
                <a:gd name="connsiteY87" fmla="*/ 66 h 560"/>
                <a:gd name="connsiteX88" fmla="*/ 314 w 1102"/>
                <a:gd name="connsiteY88" fmla="*/ 54 h 560"/>
                <a:gd name="connsiteX89" fmla="*/ 338 w 1102"/>
                <a:gd name="connsiteY89" fmla="*/ 44 h 560"/>
                <a:gd name="connsiteX90" fmla="*/ 362 w 1102"/>
                <a:gd name="connsiteY90" fmla="*/ 34 h 560"/>
                <a:gd name="connsiteX91" fmla="*/ 388 w 1102"/>
                <a:gd name="connsiteY91" fmla="*/ 24 h 560"/>
                <a:gd name="connsiteX92" fmla="*/ 414 w 1102"/>
                <a:gd name="connsiteY92" fmla="*/ 18 h 560"/>
                <a:gd name="connsiteX93" fmla="*/ 440 w 1102"/>
                <a:gd name="connsiteY93" fmla="*/ 12 h 560"/>
                <a:gd name="connsiteX94" fmla="*/ 468 w 1102"/>
                <a:gd name="connsiteY94" fmla="*/ 6 h 560"/>
                <a:gd name="connsiteX95" fmla="*/ 494 w 1102"/>
                <a:gd name="connsiteY95" fmla="*/ 2 h 560"/>
                <a:gd name="connsiteX96" fmla="*/ 522 w 1102"/>
                <a:gd name="connsiteY96" fmla="*/ 0 h 560"/>
                <a:gd name="connsiteX97" fmla="*/ 550 w 1102"/>
                <a:gd name="connsiteY97" fmla="*/ 0 h 560"/>
                <a:gd name="connsiteX98" fmla="*/ 550 w 1102"/>
                <a:gd name="connsiteY98" fmla="*/ 0 h 560"/>
                <a:gd name="connsiteX99" fmla="*/ 580 w 1102"/>
                <a:gd name="connsiteY99"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910 w 1102"/>
                <a:gd name="connsiteY41" fmla="*/ 450 h 560"/>
                <a:gd name="connsiteX42" fmla="*/ 580 w 1102"/>
                <a:gd name="connsiteY42" fmla="*/ 340 h 560"/>
                <a:gd name="connsiteX43" fmla="*/ 554 w 1102"/>
                <a:gd name="connsiteY43" fmla="*/ 340 h 560"/>
                <a:gd name="connsiteX44" fmla="*/ 554 w 1102"/>
                <a:gd name="connsiteY44" fmla="*/ 340 h 560"/>
                <a:gd name="connsiteX45" fmla="*/ 528 w 1102"/>
                <a:gd name="connsiteY45" fmla="*/ 340 h 560"/>
                <a:gd name="connsiteX46" fmla="*/ 502 w 1102"/>
                <a:gd name="connsiteY46" fmla="*/ 342 h 560"/>
                <a:gd name="connsiteX47" fmla="*/ 452 w 1102"/>
                <a:gd name="connsiteY47" fmla="*/ 350 h 560"/>
                <a:gd name="connsiteX48" fmla="*/ 402 w 1102"/>
                <a:gd name="connsiteY48" fmla="*/ 360 h 560"/>
                <a:gd name="connsiteX49" fmla="*/ 356 w 1102"/>
                <a:gd name="connsiteY49" fmla="*/ 374 h 560"/>
                <a:gd name="connsiteX50" fmla="*/ 310 w 1102"/>
                <a:gd name="connsiteY50" fmla="*/ 390 h 560"/>
                <a:gd name="connsiteX51" fmla="*/ 266 w 1102"/>
                <a:gd name="connsiteY51" fmla="*/ 408 h 560"/>
                <a:gd name="connsiteX52" fmla="*/ 226 w 1102"/>
                <a:gd name="connsiteY52" fmla="*/ 428 h 560"/>
                <a:gd name="connsiteX53" fmla="*/ 188 w 1102"/>
                <a:gd name="connsiteY53" fmla="*/ 448 h 560"/>
                <a:gd name="connsiteX54" fmla="*/ 120 w 1102"/>
                <a:gd name="connsiteY54" fmla="*/ 488 h 560"/>
                <a:gd name="connsiteX55" fmla="*/ 66 w 1102"/>
                <a:gd name="connsiteY55" fmla="*/ 522 h 560"/>
                <a:gd name="connsiteX56" fmla="*/ 26 w 1102"/>
                <a:gd name="connsiteY56" fmla="*/ 546 h 560"/>
                <a:gd name="connsiteX57" fmla="*/ 14 w 1102"/>
                <a:gd name="connsiteY57" fmla="*/ 554 h 560"/>
                <a:gd name="connsiteX58" fmla="*/ 4 w 1102"/>
                <a:gd name="connsiteY58" fmla="*/ 556 h 560"/>
                <a:gd name="connsiteX59" fmla="*/ 4 w 1102"/>
                <a:gd name="connsiteY59" fmla="*/ 556 h 560"/>
                <a:gd name="connsiteX60" fmla="*/ 2 w 1102"/>
                <a:gd name="connsiteY60" fmla="*/ 554 h 560"/>
                <a:gd name="connsiteX61" fmla="*/ 0 w 1102"/>
                <a:gd name="connsiteY61" fmla="*/ 552 h 560"/>
                <a:gd name="connsiteX62" fmla="*/ 0 w 1102"/>
                <a:gd name="connsiteY62" fmla="*/ 552 h 560"/>
                <a:gd name="connsiteX63" fmla="*/ 0 w 1102"/>
                <a:gd name="connsiteY63" fmla="*/ 550 h 560"/>
                <a:gd name="connsiteX64" fmla="*/ 0 w 1102"/>
                <a:gd name="connsiteY64" fmla="*/ 550 h 560"/>
                <a:gd name="connsiteX65" fmla="*/ 2 w 1102"/>
                <a:gd name="connsiteY65" fmla="*/ 522 h 560"/>
                <a:gd name="connsiteX66" fmla="*/ 4 w 1102"/>
                <a:gd name="connsiteY66" fmla="*/ 494 h 560"/>
                <a:gd name="connsiteX67" fmla="*/ 8 w 1102"/>
                <a:gd name="connsiteY67" fmla="*/ 466 h 560"/>
                <a:gd name="connsiteX68" fmla="*/ 14 w 1102"/>
                <a:gd name="connsiteY68" fmla="*/ 440 h 560"/>
                <a:gd name="connsiteX69" fmla="*/ 20 w 1102"/>
                <a:gd name="connsiteY69" fmla="*/ 412 h 560"/>
                <a:gd name="connsiteX70" fmla="*/ 28 w 1102"/>
                <a:gd name="connsiteY70" fmla="*/ 386 h 560"/>
                <a:gd name="connsiteX71" fmla="*/ 38 w 1102"/>
                <a:gd name="connsiteY71" fmla="*/ 362 h 560"/>
                <a:gd name="connsiteX72" fmla="*/ 48 w 1102"/>
                <a:gd name="connsiteY72" fmla="*/ 336 h 560"/>
                <a:gd name="connsiteX73" fmla="*/ 58 w 1102"/>
                <a:gd name="connsiteY73" fmla="*/ 312 h 560"/>
                <a:gd name="connsiteX74" fmla="*/ 70 w 1102"/>
                <a:gd name="connsiteY74" fmla="*/ 288 h 560"/>
                <a:gd name="connsiteX75" fmla="*/ 84 w 1102"/>
                <a:gd name="connsiteY75" fmla="*/ 266 h 560"/>
                <a:gd name="connsiteX76" fmla="*/ 98 w 1102"/>
                <a:gd name="connsiteY76" fmla="*/ 242 h 560"/>
                <a:gd name="connsiteX77" fmla="*/ 114 w 1102"/>
                <a:gd name="connsiteY77" fmla="*/ 222 h 560"/>
                <a:gd name="connsiteX78" fmla="*/ 130 w 1102"/>
                <a:gd name="connsiteY78" fmla="*/ 200 h 560"/>
                <a:gd name="connsiteX79" fmla="*/ 146 w 1102"/>
                <a:gd name="connsiteY79" fmla="*/ 180 h 560"/>
                <a:gd name="connsiteX80" fmla="*/ 164 w 1102"/>
                <a:gd name="connsiteY80" fmla="*/ 162 h 560"/>
                <a:gd name="connsiteX81" fmla="*/ 184 w 1102"/>
                <a:gd name="connsiteY81" fmla="*/ 144 h 560"/>
                <a:gd name="connsiteX82" fmla="*/ 204 w 1102"/>
                <a:gd name="connsiteY82" fmla="*/ 126 h 560"/>
                <a:gd name="connsiteX83" fmla="*/ 224 w 1102"/>
                <a:gd name="connsiteY83" fmla="*/ 110 h 560"/>
                <a:gd name="connsiteX84" fmla="*/ 246 w 1102"/>
                <a:gd name="connsiteY84" fmla="*/ 94 h 560"/>
                <a:gd name="connsiteX85" fmla="*/ 268 w 1102"/>
                <a:gd name="connsiteY85" fmla="*/ 80 h 560"/>
                <a:gd name="connsiteX86" fmla="*/ 290 w 1102"/>
                <a:gd name="connsiteY86" fmla="*/ 66 h 560"/>
                <a:gd name="connsiteX87" fmla="*/ 314 w 1102"/>
                <a:gd name="connsiteY87" fmla="*/ 54 h 560"/>
                <a:gd name="connsiteX88" fmla="*/ 338 w 1102"/>
                <a:gd name="connsiteY88" fmla="*/ 44 h 560"/>
                <a:gd name="connsiteX89" fmla="*/ 362 w 1102"/>
                <a:gd name="connsiteY89" fmla="*/ 34 h 560"/>
                <a:gd name="connsiteX90" fmla="*/ 388 w 1102"/>
                <a:gd name="connsiteY90" fmla="*/ 24 h 560"/>
                <a:gd name="connsiteX91" fmla="*/ 414 w 1102"/>
                <a:gd name="connsiteY91" fmla="*/ 18 h 560"/>
                <a:gd name="connsiteX92" fmla="*/ 440 w 1102"/>
                <a:gd name="connsiteY92" fmla="*/ 12 h 560"/>
                <a:gd name="connsiteX93" fmla="*/ 468 w 1102"/>
                <a:gd name="connsiteY93" fmla="*/ 6 h 560"/>
                <a:gd name="connsiteX94" fmla="*/ 494 w 1102"/>
                <a:gd name="connsiteY94" fmla="*/ 2 h 560"/>
                <a:gd name="connsiteX95" fmla="*/ 522 w 1102"/>
                <a:gd name="connsiteY95" fmla="*/ 0 h 560"/>
                <a:gd name="connsiteX96" fmla="*/ 550 w 1102"/>
                <a:gd name="connsiteY96" fmla="*/ 0 h 560"/>
                <a:gd name="connsiteX97" fmla="*/ 550 w 1102"/>
                <a:gd name="connsiteY97" fmla="*/ 0 h 560"/>
                <a:gd name="connsiteX98" fmla="*/ 580 w 1102"/>
                <a:gd name="connsiteY98"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976 w 1102"/>
                <a:gd name="connsiteY40" fmla="*/ 490 h 560"/>
                <a:gd name="connsiteX41" fmla="*/ 580 w 1102"/>
                <a:gd name="connsiteY41" fmla="*/ 340 h 560"/>
                <a:gd name="connsiteX42" fmla="*/ 554 w 1102"/>
                <a:gd name="connsiteY42" fmla="*/ 340 h 560"/>
                <a:gd name="connsiteX43" fmla="*/ 554 w 1102"/>
                <a:gd name="connsiteY43" fmla="*/ 340 h 560"/>
                <a:gd name="connsiteX44" fmla="*/ 528 w 1102"/>
                <a:gd name="connsiteY44" fmla="*/ 340 h 560"/>
                <a:gd name="connsiteX45" fmla="*/ 502 w 1102"/>
                <a:gd name="connsiteY45" fmla="*/ 342 h 560"/>
                <a:gd name="connsiteX46" fmla="*/ 452 w 1102"/>
                <a:gd name="connsiteY46" fmla="*/ 350 h 560"/>
                <a:gd name="connsiteX47" fmla="*/ 402 w 1102"/>
                <a:gd name="connsiteY47" fmla="*/ 360 h 560"/>
                <a:gd name="connsiteX48" fmla="*/ 356 w 1102"/>
                <a:gd name="connsiteY48" fmla="*/ 374 h 560"/>
                <a:gd name="connsiteX49" fmla="*/ 310 w 1102"/>
                <a:gd name="connsiteY49" fmla="*/ 390 h 560"/>
                <a:gd name="connsiteX50" fmla="*/ 266 w 1102"/>
                <a:gd name="connsiteY50" fmla="*/ 408 h 560"/>
                <a:gd name="connsiteX51" fmla="*/ 226 w 1102"/>
                <a:gd name="connsiteY51" fmla="*/ 428 h 560"/>
                <a:gd name="connsiteX52" fmla="*/ 188 w 1102"/>
                <a:gd name="connsiteY52" fmla="*/ 448 h 560"/>
                <a:gd name="connsiteX53" fmla="*/ 120 w 1102"/>
                <a:gd name="connsiteY53" fmla="*/ 488 h 560"/>
                <a:gd name="connsiteX54" fmla="*/ 66 w 1102"/>
                <a:gd name="connsiteY54" fmla="*/ 522 h 560"/>
                <a:gd name="connsiteX55" fmla="*/ 26 w 1102"/>
                <a:gd name="connsiteY55" fmla="*/ 546 h 560"/>
                <a:gd name="connsiteX56" fmla="*/ 14 w 1102"/>
                <a:gd name="connsiteY56" fmla="*/ 554 h 560"/>
                <a:gd name="connsiteX57" fmla="*/ 4 w 1102"/>
                <a:gd name="connsiteY57" fmla="*/ 556 h 560"/>
                <a:gd name="connsiteX58" fmla="*/ 4 w 1102"/>
                <a:gd name="connsiteY58" fmla="*/ 556 h 560"/>
                <a:gd name="connsiteX59" fmla="*/ 2 w 1102"/>
                <a:gd name="connsiteY59" fmla="*/ 554 h 560"/>
                <a:gd name="connsiteX60" fmla="*/ 0 w 1102"/>
                <a:gd name="connsiteY60" fmla="*/ 552 h 560"/>
                <a:gd name="connsiteX61" fmla="*/ 0 w 1102"/>
                <a:gd name="connsiteY61" fmla="*/ 552 h 560"/>
                <a:gd name="connsiteX62" fmla="*/ 0 w 1102"/>
                <a:gd name="connsiteY62" fmla="*/ 550 h 560"/>
                <a:gd name="connsiteX63" fmla="*/ 0 w 1102"/>
                <a:gd name="connsiteY63" fmla="*/ 550 h 560"/>
                <a:gd name="connsiteX64" fmla="*/ 2 w 1102"/>
                <a:gd name="connsiteY64" fmla="*/ 522 h 560"/>
                <a:gd name="connsiteX65" fmla="*/ 4 w 1102"/>
                <a:gd name="connsiteY65" fmla="*/ 494 h 560"/>
                <a:gd name="connsiteX66" fmla="*/ 8 w 1102"/>
                <a:gd name="connsiteY66" fmla="*/ 466 h 560"/>
                <a:gd name="connsiteX67" fmla="*/ 14 w 1102"/>
                <a:gd name="connsiteY67" fmla="*/ 440 h 560"/>
                <a:gd name="connsiteX68" fmla="*/ 20 w 1102"/>
                <a:gd name="connsiteY68" fmla="*/ 412 h 560"/>
                <a:gd name="connsiteX69" fmla="*/ 28 w 1102"/>
                <a:gd name="connsiteY69" fmla="*/ 386 h 560"/>
                <a:gd name="connsiteX70" fmla="*/ 38 w 1102"/>
                <a:gd name="connsiteY70" fmla="*/ 362 h 560"/>
                <a:gd name="connsiteX71" fmla="*/ 48 w 1102"/>
                <a:gd name="connsiteY71" fmla="*/ 336 h 560"/>
                <a:gd name="connsiteX72" fmla="*/ 58 w 1102"/>
                <a:gd name="connsiteY72" fmla="*/ 312 h 560"/>
                <a:gd name="connsiteX73" fmla="*/ 70 w 1102"/>
                <a:gd name="connsiteY73" fmla="*/ 288 h 560"/>
                <a:gd name="connsiteX74" fmla="*/ 84 w 1102"/>
                <a:gd name="connsiteY74" fmla="*/ 266 h 560"/>
                <a:gd name="connsiteX75" fmla="*/ 98 w 1102"/>
                <a:gd name="connsiteY75" fmla="*/ 242 h 560"/>
                <a:gd name="connsiteX76" fmla="*/ 114 w 1102"/>
                <a:gd name="connsiteY76" fmla="*/ 222 h 560"/>
                <a:gd name="connsiteX77" fmla="*/ 130 w 1102"/>
                <a:gd name="connsiteY77" fmla="*/ 200 h 560"/>
                <a:gd name="connsiteX78" fmla="*/ 146 w 1102"/>
                <a:gd name="connsiteY78" fmla="*/ 180 h 560"/>
                <a:gd name="connsiteX79" fmla="*/ 164 w 1102"/>
                <a:gd name="connsiteY79" fmla="*/ 162 h 560"/>
                <a:gd name="connsiteX80" fmla="*/ 184 w 1102"/>
                <a:gd name="connsiteY80" fmla="*/ 144 h 560"/>
                <a:gd name="connsiteX81" fmla="*/ 204 w 1102"/>
                <a:gd name="connsiteY81" fmla="*/ 126 h 560"/>
                <a:gd name="connsiteX82" fmla="*/ 224 w 1102"/>
                <a:gd name="connsiteY82" fmla="*/ 110 h 560"/>
                <a:gd name="connsiteX83" fmla="*/ 246 w 1102"/>
                <a:gd name="connsiteY83" fmla="*/ 94 h 560"/>
                <a:gd name="connsiteX84" fmla="*/ 268 w 1102"/>
                <a:gd name="connsiteY84" fmla="*/ 80 h 560"/>
                <a:gd name="connsiteX85" fmla="*/ 290 w 1102"/>
                <a:gd name="connsiteY85" fmla="*/ 66 h 560"/>
                <a:gd name="connsiteX86" fmla="*/ 314 w 1102"/>
                <a:gd name="connsiteY86" fmla="*/ 54 h 560"/>
                <a:gd name="connsiteX87" fmla="*/ 338 w 1102"/>
                <a:gd name="connsiteY87" fmla="*/ 44 h 560"/>
                <a:gd name="connsiteX88" fmla="*/ 362 w 1102"/>
                <a:gd name="connsiteY88" fmla="*/ 34 h 560"/>
                <a:gd name="connsiteX89" fmla="*/ 388 w 1102"/>
                <a:gd name="connsiteY89" fmla="*/ 24 h 560"/>
                <a:gd name="connsiteX90" fmla="*/ 414 w 1102"/>
                <a:gd name="connsiteY90" fmla="*/ 18 h 560"/>
                <a:gd name="connsiteX91" fmla="*/ 440 w 1102"/>
                <a:gd name="connsiteY91" fmla="*/ 12 h 560"/>
                <a:gd name="connsiteX92" fmla="*/ 468 w 1102"/>
                <a:gd name="connsiteY92" fmla="*/ 6 h 560"/>
                <a:gd name="connsiteX93" fmla="*/ 494 w 1102"/>
                <a:gd name="connsiteY93" fmla="*/ 2 h 560"/>
                <a:gd name="connsiteX94" fmla="*/ 522 w 1102"/>
                <a:gd name="connsiteY94" fmla="*/ 0 h 560"/>
                <a:gd name="connsiteX95" fmla="*/ 550 w 1102"/>
                <a:gd name="connsiteY95" fmla="*/ 0 h 560"/>
                <a:gd name="connsiteX96" fmla="*/ 550 w 1102"/>
                <a:gd name="connsiteY96" fmla="*/ 0 h 560"/>
                <a:gd name="connsiteX97" fmla="*/ 580 w 1102"/>
                <a:gd name="connsiteY97" fmla="*/ 0 h 560"/>
                <a:gd name="connsiteX0" fmla="*/ 662 w 1102"/>
                <a:gd name="connsiteY0" fmla="*/ 12 h 560"/>
                <a:gd name="connsiteX1" fmla="*/ 688 w 1102"/>
                <a:gd name="connsiteY1" fmla="*/ 18 h 560"/>
                <a:gd name="connsiteX2" fmla="*/ 714 w 1102"/>
                <a:gd name="connsiteY2" fmla="*/ 24 h 560"/>
                <a:gd name="connsiteX3" fmla="*/ 740 w 1102"/>
                <a:gd name="connsiteY3" fmla="*/ 34 h 560"/>
                <a:gd name="connsiteX4" fmla="*/ 764 w 1102"/>
                <a:gd name="connsiteY4" fmla="*/ 44 h 560"/>
                <a:gd name="connsiteX5" fmla="*/ 788 w 1102"/>
                <a:gd name="connsiteY5" fmla="*/ 54 h 560"/>
                <a:gd name="connsiteX6" fmla="*/ 812 w 1102"/>
                <a:gd name="connsiteY6" fmla="*/ 66 h 560"/>
                <a:gd name="connsiteX7" fmla="*/ 834 w 1102"/>
                <a:gd name="connsiteY7" fmla="*/ 80 h 560"/>
                <a:gd name="connsiteX8" fmla="*/ 858 w 1102"/>
                <a:gd name="connsiteY8" fmla="*/ 94 h 560"/>
                <a:gd name="connsiteX9" fmla="*/ 878 w 1102"/>
                <a:gd name="connsiteY9" fmla="*/ 110 h 560"/>
                <a:gd name="connsiteX10" fmla="*/ 900 w 1102"/>
                <a:gd name="connsiteY10" fmla="*/ 126 h 560"/>
                <a:gd name="connsiteX11" fmla="*/ 918 w 1102"/>
                <a:gd name="connsiteY11" fmla="*/ 142 h 560"/>
                <a:gd name="connsiteX12" fmla="*/ 938 w 1102"/>
                <a:gd name="connsiteY12" fmla="*/ 162 h 560"/>
                <a:gd name="connsiteX13" fmla="*/ 956 w 1102"/>
                <a:gd name="connsiteY13" fmla="*/ 180 h 560"/>
                <a:gd name="connsiteX14" fmla="*/ 974 w 1102"/>
                <a:gd name="connsiteY14" fmla="*/ 200 h 560"/>
                <a:gd name="connsiteX15" fmla="*/ 990 w 1102"/>
                <a:gd name="connsiteY15" fmla="*/ 222 h 560"/>
                <a:gd name="connsiteX16" fmla="*/ 1004 w 1102"/>
                <a:gd name="connsiteY16" fmla="*/ 242 h 560"/>
                <a:gd name="connsiteX17" fmla="*/ 1020 w 1102"/>
                <a:gd name="connsiteY17" fmla="*/ 266 h 560"/>
                <a:gd name="connsiteX18" fmla="*/ 1032 w 1102"/>
                <a:gd name="connsiteY18" fmla="*/ 288 h 560"/>
                <a:gd name="connsiteX19" fmla="*/ 1044 w 1102"/>
                <a:gd name="connsiteY19" fmla="*/ 312 h 560"/>
                <a:gd name="connsiteX20" fmla="*/ 1056 w 1102"/>
                <a:gd name="connsiteY20" fmla="*/ 336 h 560"/>
                <a:gd name="connsiteX21" fmla="*/ 1066 w 1102"/>
                <a:gd name="connsiteY21" fmla="*/ 362 h 560"/>
                <a:gd name="connsiteX22" fmla="*/ 1074 w 1102"/>
                <a:gd name="connsiteY22" fmla="*/ 386 h 560"/>
                <a:gd name="connsiteX23" fmla="*/ 1082 w 1102"/>
                <a:gd name="connsiteY23" fmla="*/ 412 h 560"/>
                <a:gd name="connsiteX24" fmla="*/ 1088 w 1102"/>
                <a:gd name="connsiteY24" fmla="*/ 440 h 560"/>
                <a:gd name="connsiteX25" fmla="*/ 1094 w 1102"/>
                <a:gd name="connsiteY25" fmla="*/ 466 h 560"/>
                <a:gd name="connsiteX26" fmla="*/ 1098 w 1102"/>
                <a:gd name="connsiteY26" fmla="*/ 494 h 560"/>
                <a:gd name="connsiteX27" fmla="*/ 1100 w 1102"/>
                <a:gd name="connsiteY27" fmla="*/ 522 h 560"/>
                <a:gd name="connsiteX28" fmla="*/ 1102 w 1102"/>
                <a:gd name="connsiteY28" fmla="*/ 550 h 560"/>
                <a:gd name="connsiteX29" fmla="*/ 1102 w 1102"/>
                <a:gd name="connsiteY29" fmla="*/ 550 h 560"/>
                <a:gd name="connsiteX30" fmla="*/ 1102 w 1102"/>
                <a:gd name="connsiteY30" fmla="*/ 552 h 560"/>
                <a:gd name="connsiteX31" fmla="*/ 1102 w 1102"/>
                <a:gd name="connsiteY31" fmla="*/ 552 h 560"/>
                <a:gd name="connsiteX32" fmla="*/ 1100 w 1102"/>
                <a:gd name="connsiteY32" fmla="*/ 556 h 560"/>
                <a:gd name="connsiteX33" fmla="*/ 1100 w 1102"/>
                <a:gd name="connsiteY33" fmla="*/ 558 h 560"/>
                <a:gd name="connsiteX34" fmla="*/ 1098 w 1102"/>
                <a:gd name="connsiteY34" fmla="*/ 560 h 560"/>
                <a:gd name="connsiteX35" fmla="*/ 1094 w 1102"/>
                <a:gd name="connsiteY35" fmla="*/ 560 h 560"/>
                <a:gd name="connsiteX36" fmla="*/ 1094 w 1102"/>
                <a:gd name="connsiteY36" fmla="*/ 560 h 560"/>
                <a:gd name="connsiteX37" fmla="*/ 1084 w 1102"/>
                <a:gd name="connsiteY37" fmla="*/ 558 h 560"/>
                <a:gd name="connsiteX38" fmla="*/ 1070 w 1102"/>
                <a:gd name="connsiteY38" fmla="*/ 552 h 560"/>
                <a:gd name="connsiteX39" fmla="*/ 1030 w 1102"/>
                <a:gd name="connsiteY39" fmla="*/ 526 h 560"/>
                <a:gd name="connsiteX40" fmla="*/ 580 w 1102"/>
                <a:gd name="connsiteY40" fmla="*/ 340 h 560"/>
                <a:gd name="connsiteX41" fmla="*/ 554 w 1102"/>
                <a:gd name="connsiteY41" fmla="*/ 340 h 560"/>
                <a:gd name="connsiteX42" fmla="*/ 554 w 1102"/>
                <a:gd name="connsiteY42" fmla="*/ 340 h 560"/>
                <a:gd name="connsiteX43" fmla="*/ 528 w 1102"/>
                <a:gd name="connsiteY43" fmla="*/ 340 h 560"/>
                <a:gd name="connsiteX44" fmla="*/ 502 w 1102"/>
                <a:gd name="connsiteY44" fmla="*/ 342 h 560"/>
                <a:gd name="connsiteX45" fmla="*/ 452 w 1102"/>
                <a:gd name="connsiteY45" fmla="*/ 350 h 560"/>
                <a:gd name="connsiteX46" fmla="*/ 402 w 1102"/>
                <a:gd name="connsiteY46" fmla="*/ 360 h 560"/>
                <a:gd name="connsiteX47" fmla="*/ 356 w 1102"/>
                <a:gd name="connsiteY47" fmla="*/ 374 h 560"/>
                <a:gd name="connsiteX48" fmla="*/ 310 w 1102"/>
                <a:gd name="connsiteY48" fmla="*/ 390 h 560"/>
                <a:gd name="connsiteX49" fmla="*/ 266 w 1102"/>
                <a:gd name="connsiteY49" fmla="*/ 408 h 560"/>
                <a:gd name="connsiteX50" fmla="*/ 226 w 1102"/>
                <a:gd name="connsiteY50" fmla="*/ 428 h 560"/>
                <a:gd name="connsiteX51" fmla="*/ 188 w 1102"/>
                <a:gd name="connsiteY51" fmla="*/ 448 h 560"/>
                <a:gd name="connsiteX52" fmla="*/ 120 w 1102"/>
                <a:gd name="connsiteY52" fmla="*/ 488 h 560"/>
                <a:gd name="connsiteX53" fmla="*/ 66 w 1102"/>
                <a:gd name="connsiteY53" fmla="*/ 522 h 560"/>
                <a:gd name="connsiteX54" fmla="*/ 26 w 1102"/>
                <a:gd name="connsiteY54" fmla="*/ 546 h 560"/>
                <a:gd name="connsiteX55" fmla="*/ 14 w 1102"/>
                <a:gd name="connsiteY55" fmla="*/ 554 h 560"/>
                <a:gd name="connsiteX56" fmla="*/ 4 w 1102"/>
                <a:gd name="connsiteY56" fmla="*/ 556 h 560"/>
                <a:gd name="connsiteX57" fmla="*/ 4 w 1102"/>
                <a:gd name="connsiteY57" fmla="*/ 556 h 560"/>
                <a:gd name="connsiteX58" fmla="*/ 2 w 1102"/>
                <a:gd name="connsiteY58" fmla="*/ 554 h 560"/>
                <a:gd name="connsiteX59" fmla="*/ 0 w 1102"/>
                <a:gd name="connsiteY59" fmla="*/ 552 h 560"/>
                <a:gd name="connsiteX60" fmla="*/ 0 w 1102"/>
                <a:gd name="connsiteY60" fmla="*/ 552 h 560"/>
                <a:gd name="connsiteX61" fmla="*/ 0 w 1102"/>
                <a:gd name="connsiteY61" fmla="*/ 550 h 560"/>
                <a:gd name="connsiteX62" fmla="*/ 0 w 1102"/>
                <a:gd name="connsiteY62" fmla="*/ 550 h 560"/>
                <a:gd name="connsiteX63" fmla="*/ 2 w 1102"/>
                <a:gd name="connsiteY63" fmla="*/ 522 h 560"/>
                <a:gd name="connsiteX64" fmla="*/ 4 w 1102"/>
                <a:gd name="connsiteY64" fmla="*/ 494 h 560"/>
                <a:gd name="connsiteX65" fmla="*/ 8 w 1102"/>
                <a:gd name="connsiteY65" fmla="*/ 466 h 560"/>
                <a:gd name="connsiteX66" fmla="*/ 14 w 1102"/>
                <a:gd name="connsiteY66" fmla="*/ 440 h 560"/>
                <a:gd name="connsiteX67" fmla="*/ 20 w 1102"/>
                <a:gd name="connsiteY67" fmla="*/ 412 h 560"/>
                <a:gd name="connsiteX68" fmla="*/ 28 w 1102"/>
                <a:gd name="connsiteY68" fmla="*/ 386 h 560"/>
                <a:gd name="connsiteX69" fmla="*/ 38 w 1102"/>
                <a:gd name="connsiteY69" fmla="*/ 362 h 560"/>
                <a:gd name="connsiteX70" fmla="*/ 48 w 1102"/>
                <a:gd name="connsiteY70" fmla="*/ 336 h 560"/>
                <a:gd name="connsiteX71" fmla="*/ 58 w 1102"/>
                <a:gd name="connsiteY71" fmla="*/ 312 h 560"/>
                <a:gd name="connsiteX72" fmla="*/ 70 w 1102"/>
                <a:gd name="connsiteY72" fmla="*/ 288 h 560"/>
                <a:gd name="connsiteX73" fmla="*/ 84 w 1102"/>
                <a:gd name="connsiteY73" fmla="*/ 266 h 560"/>
                <a:gd name="connsiteX74" fmla="*/ 98 w 1102"/>
                <a:gd name="connsiteY74" fmla="*/ 242 h 560"/>
                <a:gd name="connsiteX75" fmla="*/ 114 w 1102"/>
                <a:gd name="connsiteY75" fmla="*/ 222 h 560"/>
                <a:gd name="connsiteX76" fmla="*/ 130 w 1102"/>
                <a:gd name="connsiteY76" fmla="*/ 200 h 560"/>
                <a:gd name="connsiteX77" fmla="*/ 146 w 1102"/>
                <a:gd name="connsiteY77" fmla="*/ 180 h 560"/>
                <a:gd name="connsiteX78" fmla="*/ 164 w 1102"/>
                <a:gd name="connsiteY78" fmla="*/ 162 h 560"/>
                <a:gd name="connsiteX79" fmla="*/ 184 w 1102"/>
                <a:gd name="connsiteY79" fmla="*/ 144 h 560"/>
                <a:gd name="connsiteX80" fmla="*/ 204 w 1102"/>
                <a:gd name="connsiteY80" fmla="*/ 126 h 560"/>
                <a:gd name="connsiteX81" fmla="*/ 224 w 1102"/>
                <a:gd name="connsiteY81" fmla="*/ 110 h 560"/>
                <a:gd name="connsiteX82" fmla="*/ 246 w 1102"/>
                <a:gd name="connsiteY82" fmla="*/ 94 h 560"/>
                <a:gd name="connsiteX83" fmla="*/ 268 w 1102"/>
                <a:gd name="connsiteY83" fmla="*/ 80 h 560"/>
                <a:gd name="connsiteX84" fmla="*/ 290 w 1102"/>
                <a:gd name="connsiteY84" fmla="*/ 66 h 560"/>
                <a:gd name="connsiteX85" fmla="*/ 314 w 1102"/>
                <a:gd name="connsiteY85" fmla="*/ 54 h 560"/>
                <a:gd name="connsiteX86" fmla="*/ 338 w 1102"/>
                <a:gd name="connsiteY86" fmla="*/ 44 h 560"/>
                <a:gd name="connsiteX87" fmla="*/ 362 w 1102"/>
                <a:gd name="connsiteY87" fmla="*/ 34 h 560"/>
                <a:gd name="connsiteX88" fmla="*/ 388 w 1102"/>
                <a:gd name="connsiteY88" fmla="*/ 24 h 560"/>
                <a:gd name="connsiteX89" fmla="*/ 414 w 1102"/>
                <a:gd name="connsiteY89" fmla="*/ 18 h 560"/>
                <a:gd name="connsiteX90" fmla="*/ 440 w 1102"/>
                <a:gd name="connsiteY90" fmla="*/ 12 h 560"/>
                <a:gd name="connsiteX91" fmla="*/ 468 w 1102"/>
                <a:gd name="connsiteY91" fmla="*/ 6 h 560"/>
                <a:gd name="connsiteX92" fmla="*/ 494 w 1102"/>
                <a:gd name="connsiteY92" fmla="*/ 2 h 560"/>
                <a:gd name="connsiteX93" fmla="*/ 522 w 1102"/>
                <a:gd name="connsiteY93" fmla="*/ 0 h 560"/>
                <a:gd name="connsiteX94" fmla="*/ 550 w 1102"/>
                <a:gd name="connsiteY94" fmla="*/ 0 h 560"/>
                <a:gd name="connsiteX95" fmla="*/ 550 w 1102"/>
                <a:gd name="connsiteY95" fmla="*/ 0 h 560"/>
                <a:gd name="connsiteX96" fmla="*/ 580 w 1102"/>
                <a:gd name="connsiteY96" fmla="*/ 0 h 560"/>
                <a:gd name="connsiteX0" fmla="*/ 688 w 1102"/>
                <a:gd name="connsiteY0" fmla="*/ 18 h 560"/>
                <a:gd name="connsiteX1" fmla="*/ 714 w 1102"/>
                <a:gd name="connsiteY1" fmla="*/ 24 h 560"/>
                <a:gd name="connsiteX2" fmla="*/ 740 w 1102"/>
                <a:gd name="connsiteY2" fmla="*/ 34 h 560"/>
                <a:gd name="connsiteX3" fmla="*/ 764 w 1102"/>
                <a:gd name="connsiteY3" fmla="*/ 44 h 560"/>
                <a:gd name="connsiteX4" fmla="*/ 788 w 1102"/>
                <a:gd name="connsiteY4" fmla="*/ 54 h 560"/>
                <a:gd name="connsiteX5" fmla="*/ 812 w 1102"/>
                <a:gd name="connsiteY5" fmla="*/ 66 h 560"/>
                <a:gd name="connsiteX6" fmla="*/ 834 w 1102"/>
                <a:gd name="connsiteY6" fmla="*/ 80 h 560"/>
                <a:gd name="connsiteX7" fmla="*/ 858 w 1102"/>
                <a:gd name="connsiteY7" fmla="*/ 94 h 560"/>
                <a:gd name="connsiteX8" fmla="*/ 878 w 1102"/>
                <a:gd name="connsiteY8" fmla="*/ 110 h 560"/>
                <a:gd name="connsiteX9" fmla="*/ 900 w 1102"/>
                <a:gd name="connsiteY9" fmla="*/ 126 h 560"/>
                <a:gd name="connsiteX10" fmla="*/ 918 w 1102"/>
                <a:gd name="connsiteY10" fmla="*/ 142 h 560"/>
                <a:gd name="connsiteX11" fmla="*/ 938 w 1102"/>
                <a:gd name="connsiteY11" fmla="*/ 162 h 560"/>
                <a:gd name="connsiteX12" fmla="*/ 956 w 1102"/>
                <a:gd name="connsiteY12" fmla="*/ 180 h 560"/>
                <a:gd name="connsiteX13" fmla="*/ 974 w 1102"/>
                <a:gd name="connsiteY13" fmla="*/ 200 h 560"/>
                <a:gd name="connsiteX14" fmla="*/ 990 w 1102"/>
                <a:gd name="connsiteY14" fmla="*/ 222 h 560"/>
                <a:gd name="connsiteX15" fmla="*/ 1004 w 1102"/>
                <a:gd name="connsiteY15" fmla="*/ 242 h 560"/>
                <a:gd name="connsiteX16" fmla="*/ 1020 w 1102"/>
                <a:gd name="connsiteY16" fmla="*/ 266 h 560"/>
                <a:gd name="connsiteX17" fmla="*/ 1032 w 1102"/>
                <a:gd name="connsiteY17" fmla="*/ 288 h 560"/>
                <a:gd name="connsiteX18" fmla="*/ 1044 w 1102"/>
                <a:gd name="connsiteY18" fmla="*/ 312 h 560"/>
                <a:gd name="connsiteX19" fmla="*/ 1056 w 1102"/>
                <a:gd name="connsiteY19" fmla="*/ 336 h 560"/>
                <a:gd name="connsiteX20" fmla="*/ 1066 w 1102"/>
                <a:gd name="connsiteY20" fmla="*/ 362 h 560"/>
                <a:gd name="connsiteX21" fmla="*/ 1074 w 1102"/>
                <a:gd name="connsiteY21" fmla="*/ 386 h 560"/>
                <a:gd name="connsiteX22" fmla="*/ 1082 w 1102"/>
                <a:gd name="connsiteY22" fmla="*/ 412 h 560"/>
                <a:gd name="connsiteX23" fmla="*/ 1088 w 1102"/>
                <a:gd name="connsiteY23" fmla="*/ 440 h 560"/>
                <a:gd name="connsiteX24" fmla="*/ 1094 w 1102"/>
                <a:gd name="connsiteY24" fmla="*/ 466 h 560"/>
                <a:gd name="connsiteX25" fmla="*/ 1098 w 1102"/>
                <a:gd name="connsiteY25" fmla="*/ 494 h 560"/>
                <a:gd name="connsiteX26" fmla="*/ 1100 w 1102"/>
                <a:gd name="connsiteY26" fmla="*/ 522 h 560"/>
                <a:gd name="connsiteX27" fmla="*/ 1102 w 1102"/>
                <a:gd name="connsiteY27" fmla="*/ 550 h 560"/>
                <a:gd name="connsiteX28" fmla="*/ 1102 w 1102"/>
                <a:gd name="connsiteY28" fmla="*/ 550 h 560"/>
                <a:gd name="connsiteX29" fmla="*/ 1102 w 1102"/>
                <a:gd name="connsiteY29" fmla="*/ 552 h 560"/>
                <a:gd name="connsiteX30" fmla="*/ 1102 w 1102"/>
                <a:gd name="connsiteY30" fmla="*/ 552 h 560"/>
                <a:gd name="connsiteX31" fmla="*/ 1100 w 1102"/>
                <a:gd name="connsiteY31" fmla="*/ 556 h 560"/>
                <a:gd name="connsiteX32" fmla="*/ 1100 w 1102"/>
                <a:gd name="connsiteY32" fmla="*/ 558 h 560"/>
                <a:gd name="connsiteX33" fmla="*/ 1098 w 1102"/>
                <a:gd name="connsiteY33" fmla="*/ 560 h 560"/>
                <a:gd name="connsiteX34" fmla="*/ 1094 w 1102"/>
                <a:gd name="connsiteY34" fmla="*/ 560 h 560"/>
                <a:gd name="connsiteX35" fmla="*/ 1094 w 1102"/>
                <a:gd name="connsiteY35" fmla="*/ 560 h 560"/>
                <a:gd name="connsiteX36" fmla="*/ 1084 w 1102"/>
                <a:gd name="connsiteY36" fmla="*/ 558 h 560"/>
                <a:gd name="connsiteX37" fmla="*/ 1070 w 1102"/>
                <a:gd name="connsiteY37" fmla="*/ 552 h 560"/>
                <a:gd name="connsiteX38" fmla="*/ 1030 w 1102"/>
                <a:gd name="connsiteY38" fmla="*/ 526 h 560"/>
                <a:gd name="connsiteX39" fmla="*/ 580 w 1102"/>
                <a:gd name="connsiteY39" fmla="*/ 340 h 560"/>
                <a:gd name="connsiteX40" fmla="*/ 554 w 1102"/>
                <a:gd name="connsiteY40" fmla="*/ 340 h 560"/>
                <a:gd name="connsiteX41" fmla="*/ 554 w 1102"/>
                <a:gd name="connsiteY41" fmla="*/ 340 h 560"/>
                <a:gd name="connsiteX42" fmla="*/ 528 w 1102"/>
                <a:gd name="connsiteY42" fmla="*/ 340 h 560"/>
                <a:gd name="connsiteX43" fmla="*/ 502 w 1102"/>
                <a:gd name="connsiteY43" fmla="*/ 342 h 560"/>
                <a:gd name="connsiteX44" fmla="*/ 452 w 1102"/>
                <a:gd name="connsiteY44" fmla="*/ 350 h 560"/>
                <a:gd name="connsiteX45" fmla="*/ 402 w 1102"/>
                <a:gd name="connsiteY45" fmla="*/ 360 h 560"/>
                <a:gd name="connsiteX46" fmla="*/ 356 w 1102"/>
                <a:gd name="connsiteY46" fmla="*/ 374 h 560"/>
                <a:gd name="connsiteX47" fmla="*/ 310 w 1102"/>
                <a:gd name="connsiteY47" fmla="*/ 390 h 560"/>
                <a:gd name="connsiteX48" fmla="*/ 266 w 1102"/>
                <a:gd name="connsiteY48" fmla="*/ 408 h 560"/>
                <a:gd name="connsiteX49" fmla="*/ 226 w 1102"/>
                <a:gd name="connsiteY49" fmla="*/ 428 h 560"/>
                <a:gd name="connsiteX50" fmla="*/ 188 w 1102"/>
                <a:gd name="connsiteY50" fmla="*/ 448 h 560"/>
                <a:gd name="connsiteX51" fmla="*/ 120 w 1102"/>
                <a:gd name="connsiteY51" fmla="*/ 488 h 560"/>
                <a:gd name="connsiteX52" fmla="*/ 66 w 1102"/>
                <a:gd name="connsiteY52" fmla="*/ 522 h 560"/>
                <a:gd name="connsiteX53" fmla="*/ 26 w 1102"/>
                <a:gd name="connsiteY53" fmla="*/ 546 h 560"/>
                <a:gd name="connsiteX54" fmla="*/ 14 w 1102"/>
                <a:gd name="connsiteY54" fmla="*/ 554 h 560"/>
                <a:gd name="connsiteX55" fmla="*/ 4 w 1102"/>
                <a:gd name="connsiteY55" fmla="*/ 556 h 560"/>
                <a:gd name="connsiteX56" fmla="*/ 4 w 1102"/>
                <a:gd name="connsiteY56" fmla="*/ 556 h 560"/>
                <a:gd name="connsiteX57" fmla="*/ 2 w 1102"/>
                <a:gd name="connsiteY57" fmla="*/ 554 h 560"/>
                <a:gd name="connsiteX58" fmla="*/ 0 w 1102"/>
                <a:gd name="connsiteY58" fmla="*/ 552 h 560"/>
                <a:gd name="connsiteX59" fmla="*/ 0 w 1102"/>
                <a:gd name="connsiteY59" fmla="*/ 552 h 560"/>
                <a:gd name="connsiteX60" fmla="*/ 0 w 1102"/>
                <a:gd name="connsiteY60" fmla="*/ 550 h 560"/>
                <a:gd name="connsiteX61" fmla="*/ 0 w 1102"/>
                <a:gd name="connsiteY61" fmla="*/ 550 h 560"/>
                <a:gd name="connsiteX62" fmla="*/ 2 w 1102"/>
                <a:gd name="connsiteY62" fmla="*/ 522 h 560"/>
                <a:gd name="connsiteX63" fmla="*/ 4 w 1102"/>
                <a:gd name="connsiteY63" fmla="*/ 494 h 560"/>
                <a:gd name="connsiteX64" fmla="*/ 8 w 1102"/>
                <a:gd name="connsiteY64" fmla="*/ 466 h 560"/>
                <a:gd name="connsiteX65" fmla="*/ 14 w 1102"/>
                <a:gd name="connsiteY65" fmla="*/ 440 h 560"/>
                <a:gd name="connsiteX66" fmla="*/ 20 w 1102"/>
                <a:gd name="connsiteY66" fmla="*/ 412 h 560"/>
                <a:gd name="connsiteX67" fmla="*/ 28 w 1102"/>
                <a:gd name="connsiteY67" fmla="*/ 386 h 560"/>
                <a:gd name="connsiteX68" fmla="*/ 38 w 1102"/>
                <a:gd name="connsiteY68" fmla="*/ 362 h 560"/>
                <a:gd name="connsiteX69" fmla="*/ 48 w 1102"/>
                <a:gd name="connsiteY69" fmla="*/ 336 h 560"/>
                <a:gd name="connsiteX70" fmla="*/ 58 w 1102"/>
                <a:gd name="connsiteY70" fmla="*/ 312 h 560"/>
                <a:gd name="connsiteX71" fmla="*/ 70 w 1102"/>
                <a:gd name="connsiteY71" fmla="*/ 288 h 560"/>
                <a:gd name="connsiteX72" fmla="*/ 84 w 1102"/>
                <a:gd name="connsiteY72" fmla="*/ 266 h 560"/>
                <a:gd name="connsiteX73" fmla="*/ 98 w 1102"/>
                <a:gd name="connsiteY73" fmla="*/ 242 h 560"/>
                <a:gd name="connsiteX74" fmla="*/ 114 w 1102"/>
                <a:gd name="connsiteY74" fmla="*/ 222 h 560"/>
                <a:gd name="connsiteX75" fmla="*/ 130 w 1102"/>
                <a:gd name="connsiteY75" fmla="*/ 200 h 560"/>
                <a:gd name="connsiteX76" fmla="*/ 146 w 1102"/>
                <a:gd name="connsiteY76" fmla="*/ 180 h 560"/>
                <a:gd name="connsiteX77" fmla="*/ 164 w 1102"/>
                <a:gd name="connsiteY77" fmla="*/ 162 h 560"/>
                <a:gd name="connsiteX78" fmla="*/ 184 w 1102"/>
                <a:gd name="connsiteY78" fmla="*/ 144 h 560"/>
                <a:gd name="connsiteX79" fmla="*/ 204 w 1102"/>
                <a:gd name="connsiteY79" fmla="*/ 126 h 560"/>
                <a:gd name="connsiteX80" fmla="*/ 224 w 1102"/>
                <a:gd name="connsiteY80" fmla="*/ 110 h 560"/>
                <a:gd name="connsiteX81" fmla="*/ 246 w 1102"/>
                <a:gd name="connsiteY81" fmla="*/ 94 h 560"/>
                <a:gd name="connsiteX82" fmla="*/ 268 w 1102"/>
                <a:gd name="connsiteY82" fmla="*/ 80 h 560"/>
                <a:gd name="connsiteX83" fmla="*/ 290 w 1102"/>
                <a:gd name="connsiteY83" fmla="*/ 66 h 560"/>
                <a:gd name="connsiteX84" fmla="*/ 314 w 1102"/>
                <a:gd name="connsiteY84" fmla="*/ 54 h 560"/>
                <a:gd name="connsiteX85" fmla="*/ 338 w 1102"/>
                <a:gd name="connsiteY85" fmla="*/ 44 h 560"/>
                <a:gd name="connsiteX86" fmla="*/ 362 w 1102"/>
                <a:gd name="connsiteY86" fmla="*/ 34 h 560"/>
                <a:gd name="connsiteX87" fmla="*/ 388 w 1102"/>
                <a:gd name="connsiteY87" fmla="*/ 24 h 560"/>
                <a:gd name="connsiteX88" fmla="*/ 414 w 1102"/>
                <a:gd name="connsiteY88" fmla="*/ 18 h 560"/>
                <a:gd name="connsiteX89" fmla="*/ 440 w 1102"/>
                <a:gd name="connsiteY89" fmla="*/ 12 h 560"/>
                <a:gd name="connsiteX90" fmla="*/ 468 w 1102"/>
                <a:gd name="connsiteY90" fmla="*/ 6 h 560"/>
                <a:gd name="connsiteX91" fmla="*/ 494 w 1102"/>
                <a:gd name="connsiteY91" fmla="*/ 2 h 560"/>
                <a:gd name="connsiteX92" fmla="*/ 522 w 1102"/>
                <a:gd name="connsiteY92" fmla="*/ 0 h 560"/>
                <a:gd name="connsiteX93" fmla="*/ 550 w 1102"/>
                <a:gd name="connsiteY93" fmla="*/ 0 h 560"/>
                <a:gd name="connsiteX94" fmla="*/ 550 w 1102"/>
                <a:gd name="connsiteY94" fmla="*/ 0 h 560"/>
                <a:gd name="connsiteX95" fmla="*/ 580 w 1102"/>
                <a:gd name="connsiteY95" fmla="*/ 0 h 560"/>
                <a:gd name="connsiteX0" fmla="*/ 714 w 1102"/>
                <a:gd name="connsiteY0" fmla="*/ 24 h 560"/>
                <a:gd name="connsiteX1" fmla="*/ 740 w 1102"/>
                <a:gd name="connsiteY1" fmla="*/ 34 h 560"/>
                <a:gd name="connsiteX2" fmla="*/ 764 w 1102"/>
                <a:gd name="connsiteY2" fmla="*/ 44 h 560"/>
                <a:gd name="connsiteX3" fmla="*/ 788 w 1102"/>
                <a:gd name="connsiteY3" fmla="*/ 54 h 560"/>
                <a:gd name="connsiteX4" fmla="*/ 812 w 1102"/>
                <a:gd name="connsiteY4" fmla="*/ 66 h 560"/>
                <a:gd name="connsiteX5" fmla="*/ 834 w 1102"/>
                <a:gd name="connsiteY5" fmla="*/ 80 h 560"/>
                <a:gd name="connsiteX6" fmla="*/ 858 w 1102"/>
                <a:gd name="connsiteY6" fmla="*/ 94 h 560"/>
                <a:gd name="connsiteX7" fmla="*/ 878 w 1102"/>
                <a:gd name="connsiteY7" fmla="*/ 110 h 560"/>
                <a:gd name="connsiteX8" fmla="*/ 900 w 1102"/>
                <a:gd name="connsiteY8" fmla="*/ 126 h 560"/>
                <a:gd name="connsiteX9" fmla="*/ 918 w 1102"/>
                <a:gd name="connsiteY9" fmla="*/ 142 h 560"/>
                <a:gd name="connsiteX10" fmla="*/ 938 w 1102"/>
                <a:gd name="connsiteY10" fmla="*/ 162 h 560"/>
                <a:gd name="connsiteX11" fmla="*/ 956 w 1102"/>
                <a:gd name="connsiteY11" fmla="*/ 180 h 560"/>
                <a:gd name="connsiteX12" fmla="*/ 974 w 1102"/>
                <a:gd name="connsiteY12" fmla="*/ 200 h 560"/>
                <a:gd name="connsiteX13" fmla="*/ 990 w 1102"/>
                <a:gd name="connsiteY13" fmla="*/ 222 h 560"/>
                <a:gd name="connsiteX14" fmla="*/ 1004 w 1102"/>
                <a:gd name="connsiteY14" fmla="*/ 242 h 560"/>
                <a:gd name="connsiteX15" fmla="*/ 1020 w 1102"/>
                <a:gd name="connsiteY15" fmla="*/ 266 h 560"/>
                <a:gd name="connsiteX16" fmla="*/ 1032 w 1102"/>
                <a:gd name="connsiteY16" fmla="*/ 288 h 560"/>
                <a:gd name="connsiteX17" fmla="*/ 1044 w 1102"/>
                <a:gd name="connsiteY17" fmla="*/ 312 h 560"/>
                <a:gd name="connsiteX18" fmla="*/ 1056 w 1102"/>
                <a:gd name="connsiteY18" fmla="*/ 336 h 560"/>
                <a:gd name="connsiteX19" fmla="*/ 1066 w 1102"/>
                <a:gd name="connsiteY19" fmla="*/ 362 h 560"/>
                <a:gd name="connsiteX20" fmla="*/ 1074 w 1102"/>
                <a:gd name="connsiteY20" fmla="*/ 386 h 560"/>
                <a:gd name="connsiteX21" fmla="*/ 1082 w 1102"/>
                <a:gd name="connsiteY21" fmla="*/ 412 h 560"/>
                <a:gd name="connsiteX22" fmla="*/ 1088 w 1102"/>
                <a:gd name="connsiteY22" fmla="*/ 440 h 560"/>
                <a:gd name="connsiteX23" fmla="*/ 1094 w 1102"/>
                <a:gd name="connsiteY23" fmla="*/ 466 h 560"/>
                <a:gd name="connsiteX24" fmla="*/ 1098 w 1102"/>
                <a:gd name="connsiteY24" fmla="*/ 494 h 560"/>
                <a:gd name="connsiteX25" fmla="*/ 1100 w 1102"/>
                <a:gd name="connsiteY25" fmla="*/ 522 h 560"/>
                <a:gd name="connsiteX26" fmla="*/ 1102 w 1102"/>
                <a:gd name="connsiteY26" fmla="*/ 550 h 560"/>
                <a:gd name="connsiteX27" fmla="*/ 1102 w 1102"/>
                <a:gd name="connsiteY27" fmla="*/ 550 h 560"/>
                <a:gd name="connsiteX28" fmla="*/ 1102 w 1102"/>
                <a:gd name="connsiteY28" fmla="*/ 552 h 560"/>
                <a:gd name="connsiteX29" fmla="*/ 1102 w 1102"/>
                <a:gd name="connsiteY29" fmla="*/ 552 h 560"/>
                <a:gd name="connsiteX30" fmla="*/ 1100 w 1102"/>
                <a:gd name="connsiteY30" fmla="*/ 556 h 560"/>
                <a:gd name="connsiteX31" fmla="*/ 1100 w 1102"/>
                <a:gd name="connsiteY31" fmla="*/ 558 h 560"/>
                <a:gd name="connsiteX32" fmla="*/ 1098 w 1102"/>
                <a:gd name="connsiteY32" fmla="*/ 560 h 560"/>
                <a:gd name="connsiteX33" fmla="*/ 1094 w 1102"/>
                <a:gd name="connsiteY33" fmla="*/ 560 h 560"/>
                <a:gd name="connsiteX34" fmla="*/ 1094 w 1102"/>
                <a:gd name="connsiteY34" fmla="*/ 560 h 560"/>
                <a:gd name="connsiteX35" fmla="*/ 1084 w 1102"/>
                <a:gd name="connsiteY35" fmla="*/ 558 h 560"/>
                <a:gd name="connsiteX36" fmla="*/ 1070 w 1102"/>
                <a:gd name="connsiteY36" fmla="*/ 552 h 560"/>
                <a:gd name="connsiteX37" fmla="*/ 1030 w 1102"/>
                <a:gd name="connsiteY37" fmla="*/ 526 h 560"/>
                <a:gd name="connsiteX38" fmla="*/ 580 w 1102"/>
                <a:gd name="connsiteY38" fmla="*/ 340 h 560"/>
                <a:gd name="connsiteX39" fmla="*/ 554 w 1102"/>
                <a:gd name="connsiteY39" fmla="*/ 340 h 560"/>
                <a:gd name="connsiteX40" fmla="*/ 554 w 1102"/>
                <a:gd name="connsiteY40" fmla="*/ 340 h 560"/>
                <a:gd name="connsiteX41" fmla="*/ 528 w 1102"/>
                <a:gd name="connsiteY41" fmla="*/ 340 h 560"/>
                <a:gd name="connsiteX42" fmla="*/ 502 w 1102"/>
                <a:gd name="connsiteY42" fmla="*/ 342 h 560"/>
                <a:gd name="connsiteX43" fmla="*/ 452 w 1102"/>
                <a:gd name="connsiteY43" fmla="*/ 350 h 560"/>
                <a:gd name="connsiteX44" fmla="*/ 402 w 1102"/>
                <a:gd name="connsiteY44" fmla="*/ 360 h 560"/>
                <a:gd name="connsiteX45" fmla="*/ 356 w 1102"/>
                <a:gd name="connsiteY45" fmla="*/ 374 h 560"/>
                <a:gd name="connsiteX46" fmla="*/ 310 w 1102"/>
                <a:gd name="connsiteY46" fmla="*/ 390 h 560"/>
                <a:gd name="connsiteX47" fmla="*/ 266 w 1102"/>
                <a:gd name="connsiteY47" fmla="*/ 408 h 560"/>
                <a:gd name="connsiteX48" fmla="*/ 226 w 1102"/>
                <a:gd name="connsiteY48" fmla="*/ 428 h 560"/>
                <a:gd name="connsiteX49" fmla="*/ 188 w 1102"/>
                <a:gd name="connsiteY49" fmla="*/ 448 h 560"/>
                <a:gd name="connsiteX50" fmla="*/ 120 w 1102"/>
                <a:gd name="connsiteY50" fmla="*/ 488 h 560"/>
                <a:gd name="connsiteX51" fmla="*/ 66 w 1102"/>
                <a:gd name="connsiteY51" fmla="*/ 522 h 560"/>
                <a:gd name="connsiteX52" fmla="*/ 26 w 1102"/>
                <a:gd name="connsiteY52" fmla="*/ 546 h 560"/>
                <a:gd name="connsiteX53" fmla="*/ 14 w 1102"/>
                <a:gd name="connsiteY53" fmla="*/ 554 h 560"/>
                <a:gd name="connsiteX54" fmla="*/ 4 w 1102"/>
                <a:gd name="connsiteY54" fmla="*/ 556 h 560"/>
                <a:gd name="connsiteX55" fmla="*/ 4 w 1102"/>
                <a:gd name="connsiteY55" fmla="*/ 556 h 560"/>
                <a:gd name="connsiteX56" fmla="*/ 2 w 1102"/>
                <a:gd name="connsiteY56" fmla="*/ 554 h 560"/>
                <a:gd name="connsiteX57" fmla="*/ 0 w 1102"/>
                <a:gd name="connsiteY57" fmla="*/ 552 h 560"/>
                <a:gd name="connsiteX58" fmla="*/ 0 w 1102"/>
                <a:gd name="connsiteY58" fmla="*/ 552 h 560"/>
                <a:gd name="connsiteX59" fmla="*/ 0 w 1102"/>
                <a:gd name="connsiteY59" fmla="*/ 550 h 560"/>
                <a:gd name="connsiteX60" fmla="*/ 0 w 1102"/>
                <a:gd name="connsiteY60" fmla="*/ 550 h 560"/>
                <a:gd name="connsiteX61" fmla="*/ 2 w 1102"/>
                <a:gd name="connsiteY61" fmla="*/ 522 h 560"/>
                <a:gd name="connsiteX62" fmla="*/ 4 w 1102"/>
                <a:gd name="connsiteY62" fmla="*/ 494 h 560"/>
                <a:gd name="connsiteX63" fmla="*/ 8 w 1102"/>
                <a:gd name="connsiteY63" fmla="*/ 466 h 560"/>
                <a:gd name="connsiteX64" fmla="*/ 14 w 1102"/>
                <a:gd name="connsiteY64" fmla="*/ 440 h 560"/>
                <a:gd name="connsiteX65" fmla="*/ 20 w 1102"/>
                <a:gd name="connsiteY65" fmla="*/ 412 h 560"/>
                <a:gd name="connsiteX66" fmla="*/ 28 w 1102"/>
                <a:gd name="connsiteY66" fmla="*/ 386 h 560"/>
                <a:gd name="connsiteX67" fmla="*/ 38 w 1102"/>
                <a:gd name="connsiteY67" fmla="*/ 362 h 560"/>
                <a:gd name="connsiteX68" fmla="*/ 48 w 1102"/>
                <a:gd name="connsiteY68" fmla="*/ 336 h 560"/>
                <a:gd name="connsiteX69" fmla="*/ 58 w 1102"/>
                <a:gd name="connsiteY69" fmla="*/ 312 h 560"/>
                <a:gd name="connsiteX70" fmla="*/ 70 w 1102"/>
                <a:gd name="connsiteY70" fmla="*/ 288 h 560"/>
                <a:gd name="connsiteX71" fmla="*/ 84 w 1102"/>
                <a:gd name="connsiteY71" fmla="*/ 266 h 560"/>
                <a:gd name="connsiteX72" fmla="*/ 98 w 1102"/>
                <a:gd name="connsiteY72" fmla="*/ 242 h 560"/>
                <a:gd name="connsiteX73" fmla="*/ 114 w 1102"/>
                <a:gd name="connsiteY73" fmla="*/ 222 h 560"/>
                <a:gd name="connsiteX74" fmla="*/ 130 w 1102"/>
                <a:gd name="connsiteY74" fmla="*/ 200 h 560"/>
                <a:gd name="connsiteX75" fmla="*/ 146 w 1102"/>
                <a:gd name="connsiteY75" fmla="*/ 180 h 560"/>
                <a:gd name="connsiteX76" fmla="*/ 164 w 1102"/>
                <a:gd name="connsiteY76" fmla="*/ 162 h 560"/>
                <a:gd name="connsiteX77" fmla="*/ 184 w 1102"/>
                <a:gd name="connsiteY77" fmla="*/ 144 h 560"/>
                <a:gd name="connsiteX78" fmla="*/ 204 w 1102"/>
                <a:gd name="connsiteY78" fmla="*/ 126 h 560"/>
                <a:gd name="connsiteX79" fmla="*/ 224 w 1102"/>
                <a:gd name="connsiteY79" fmla="*/ 110 h 560"/>
                <a:gd name="connsiteX80" fmla="*/ 246 w 1102"/>
                <a:gd name="connsiteY80" fmla="*/ 94 h 560"/>
                <a:gd name="connsiteX81" fmla="*/ 268 w 1102"/>
                <a:gd name="connsiteY81" fmla="*/ 80 h 560"/>
                <a:gd name="connsiteX82" fmla="*/ 290 w 1102"/>
                <a:gd name="connsiteY82" fmla="*/ 66 h 560"/>
                <a:gd name="connsiteX83" fmla="*/ 314 w 1102"/>
                <a:gd name="connsiteY83" fmla="*/ 54 h 560"/>
                <a:gd name="connsiteX84" fmla="*/ 338 w 1102"/>
                <a:gd name="connsiteY84" fmla="*/ 44 h 560"/>
                <a:gd name="connsiteX85" fmla="*/ 362 w 1102"/>
                <a:gd name="connsiteY85" fmla="*/ 34 h 560"/>
                <a:gd name="connsiteX86" fmla="*/ 388 w 1102"/>
                <a:gd name="connsiteY86" fmla="*/ 24 h 560"/>
                <a:gd name="connsiteX87" fmla="*/ 414 w 1102"/>
                <a:gd name="connsiteY87" fmla="*/ 18 h 560"/>
                <a:gd name="connsiteX88" fmla="*/ 440 w 1102"/>
                <a:gd name="connsiteY88" fmla="*/ 12 h 560"/>
                <a:gd name="connsiteX89" fmla="*/ 468 w 1102"/>
                <a:gd name="connsiteY89" fmla="*/ 6 h 560"/>
                <a:gd name="connsiteX90" fmla="*/ 494 w 1102"/>
                <a:gd name="connsiteY90" fmla="*/ 2 h 560"/>
                <a:gd name="connsiteX91" fmla="*/ 522 w 1102"/>
                <a:gd name="connsiteY91" fmla="*/ 0 h 560"/>
                <a:gd name="connsiteX92" fmla="*/ 550 w 1102"/>
                <a:gd name="connsiteY92" fmla="*/ 0 h 560"/>
                <a:gd name="connsiteX93" fmla="*/ 550 w 1102"/>
                <a:gd name="connsiteY93" fmla="*/ 0 h 560"/>
                <a:gd name="connsiteX94" fmla="*/ 580 w 1102"/>
                <a:gd name="connsiteY94"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1070 w 1102"/>
                <a:gd name="connsiteY35" fmla="*/ 552 h 560"/>
                <a:gd name="connsiteX36" fmla="*/ 1030 w 1102"/>
                <a:gd name="connsiteY36" fmla="*/ 526 h 560"/>
                <a:gd name="connsiteX37" fmla="*/ 580 w 1102"/>
                <a:gd name="connsiteY37" fmla="*/ 340 h 560"/>
                <a:gd name="connsiteX38" fmla="*/ 554 w 1102"/>
                <a:gd name="connsiteY38" fmla="*/ 340 h 560"/>
                <a:gd name="connsiteX39" fmla="*/ 554 w 1102"/>
                <a:gd name="connsiteY39" fmla="*/ 340 h 560"/>
                <a:gd name="connsiteX40" fmla="*/ 528 w 1102"/>
                <a:gd name="connsiteY40" fmla="*/ 340 h 560"/>
                <a:gd name="connsiteX41" fmla="*/ 502 w 1102"/>
                <a:gd name="connsiteY41" fmla="*/ 342 h 560"/>
                <a:gd name="connsiteX42" fmla="*/ 452 w 1102"/>
                <a:gd name="connsiteY42" fmla="*/ 350 h 560"/>
                <a:gd name="connsiteX43" fmla="*/ 402 w 1102"/>
                <a:gd name="connsiteY43" fmla="*/ 360 h 560"/>
                <a:gd name="connsiteX44" fmla="*/ 356 w 1102"/>
                <a:gd name="connsiteY44" fmla="*/ 374 h 560"/>
                <a:gd name="connsiteX45" fmla="*/ 310 w 1102"/>
                <a:gd name="connsiteY45" fmla="*/ 390 h 560"/>
                <a:gd name="connsiteX46" fmla="*/ 266 w 1102"/>
                <a:gd name="connsiteY46" fmla="*/ 408 h 560"/>
                <a:gd name="connsiteX47" fmla="*/ 226 w 1102"/>
                <a:gd name="connsiteY47" fmla="*/ 428 h 560"/>
                <a:gd name="connsiteX48" fmla="*/ 188 w 1102"/>
                <a:gd name="connsiteY48" fmla="*/ 448 h 560"/>
                <a:gd name="connsiteX49" fmla="*/ 120 w 1102"/>
                <a:gd name="connsiteY49" fmla="*/ 488 h 560"/>
                <a:gd name="connsiteX50" fmla="*/ 66 w 1102"/>
                <a:gd name="connsiteY50" fmla="*/ 522 h 560"/>
                <a:gd name="connsiteX51" fmla="*/ 26 w 1102"/>
                <a:gd name="connsiteY51" fmla="*/ 546 h 560"/>
                <a:gd name="connsiteX52" fmla="*/ 14 w 1102"/>
                <a:gd name="connsiteY52" fmla="*/ 554 h 560"/>
                <a:gd name="connsiteX53" fmla="*/ 4 w 1102"/>
                <a:gd name="connsiteY53" fmla="*/ 556 h 560"/>
                <a:gd name="connsiteX54" fmla="*/ 4 w 1102"/>
                <a:gd name="connsiteY54" fmla="*/ 556 h 560"/>
                <a:gd name="connsiteX55" fmla="*/ 2 w 1102"/>
                <a:gd name="connsiteY55" fmla="*/ 554 h 560"/>
                <a:gd name="connsiteX56" fmla="*/ 0 w 1102"/>
                <a:gd name="connsiteY56" fmla="*/ 552 h 560"/>
                <a:gd name="connsiteX57" fmla="*/ 0 w 1102"/>
                <a:gd name="connsiteY57" fmla="*/ 552 h 560"/>
                <a:gd name="connsiteX58" fmla="*/ 0 w 1102"/>
                <a:gd name="connsiteY58" fmla="*/ 550 h 560"/>
                <a:gd name="connsiteX59" fmla="*/ 0 w 1102"/>
                <a:gd name="connsiteY59" fmla="*/ 550 h 560"/>
                <a:gd name="connsiteX60" fmla="*/ 2 w 1102"/>
                <a:gd name="connsiteY60" fmla="*/ 522 h 560"/>
                <a:gd name="connsiteX61" fmla="*/ 4 w 1102"/>
                <a:gd name="connsiteY61" fmla="*/ 494 h 560"/>
                <a:gd name="connsiteX62" fmla="*/ 8 w 1102"/>
                <a:gd name="connsiteY62" fmla="*/ 466 h 560"/>
                <a:gd name="connsiteX63" fmla="*/ 14 w 1102"/>
                <a:gd name="connsiteY63" fmla="*/ 440 h 560"/>
                <a:gd name="connsiteX64" fmla="*/ 20 w 1102"/>
                <a:gd name="connsiteY64" fmla="*/ 412 h 560"/>
                <a:gd name="connsiteX65" fmla="*/ 28 w 1102"/>
                <a:gd name="connsiteY65" fmla="*/ 386 h 560"/>
                <a:gd name="connsiteX66" fmla="*/ 38 w 1102"/>
                <a:gd name="connsiteY66" fmla="*/ 362 h 560"/>
                <a:gd name="connsiteX67" fmla="*/ 48 w 1102"/>
                <a:gd name="connsiteY67" fmla="*/ 336 h 560"/>
                <a:gd name="connsiteX68" fmla="*/ 58 w 1102"/>
                <a:gd name="connsiteY68" fmla="*/ 312 h 560"/>
                <a:gd name="connsiteX69" fmla="*/ 70 w 1102"/>
                <a:gd name="connsiteY69" fmla="*/ 288 h 560"/>
                <a:gd name="connsiteX70" fmla="*/ 84 w 1102"/>
                <a:gd name="connsiteY70" fmla="*/ 266 h 560"/>
                <a:gd name="connsiteX71" fmla="*/ 98 w 1102"/>
                <a:gd name="connsiteY71" fmla="*/ 242 h 560"/>
                <a:gd name="connsiteX72" fmla="*/ 114 w 1102"/>
                <a:gd name="connsiteY72" fmla="*/ 222 h 560"/>
                <a:gd name="connsiteX73" fmla="*/ 130 w 1102"/>
                <a:gd name="connsiteY73" fmla="*/ 200 h 560"/>
                <a:gd name="connsiteX74" fmla="*/ 146 w 1102"/>
                <a:gd name="connsiteY74" fmla="*/ 180 h 560"/>
                <a:gd name="connsiteX75" fmla="*/ 164 w 1102"/>
                <a:gd name="connsiteY75" fmla="*/ 162 h 560"/>
                <a:gd name="connsiteX76" fmla="*/ 184 w 1102"/>
                <a:gd name="connsiteY76" fmla="*/ 144 h 560"/>
                <a:gd name="connsiteX77" fmla="*/ 204 w 1102"/>
                <a:gd name="connsiteY77" fmla="*/ 126 h 560"/>
                <a:gd name="connsiteX78" fmla="*/ 224 w 1102"/>
                <a:gd name="connsiteY78" fmla="*/ 110 h 560"/>
                <a:gd name="connsiteX79" fmla="*/ 246 w 1102"/>
                <a:gd name="connsiteY79" fmla="*/ 94 h 560"/>
                <a:gd name="connsiteX80" fmla="*/ 268 w 1102"/>
                <a:gd name="connsiteY80" fmla="*/ 80 h 560"/>
                <a:gd name="connsiteX81" fmla="*/ 290 w 1102"/>
                <a:gd name="connsiteY81" fmla="*/ 66 h 560"/>
                <a:gd name="connsiteX82" fmla="*/ 314 w 1102"/>
                <a:gd name="connsiteY82" fmla="*/ 54 h 560"/>
                <a:gd name="connsiteX83" fmla="*/ 338 w 1102"/>
                <a:gd name="connsiteY83" fmla="*/ 44 h 560"/>
                <a:gd name="connsiteX84" fmla="*/ 362 w 1102"/>
                <a:gd name="connsiteY84" fmla="*/ 34 h 560"/>
                <a:gd name="connsiteX85" fmla="*/ 388 w 1102"/>
                <a:gd name="connsiteY85" fmla="*/ 24 h 560"/>
                <a:gd name="connsiteX86" fmla="*/ 414 w 1102"/>
                <a:gd name="connsiteY86" fmla="*/ 18 h 560"/>
                <a:gd name="connsiteX87" fmla="*/ 440 w 1102"/>
                <a:gd name="connsiteY87" fmla="*/ 12 h 560"/>
                <a:gd name="connsiteX88" fmla="*/ 468 w 1102"/>
                <a:gd name="connsiteY88" fmla="*/ 6 h 560"/>
                <a:gd name="connsiteX89" fmla="*/ 494 w 1102"/>
                <a:gd name="connsiteY89" fmla="*/ 2 h 560"/>
                <a:gd name="connsiteX90" fmla="*/ 522 w 1102"/>
                <a:gd name="connsiteY90" fmla="*/ 0 h 560"/>
                <a:gd name="connsiteX91" fmla="*/ 550 w 1102"/>
                <a:gd name="connsiteY91" fmla="*/ 0 h 560"/>
                <a:gd name="connsiteX92" fmla="*/ 550 w 1102"/>
                <a:gd name="connsiteY92" fmla="*/ 0 h 560"/>
                <a:gd name="connsiteX93" fmla="*/ 580 w 1102"/>
                <a:gd name="connsiteY93"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1070 w 1102"/>
                <a:gd name="connsiteY35" fmla="*/ 552 h 560"/>
                <a:gd name="connsiteX36" fmla="*/ 580 w 1102"/>
                <a:gd name="connsiteY36" fmla="*/ 340 h 560"/>
                <a:gd name="connsiteX37" fmla="*/ 554 w 1102"/>
                <a:gd name="connsiteY37" fmla="*/ 340 h 560"/>
                <a:gd name="connsiteX38" fmla="*/ 554 w 1102"/>
                <a:gd name="connsiteY38" fmla="*/ 340 h 560"/>
                <a:gd name="connsiteX39" fmla="*/ 528 w 1102"/>
                <a:gd name="connsiteY39" fmla="*/ 340 h 560"/>
                <a:gd name="connsiteX40" fmla="*/ 502 w 1102"/>
                <a:gd name="connsiteY40" fmla="*/ 342 h 560"/>
                <a:gd name="connsiteX41" fmla="*/ 452 w 1102"/>
                <a:gd name="connsiteY41" fmla="*/ 350 h 560"/>
                <a:gd name="connsiteX42" fmla="*/ 402 w 1102"/>
                <a:gd name="connsiteY42" fmla="*/ 360 h 560"/>
                <a:gd name="connsiteX43" fmla="*/ 356 w 1102"/>
                <a:gd name="connsiteY43" fmla="*/ 374 h 560"/>
                <a:gd name="connsiteX44" fmla="*/ 310 w 1102"/>
                <a:gd name="connsiteY44" fmla="*/ 390 h 560"/>
                <a:gd name="connsiteX45" fmla="*/ 266 w 1102"/>
                <a:gd name="connsiteY45" fmla="*/ 408 h 560"/>
                <a:gd name="connsiteX46" fmla="*/ 226 w 1102"/>
                <a:gd name="connsiteY46" fmla="*/ 428 h 560"/>
                <a:gd name="connsiteX47" fmla="*/ 188 w 1102"/>
                <a:gd name="connsiteY47" fmla="*/ 448 h 560"/>
                <a:gd name="connsiteX48" fmla="*/ 120 w 1102"/>
                <a:gd name="connsiteY48" fmla="*/ 488 h 560"/>
                <a:gd name="connsiteX49" fmla="*/ 66 w 1102"/>
                <a:gd name="connsiteY49" fmla="*/ 522 h 560"/>
                <a:gd name="connsiteX50" fmla="*/ 26 w 1102"/>
                <a:gd name="connsiteY50" fmla="*/ 546 h 560"/>
                <a:gd name="connsiteX51" fmla="*/ 14 w 1102"/>
                <a:gd name="connsiteY51" fmla="*/ 554 h 560"/>
                <a:gd name="connsiteX52" fmla="*/ 4 w 1102"/>
                <a:gd name="connsiteY52" fmla="*/ 556 h 560"/>
                <a:gd name="connsiteX53" fmla="*/ 4 w 1102"/>
                <a:gd name="connsiteY53" fmla="*/ 556 h 560"/>
                <a:gd name="connsiteX54" fmla="*/ 2 w 1102"/>
                <a:gd name="connsiteY54" fmla="*/ 554 h 560"/>
                <a:gd name="connsiteX55" fmla="*/ 0 w 1102"/>
                <a:gd name="connsiteY55" fmla="*/ 552 h 560"/>
                <a:gd name="connsiteX56" fmla="*/ 0 w 1102"/>
                <a:gd name="connsiteY56" fmla="*/ 552 h 560"/>
                <a:gd name="connsiteX57" fmla="*/ 0 w 1102"/>
                <a:gd name="connsiteY57" fmla="*/ 550 h 560"/>
                <a:gd name="connsiteX58" fmla="*/ 0 w 1102"/>
                <a:gd name="connsiteY58" fmla="*/ 550 h 560"/>
                <a:gd name="connsiteX59" fmla="*/ 2 w 1102"/>
                <a:gd name="connsiteY59" fmla="*/ 522 h 560"/>
                <a:gd name="connsiteX60" fmla="*/ 4 w 1102"/>
                <a:gd name="connsiteY60" fmla="*/ 494 h 560"/>
                <a:gd name="connsiteX61" fmla="*/ 8 w 1102"/>
                <a:gd name="connsiteY61" fmla="*/ 466 h 560"/>
                <a:gd name="connsiteX62" fmla="*/ 14 w 1102"/>
                <a:gd name="connsiteY62" fmla="*/ 440 h 560"/>
                <a:gd name="connsiteX63" fmla="*/ 20 w 1102"/>
                <a:gd name="connsiteY63" fmla="*/ 412 h 560"/>
                <a:gd name="connsiteX64" fmla="*/ 28 w 1102"/>
                <a:gd name="connsiteY64" fmla="*/ 386 h 560"/>
                <a:gd name="connsiteX65" fmla="*/ 38 w 1102"/>
                <a:gd name="connsiteY65" fmla="*/ 362 h 560"/>
                <a:gd name="connsiteX66" fmla="*/ 48 w 1102"/>
                <a:gd name="connsiteY66" fmla="*/ 336 h 560"/>
                <a:gd name="connsiteX67" fmla="*/ 58 w 1102"/>
                <a:gd name="connsiteY67" fmla="*/ 312 h 560"/>
                <a:gd name="connsiteX68" fmla="*/ 70 w 1102"/>
                <a:gd name="connsiteY68" fmla="*/ 288 h 560"/>
                <a:gd name="connsiteX69" fmla="*/ 84 w 1102"/>
                <a:gd name="connsiteY69" fmla="*/ 266 h 560"/>
                <a:gd name="connsiteX70" fmla="*/ 98 w 1102"/>
                <a:gd name="connsiteY70" fmla="*/ 242 h 560"/>
                <a:gd name="connsiteX71" fmla="*/ 114 w 1102"/>
                <a:gd name="connsiteY71" fmla="*/ 222 h 560"/>
                <a:gd name="connsiteX72" fmla="*/ 130 w 1102"/>
                <a:gd name="connsiteY72" fmla="*/ 200 h 560"/>
                <a:gd name="connsiteX73" fmla="*/ 146 w 1102"/>
                <a:gd name="connsiteY73" fmla="*/ 180 h 560"/>
                <a:gd name="connsiteX74" fmla="*/ 164 w 1102"/>
                <a:gd name="connsiteY74" fmla="*/ 162 h 560"/>
                <a:gd name="connsiteX75" fmla="*/ 184 w 1102"/>
                <a:gd name="connsiteY75" fmla="*/ 144 h 560"/>
                <a:gd name="connsiteX76" fmla="*/ 204 w 1102"/>
                <a:gd name="connsiteY76" fmla="*/ 126 h 560"/>
                <a:gd name="connsiteX77" fmla="*/ 224 w 1102"/>
                <a:gd name="connsiteY77" fmla="*/ 110 h 560"/>
                <a:gd name="connsiteX78" fmla="*/ 246 w 1102"/>
                <a:gd name="connsiteY78" fmla="*/ 94 h 560"/>
                <a:gd name="connsiteX79" fmla="*/ 268 w 1102"/>
                <a:gd name="connsiteY79" fmla="*/ 80 h 560"/>
                <a:gd name="connsiteX80" fmla="*/ 290 w 1102"/>
                <a:gd name="connsiteY80" fmla="*/ 66 h 560"/>
                <a:gd name="connsiteX81" fmla="*/ 314 w 1102"/>
                <a:gd name="connsiteY81" fmla="*/ 54 h 560"/>
                <a:gd name="connsiteX82" fmla="*/ 338 w 1102"/>
                <a:gd name="connsiteY82" fmla="*/ 44 h 560"/>
                <a:gd name="connsiteX83" fmla="*/ 362 w 1102"/>
                <a:gd name="connsiteY83" fmla="*/ 34 h 560"/>
                <a:gd name="connsiteX84" fmla="*/ 388 w 1102"/>
                <a:gd name="connsiteY84" fmla="*/ 24 h 560"/>
                <a:gd name="connsiteX85" fmla="*/ 414 w 1102"/>
                <a:gd name="connsiteY85" fmla="*/ 18 h 560"/>
                <a:gd name="connsiteX86" fmla="*/ 440 w 1102"/>
                <a:gd name="connsiteY86" fmla="*/ 12 h 560"/>
                <a:gd name="connsiteX87" fmla="*/ 468 w 1102"/>
                <a:gd name="connsiteY87" fmla="*/ 6 h 560"/>
                <a:gd name="connsiteX88" fmla="*/ 494 w 1102"/>
                <a:gd name="connsiteY88" fmla="*/ 2 h 560"/>
                <a:gd name="connsiteX89" fmla="*/ 522 w 1102"/>
                <a:gd name="connsiteY89" fmla="*/ 0 h 560"/>
                <a:gd name="connsiteX90" fmla="*/ 550 w 1102"/>
                <a:gd name="connsiteY90" fmla="*/ 0 h 560"/>
                <a:gd name="connsiteX91" fmla="*/ 550 w 1102"/>
                <a:gd name="connsiteY91" fmla="*/ 0 h 560"/>
                <a:gd name="connsiteX92" fmla="*/ 580 w 1102"/>
                <a:gd name="connsiteY92"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1084 w 1102"/>
                <a:gd name="connsiteY34" fmla="*/ 558 h 560"/>
                <a:gd name="connsiteX35" fmla="*/ 580 w 1102"/>
                <a:gd name="connsiteY35" fmla="*/ 340 h 560"/>
                <a:gd name="connsiteX36" fmla="*/ 554 w 1102"/>
                <a:gd name="connsiteY36" fmla="*/ 340 h 560"/>
                <a:gd name="connsiteX37" fmla="*/ 554 w 1102"/>
                <a:gd name="connsiteY37" fmla="*/ 340 h 560"/>
                <a:gd name="connsiteX38" fmla="*/ 528 w 1102"/>
                <a:gd name="connsiteY38" fmla="*/ 340 h 560"/>
                <a:gd name="connsiteX39" fmla="*/ 502 w 1102"/>
                <a:gd name="connsiteY39" fmla="*/ 342 h 560"/>
                <a:gd name="connsiteX40" fmla="*/ 452 w 1102"/>
                <a:gd name="connsiteY40" fmla="*/ 350 h 560"/>
                <a:gd name="connsiteX41" fmla="*/ 402 w 1102"/>
                <a:gd name="connsiteY41" fmla="*/ 360 h 560"/>
                <a:gd name="connsiteX42" fmla="*/ 356 w 1102"/>
                <a:gd name="connsiteY42" fmla="*/ 374 h 560"/>
                <a:gd name="connsiteX43" fmla="*/ 310 w 1102"/>
                <a:gd name="connsiteY43" fmla="*/ 390 h 560"/>
                <a:gd name="connsiteX44" fmla="*/ 266 w 1102"/>
                <a:gd name="connsiteY44" fmla="*/ 408 h 560"/>
                <a:gd name="connsiteX45" fmla="*/ 226 w 1102"/>
                <a:gd name="connsiteY45" fmla="*/ 428 h 560"/>
                <a:gd name="connsiteX46" fmla="*/ 188 w 1102"/>
                <a:gd name="connsiteY46" fmla="*/ 448 h 560"/>
                <a:gd name="connsiteX47" fmla="*/ 120 w 1102"/>
                <a:gd name="connsiteY47" fmla="*/ 488 h 560"/>
                <a:gd name="connsiteX48" fmla="*/ 66 w 1102"/>
                <a:gd name="connsiteY48" fmla="*/ 522 h 560"/>
                <a:gd name="connsiteX49" fmla="*/ 26 w 1102"/>
                <a:gd name="connsiteY49" fmla="*/ 546 h 560"/>
                <a:gd name="connsiteX50" fmla="*/ 14 w 1102"/>
                <a:gd name="connsiteY50" fmla="*/ 554 h 560"/>
                <a:gd name="connsiteX51" fmla="*/ 4 w 1102"/>
                <a:gd name="connsiteY51" fmla="*/ 556 h 560"/>
                <a:gd name="connsiteX52" fmla="*/ 4 w 1102"/>
                <a:gd name="connsiteY52" fmla="*/ 556 h 560"/>
                <a:gd name="connsiteX53" fmla="*/ 2 w 1102"/>
                <a:gd name="connsiteY53" fmla="*/ 554 h 560"/>
                <a:gd name="connsiteX54" fmla="*/ 0 w 1102"/>
                <a:gd name="connsiteY54" fmla="*/ 552 h 560"/>
                <a:gd name="connsiteX55" fmla="*/ 0 w 1102"/>
                <a:gd name="connsiteY55" fmla="*/ 552 h 560"/>
                <a:gd name="connsiteX56" fmla="*/ 0 w 1102"/>
                <a:gd name="connsiteY56" fmla="*/ 550 h 560"/>
                <a:gd name="connsiteX57" fmla="*/ 0 w 1102"/>
                <a:gd name="connsiteY57" fmla="*/ 550 h 560"/>
                <a:gd name="connsiteX58" fmla="*/ 2 w 1102"/>
                <a:gd name="connsiteY58" fmla="*/ 522 h 560"/>
                <a:gd name="connsiteX59" fmla="*/ 4 w 1102"/>
                <a:gd name="connsiteY59" fmla="*/ 494 h 560"/>
                <a:gd name="connsiteX60" fmla="*/ 8 w 1102"/>
                <a:gd name="connsiteY60" fmla="*/ 466 h 560"/>
                <a:gd name="connsiteX61" fmla="*/ 14 w 1102"/>
                <a:gd name="connsiteY61" fmla="*/ 440 h 560"/>
                <a:gd name="connsiteX62" fmla="*/ 20 w 1102"/>
                <a:gd name="connsiteY62" fmla="*/ 412 h 560"/>
                <a:gd name="connsiteX63" fmla="*/ 28 w 1102"/>
                <a:gd name="connsiteY63" fmla="*/ 386 h 560"/>
                <a:gd name="connsiteX64" fmla="*/ 38 w 1102"/>
                <a:gd name="connsiteY64" fmla="*/ 362 h 560"/>
                <a:gd name="connsiteX65" fmla="*/ 48 w 1102"/>
                <a:gd name="connsiteY65" fmla="*/ 336 h 560"/>
                <a:gd name="connsiteX66" fmla="*/ 58 w 1102"/>
                <a:gd name="connsiteY66" fmla="*/ 312 h 560"/>
                <a:gd name="connsiteX67" fmla="*/ 70 w 1102"/>
                <a:gd name="connsiteY67" fmla="*/ 288 h 560"/>
                <a:gd name="connsiteX68" fmla="*/ 84 w 1102"/>
                <a:gd name="connsiteY68" fmla="*/ 266 h 560"/>
                <a:gd name="connsiteX69" fmla="*/ 98 w 1102"/>
                <a:gd name="connsiteY69" fmla="*/ 242 h 560"/>
                <a:gd name="connsiteX70" fmla="*/ 114 w 1102"/>
                <a:gd name="connsiteY70" fmla="*/ 222 h 560"/>
                <a:gd name="connsiteX71" fmla="*/ 130 w 1102"/>
                <a:gd name="connsiteY71" fmla="*/ 200 h 560"/>
                <a:gd name="connsiteX72" fmla="*/ 146 w 1102"/>
                <a:gd name="connsiteY72" fmla="*/ 180 h 560"/>
                <a:gd name="connsiteX73" fmla="*/ 164 w 1102"/>
                <a:gd name="connsiteY73" fmla="*/ 162 h 560"/>
                <a:gd name="connsiteX74" fmla="*/ 184 w 1102"/>
                <a:gd name="connsiteY74" fmla="*/ 144 h 560"/>
                <a:gd name="connsiteX75" fmla="*/ 204 w 1102"/>
                <a:gd name="connsiteY75" fmla="*/ 126 h 560"/>
                <a:gd name="connsiteX76" fmla="*/ 224 w 1102"/>
                <a:gd name="connsiteY76" fmla="*/ 110 h 560"/>
                <a:gd name="connsiteX77" fmla="*/ 246 w 1102"/>
                <a:gd name="connsiteY77" fmla="*/ 94 h 560"/>
                <a:gd name="connsiteX78" fmla="*/ 268 w 1102"/>
                <a:gd name="connsiteY78" fmla="*/ 80 h 560"/>
                <a:gd name="connsiteX79" fmla="*/ 290 w 1102"/>
                <a:gd name="connsiteY79" fmla="*/ 66 h 560"/>
                <a:gd name="connsiteX80" fmla="*/ 314 w 1102"/>
                <a:gd name="connsiteY80" fmla="*/ 54 h 560"/>
                <a:gd name="connsiteX81" fmla="*/ 338 w 1102"/>
                <a:gd name="connsiteY81" fmla="*/ 44 h 560"/>
                <a:gd name="connsiteX82" fmla="*/ 362 w 1102"/>
                <a:gd name="connsiteY82" fmla="*/ 34 h 560"/>
                <a:gd name="connsiteX83" fmla="*/ 388 w 1102"/>
                <a:gd name="connsiteY83" fmla="*/ 24 h 560"/>
                <a:gd name="connsiteX84" fmla="*/ 414 w 1102"/>
                <a:gd name="connsiteY84" fmla="*/ 18 h 560"/>
                <a:gd name="connsiteX85" fmla="*/ 440 w 1102"/>
                <a:gd name="connsiteY85" fmla="*/ 12 h 560"/>
                <a:gd name="connsiteX86" fmla="*/ 468 w 1102"/>
                <a:gd name="connsiteY86" fmla="*/ 6 h 560"/>
                <a:gd name="connsiteX87" fmla="*/ 494 w 1102"/>
                <a:gd name="connsiteY87" fmla="*/ 2 h 560"/>
                <a:gd name="connsiteX88" fmla="*/ 522 w 1102"/>
                <a:gd name="connsiteY88" fmla="*/ 0 h 560"/>
                <a:gd name="connsiteX89" fmla="*/ 550 w 1102"/>
                <a:gd name="connsiteY89" fmla="*/ 0 h 560"/>
                <a:gd name="connsiteX90" fmla="*/ 550 w 1102"/>
                <a:gd name="connsiteY90" fmla="*/ 0 h 560"/>
                <a:gd name="connsiteX91" fmla="*/ 580 w 1102"/>
                <a:gd name="connsiteY91"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1094 w 1102"/>
                <a:gd name="connsiteY33" fmla="*/ 560 h 560"/>
                <a:gd name="connsiteX34" fmla="*/ 580 w 1102"/>
                <a:gd name="connsiteY34" fmla="*/ 340 h 560"/>
                <a:gd name="connsiteX35" fmla="*/ 554 w 1102"/>
                <a:gd name="connsiteY35" fmla="*/ 340 h 560"/>
                <a:gd name="connsiteX36" fmla="*/ 554 w 1102"/>
                <a:gd name="connsiteY36" fmla="*/ 340 h 560"/>
                <a:gd name="connsiteX37" fmla="*/ 528 w 1102"/>
                <a:gd name="connsiteY37" fmla="*/ 340 h 560"/>
                <a:gd name="connsiteX38" fmla="*/ 502 w 1102"/>
                <a:gd name="connsiteY38" fmla="*/ 342 h 560"/>
                <a:gd name="connsiteX39" fmla="*/ 452 w 1102"/>
                <a:gd name="connsiteY39" fmla="*/ 350 h 560"/>
                <a:gd name="connsiteX40" fmla="*/ 402 w 1102"/>
                <a:gd name="connsiteY40" fmla="*/ 360 h 560"/>
                <a:gd name="connsiteX41" fmla="*/ 356 w 1102"/>
                <a:gd name="connsiteY41" fmla="*/ 374 h 560"/>
                <a:gd name="connsiteX42" fmla="*/ 310 w 1102"/>
                <a:gd name="connsiteY42" fmla="*/ 390 h 560"/>
                <a:gd name="connsiteX43" fmla="*/ 266 w 1102"/>
                <a:gd name="connsiteY43" fmla="*/ 408 h 560"/>
                <a:gd name="connsiteX44" fmla="*/ 226 w 1102"/>
                <a:gd name="connsiteY44" fmla="*/ 428 h 560"/>
                <a:gd name="connsiteX45" fmla="*/ 188 w 1102"/>
                <a:gd name="connsiteY45" fmla="*/ 448 h 560"/>
                <a:gd name="connsiteX46" fmla="*/ 120 w 1102"/>
                <a:gd name="connsiteY46" fmla="*/ 488 h 560"/>
                <a:gd name="connsiteX47" fmla="*/ 66 w 1102"/>
                <a:gd name="connsiteY47" fmla="*/ 522 h 560"/>
                <a:gd name="connsiteX48" fmla="*/ 26 w 1102"/>
                <a:gd name="connsiteY48" fmla="*/ 546 h 560"/>
                <a:gd name="connsiteX49" fmla="*/ 14 w 1102"/>
                <a:gd name="connsiteY49" fmla="*/ 554 h 560"/>
                <a:gd name="connsiteX50" fmla="*/ 4 w 1102"/>
                <a:gd name="connsiteY50" fmla="*/ 556 h 560"/>
                <a:gd name="connsiteX51" fmla="*/ 4 w 1102"/>
                <a:gd name="connsiteY51" fmla="*/ 556 h 560"/>
                <a:gd name="connsiteX52" fmla="*/ 2 w 1102"/>
                <a:gd name="connsiteY52" fmla="*/ 554 h 560"/>
                <a:gd name="connsiteX53" fmla="*/ 0 w 1102"/>
                <a:gd name="connsiteY53" fmla="*/ 552 h 560"/>
                <a:gd name="connsiteX54" fmla="*/ 0 w 1102"/>
                <a:gd name="connsiteY54" fmla="*/ 552 h 560"/>
                <a:gd name="connsiteX55" fmla="*/ 0 w 1102"/>
                <a:gd name="connsiteY55" fmla="*/ 550 h 560"/>
                <a:gd name="connsiteX56" fmla="*/ 0 w 1102"/>
                <a:gd name="connsiteY56" fmla="*/ 550 h 560"/>
                <a:gd name="connsiteX57" fmla="*/ 2 w 1102"/>
                <a:gd name="connsiteY57" fmla="*/ 522 h 560"/>
                <a:gd name="connsiteX58" fmla="*/ 4 w 1102"/>
                <a:gd name="connsiteY58" fmla="*/ 494 h 560"/>
                <a:gd name="connsiteX59" fmla="*/ 8 w 1102"/>
                <a:gd name="connsiteY59" fmla="*/ 466 h 560"/>
                <a:gd name="connsiteX60" fmla="*/ 14 w 1102"/>
                <a:gd name="connsiteY60" fmla="*/ 440 h 560"/>
                <a:gd name="connsiteX61" fmla="*/ 20 w 1102"/>
                <a:gd name="connsiteY61" fmla="*/ 412 h 560"/>
                <a:gd name="connsiteX62" fmla="*/ 28 w 1102"/>
                <a:gd name="connsiteY62" fmla="*/ 386 h 560"/>
                <a:gd name="connsiteX63" fmla="*/ 38 w 1102"/>
                <a:gd name="connsiteY63" fmla="*/ 362 h 560"/>
                <a:gd name="connsiteX64" fmla="*/ 48 w 1102"/>
                <a:gd name="connsiteY64" fmla="*/ 336 h 560"/>
                <a:gd name="connsiteX65" fmla="*/ 58 w 1102"/>
                <a:gd name="connsiteY65" fmla="*/ 312 h 560"/>
                <a:gd name="connsiteX66" fmla="*/ 70 w 1102"/>
                <a:gd name="connsiteY66" fmla="*/ 288 h 560"/>
                <a:gd name="connsiteX67" fmla="*/ 84 w 1102"/>
                <a:gd name="connsiteY67" fmla="*/ 266 h 560"/>
                <a:gd name="connsiteX68" fmla="*/ 98 w 1102"/>
                <a:gd name="connsiteY68" fmla="*/ 242 h 560"/>
                <a:gd name="connsiteX69" fmla="*/ 114 w 1102"/>
                <a:gd name="connsiteY69" fmla="*/ 222 h 560"/>
                <a:gd name="connsiteX70" fmla="*/ 130 w 1102"/>
                <a:gd name="connsiteY70" fmla="*/ 200 h 560"/>
                <a:gd name="connsiteX71" fmla="*/ 146 w 1102"/>
                <a:gd name="connsiteY71" fmla="*/ 180 h 560"/>
                <a:gd name="connsiteX72" fmla="*/ 164 w 1102"/>
                <a:gd name="connsiteY72" fmla="*/ 162 h 560"/>
                <a:gd name="connsiteX73" fmla="*/ 184 w 1102"/>
                <a:gd name="connsiteY73" fmla="*/ 144 h 560"/>
                <a:gd name="connsiteX74" fmla="*/ 204 w 1102"/>
                <a:gd name="connsiteY74" fmla="*/ 126 h 560"/>
                <a:gd name="connsiteX75" fmla="*/ 224 w 1102"/>
                <a:gd name="connsiteY75" fmla="*/ 110 h 560"/>
                <a:gd name="connsiteX76" fmla="*/ 246 w 1102"/>
                <a:gd name="connsiteY76" fmla="*/ 94 h 560"/>
                <a:gd name="connsiteX77" fmla="*/ 268 w 1102"/>
                <a:gd name="connsiteY77" fmla="*/ 80 h 560"/>
                <a:gd name="connsiteX78" fmla="*/ 290 w 1102"/>
                <a:gd name="connsiteY78" fmla="*/ 66 h 560"/>
                <a:gd name="connsiteX79" fmla="*/ 314 w 1102"/>
                <a:gd name="connsiteY79" fmla="*/ 54 h 560"/>
                <a:gd name="connsiteX80" fmla="*/ 338 w 1102"/>
                <a:gd name="connsiteY80" fmla="*/ 44 h 560"/>
                <a:gd name="connsiteX81" fmla="*/ 362 w 1102"/>
                <a:gd name="connsiteY81" fmla="*/ 34 h 560"/>
                <a:gd name="connsiteX82" fmla="*/ 388 w 1102"/>
                <a:gd name="connsiteY82" fmla="*/ 24 h 560"/>
                <a:gd name="connsiteX83" fmla="*/ 414 w 1102"/>
                <a:gd name="connsiteY83" fmla="*/ 18 h 560"/>
                <a:gd name="connsiteX84" fmla="*/ 440 w 1102"/>
                <a:gd name="connsiteY84" fmla="*/ 12 h 560"/>
                <a:gd name="connsiteX85" fmla="*/ 468 w 1102"/>
                <a:gd name="connsiteY85" fmla="*/ 6 h 560"/>
                <a:gd name="connsiteX86" fmla="*/ 494 w 1102"/>
                <a:gd name="connsiteY86" fmla="*/ 2 h 560"/>
                <a:gd name="connsiteX87" fmla="*/ 522 w 1102"/>
                <a:gd name="connsiteY87" fmla="*/ 0 h 560"/>
                <a:gd name="connsiteX88" fmla="*/ 550 w 1102"/>
                <a:gd name="connsiteY88" fmla="*/ 0 h 560"/>
                <a:gd name="connsiteX89" fmla="*/ 550 w 1102"/>
                <a:gd name="connsiteY89" fmla="*/ 0 h 560"/>
                <a:gd name="connsiteX90" fmla="*/ 580 w 1102"/>
                <a:gd name="connsiteY90"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1094 w 1102"/>
                <a:gd name="connsiteY32" fmla="*/ 560 h 560"/>
                <a:gd name="connsiteX33" fmla="*/ 580 w 1102"/>
                <a:gd name="connsiteY33" fmla="*/ 340 h 560"/>
                <a:gd name="connsiteX34" fmla="*/ 554 w 1102"/>
                <a:gd name="connsiteY34" fmla="*/ 340 h 560"/>
                <a:gd name="connsiteX35" fmla="*/ 554 w 1102"/>
                <a:gd name="connsiteY35" fmla="*/ 340 h 560"/>
                <a:gd name="connsiteX36" fmla="*/ 528 w 1102"/>
                <a:gd name="connsiteY36" fmla="*/ 340 h 560"/>
                <a:gd name="connsiteX37" fmla="*/ 502 w 1102"/>
                <a:gd name="connsiteY37" fmla="*/ 342 h 560"/>
                <a:gd name="connsiteX38" fmla="*/ 452 w 1102"/>
                <a:gd name="connsiteY38" fmla="*/ 350 h 560"/>
                <a:gd name="connsiteX39" fmla="*/ 402 w 1102"/>
                <a:gd name="connsiteY39" fmla="*/ 360 h 560"/>
                <a:gd name="connsiteX40" fmla="*/ 356 w 1102"/>
                <a:gd name="connsiteY40" fmla="*/ 374 h 560"/>
                <a:gd name="connsiteX41" fmla="*/ 310 w 1102"/>
                <a:gd name="connsiteY41" fmla="*/ 390 h 560"/>
                <a:gd name="connsiteX42" fmla="*/ 266 w 1102"/>
                <a:gd name="connsiteY42" fmla="*/ 408 h 560"/>
                <a:gd name="connsiteX43" fmla="*/ 226 w 1102"/>
                <a:gd name="connsiteY43" fmla="*/ 428 h 560"/>
                <a:gd name="connsiteX44" fmla="*/ 188 w 1102"/>
                <a:gd name="connsiteY44" fmla="*/ 448 h 560"/>
                <a:gd name="connsiteX45" fmla="*/ 120 w 1102"/>
                <a:gd name="connsiteY45" fmla="*/ 488 h 560"/>
                <a:gd name="connsiteX46" fmla="*/ 66 w 1102"/>
                <a:gd name="connsiteY46" fmla="*/ 522 h 560"/>
                <a:gd name="connsiteX47" fmla="*/ 26 w 1102"/>
                <a:gd name="connsiteY47" fmla="*/ 546 h 560"/>
                <a:gd name="connsiteX48" fmla="*/ 14 w 1102"/>
                <a:gd name="connsiteY48" fmla="*/ 554 h 560"/>
                <a:gd name="connsiteX49" fmla="*/ 4 w 1102"/>
                <a:gd name="connsiteY49" fmla="*/ 556 h 560"/>
                <a:gd name="connsiteX50" fmla="*/ 4 w 1102"/>
                <a:gd name="connsiteY50" fmla="*/ 556 h 560"/>
                <a:gd name="connsiteX51" fmla="*/ 2 w 1102"/>
                <a:gd name="connsiteY51" fmla="*/ 554 h 560"/>
                <a:gd name="connsiteX52" fmla="*/ 0 w 1102"/>
                <a:gd name="connsiteY52" fmla="*/ 552 h 560"/>
                <a:gd name="connsiteX53" fmla="*/ 0 w 1102"/>
                <a:gd name="connsiteY53" fmla="*/ 552 h 560"/>
                <a:gd name="connsiteX54" fmla="*/ 0 w 1102"/>
                <a:gd name="connsiteY54" fmla="*/ 550 h 560"/>
                <a:gd name="connsiteX55" fmla="*/ 0 w 1102"/>
                <a:gd name="connsiteY55" fmla="*/ 550 h 560"/>
                <a:gd name="connsiteX56" fmla="*/ 2 w 1102"/>
                <a:gd name="connsiteY56" fmla="*/ 522 h 560"/>
                <a:gd name="connsiteX57" fmla="*/ 4 w 1102"/>
                <a:gd name="connsiteY57" fmla="*/ 494 h 560"/>
                <a:gd name="connsiteX58" fmla="*/ 8 w 1102"/>
                <a:gd name="connsiteY58" fmla="*/ 466 h 560"/>
                <a:gd name="connsiteX59" fmla="*/ 14 w 1102"/>
                <a:gd name="connsiteY59" fmla="*/ 440 h 560"/>
                <a:gd name="connsiteX60" fmla="*/ 20 w 1102"/>
                <a:gd name="connsiteY60" fmla="*/ 412 h 560"/>
                <a:gd name="connsiteX61" fmla="*/ 28 w 1102"/>
                <a:gd name="connsiteY61" fmla="*/ 386 h 560"/>
                <a:gd name="connsiteX62" fmla="*/ 38 w 1102"/>
                <a:gd name="connsiteY62" fmla="*/ 362 h 560"/>
                <a:gd name="connsiteX63" fmla="*/ 48 w 1102"/>
                <a:gd name="connsiteY63" fmla="*/ 336 h 560"/>
                <a:gd name="connsiteX64" fmla="*/ 58 w 1102"/>
                <a:gd name="connsiteY64" fmla="*/ 312 h 560"/>
                <a:gd name="connsiteX65" fmla="*/ 70 w 1102"/>
                <a:gd name="connsiteY65" fmla="*/ 288 h 560"/>
                <a:gd name="connsiteX66" fmla="*/ 84 w 1102"/>
                <a:gd name="connsiteY66" fmla="*/ 266 h 560"/>
                <a:gd name="connsiteX67" fmla="*/ 98 w 1102"/>
                <a:gd name="connsiteY67" fmla="*/ 242 h 560"/>
                <a:gd name="connsiteX68" fmla="*/ 114 w 1102"/>
                <a:gd name="connsiteY68" fmla="*/ 222 h 560"/>
                <a:gd name="connsiteX69" fmla="*/ 130 w 1102"/>
                <a:gd name="connsiteY69" fmla="*/ 200 h 560"/>
                <a:gd name="connsiteX70" fmla="*/ 146 w 1102"/>
                <a:gd name="connsiteY70" fmla="*/ 180 h 560"/>
                <a:gd name="connsiteX71" fmla="*/ 164 w 1102"/>
                <a:gd name="connsiteY71" fmla="*/ 162 h 560"/>
                <a:gd name="connsiteX72" fmla="*/ 184 w 1102"/>
                <a:gd name="connsiteY72" fmla="*/ 144 h 560"/>
                <a:gd name="connsiteX73" fmla="*/ 204 w 1102"/>
                <a:gd name="connsiteY73" fmla="*/ 126 h 560"/>
                <a:gd name="connsiteX74" fmla="*/ 224 w 1102"/>
                <a:gd name="connsiteY74" fmla="*/ 110 h 560"/>
                <a:gd name="connsiteX75" fmla="*/ 246 w 1102"/>
                <a:gd name="connsiteY75" fmla="*/ 94 h 560"/>
                <a:gd name="connsiteX76" fmla="*/ 268 w 1102"/>
                <a:gd name="connsiteY76" fmla="*/ 80 h 560"/>
                <a:gd name="connsiteX77" fmla="*/ 290 w 1102"/>
                <a:gd name="connsiteY77" fmla="*/ 66 h 560"/>
                <a:gd name="connsiteX78" fmla="*/ 314 w 1102"/>
                <a:gd name="connsiteY78" fmla="*/ 54 h 560"/>
                <a:gd name="connsiteX79" fmla="*/ 338 w 1102"/>
                <a:gd name="connsiteY79" fmla="*/ 44 h 560"/>
                <a:gd name="connsiteX80" fmla="*/ 362 w 1102"/>
                <a:gd name="connsiteY80" fmla="*/ 34 h 560"/>
                <a:gd name="connsiteX81" fmla="*/ 388 w 1102"/>
                <a:gd name="connsiteY81" fmla="*/ 24 h 560"/>
                <a:gd name="connsiteX82" fmla="*/ 414 w 1102"/>
                <a:gd name="connsiteY82" fmla="*/ 18 h 560"/>
                <a:gd name="connsiteX83" fmla="*/ 440 w 1102"/>
                <a:gd name="connsiteY83" fmla="*/ 12 h 560"/>
                <a:gd name="connsiteX84" fmla="*/ 468 w 1102"/>
                <a:gd name="connsiteY84" fmla="*/ 6 h 560"/>
                <a:gd name="connsiteX85" fmla="*/ 494 w 1102"/>
                <a:gd name="connsiteY85" fmla="*/ 2 h 560"/>
                <a:gd name="connsiteX86" fmla="*/ 522 w 1102"/>
                <a:gd name="connsiteY86" fmla="*/ 0 h 560"/>
                <a:gd name="connsiteX87" fmla="*/ 550 w 1102"/>
                <a:gd name="connsiteY87" fmla="*/ 0 h 560"/>
                <a:gd name="connsiteX88" fmla="*/ 550 w 1102"/>
                <a:gd name="connsiteY88" fmla="*/ 0 h 560"/>
                <a:gd name="connsiteX89" fmla="*/ 580 w 1102"/>
                <a:gd name="connsiteY89" fmla="*/ 0 h 560"/>
                <a:gd name="connsiteX0" fmla="*/ 740 w 1102"/>
                <a:gd name="connsiteY0" fmla="*/ 34 h 560"/>
                <a:gd name="connsiteX1" fmla="*/ 764 w 1102"/>
                <a:gd name="connsiteY1" fmla="*/ 44 h 560"/>
                <a:gd name="connsiteX2" fmla="*/ 788 w 1102"/>
                <a:gd name="connsiteY2" fmla="*/ 54 h 560"/>
                <a:gd name="connsiteX3" fmla="*/ 812 w 1102"/>
                <a:gd name="connsiteY3" fmla="*/ 66 h 560"/>
                <a:gd name="connsiteX4" fmla="*/ 834 w 1102"/>
                <a:gd name="connsiteY4" fmla="*/ 80 h 560"/>
                <a:gd name="connsiteX5" fmla="*/ 858 w 1102"/>
                <a:gd name="connsiteY5" fmla="*/ 94 h 560"/>
                <a:gd name="connsiteX6" fmla="*/ 878 w 1102"/>
                <a:gd name="connsiteY6" fmla="*/ 110 h 560"/>
                <a:gd name="connsiteX7" fmla="*/ 900 w 1102"/>
                <a:gd name="connsiteY7" fmla="*/ 126 h 560"/>
                <a:gd name="connsiteX8" fmla="*/ 918 w 1102"/>
                <a:gd name="connsiteY8" fmla="*/ 142 h 560"/>
                <a:gd name="connsiteX9" fmla="*/ 938 w 1102"/>
                <a:gd name="connsiteY9" fmla="*/ 162 h 560"/>
                <a:gd name="connsiteX10" fmla="*/ 956 w 1102"/>
                <a:gd name="connsiteY10" fmla="*/ 180 h 560"/>
                <a:gd name="connsiteX11" fmla="*/ 974 w 1102"/>
                <a:gd name="connsiteY11" fmla="*/ 200 h 560"/>
                <a:gd name="connsiteX12" fmla="*/ 990 w 1102"/>
                <a:gd name="connsiteY12" fmla="*/ 222 h 560"/>
                <a:gd name="connsiteX13" fmla="*/ 1004 w 1102"/>
                <a:gd name="connsiteY13" fmla="*/ 242 h 560"/>
                <a:gd name="connsiteX14" fmla="*/ 1020 w 1102"/>
                <a:gd name="connsiteY14" fmla="*/ 266 h 560"/>
                <a:gd name="connsiteX15" fmla="*/ 1032 w 1102"/>
                <a:gd name="connsiteY15" fmla="*/ 288 h 560"/>
                <a:gd name="connsiteX16" fmla="*/ 1044 w 1102"/>
                <a:gd name="connsiteY16" fmla="*/ 312 h 560"/>
                <a:gd name="connsiteX17" fmla="*/ 1056 w 1102"/>
                <a:gd name="connsiteY17" fmla="*/ 336 h 560"/>
                <a:gd name="connsiteX18" fmla="*/ 1066 w 1102"/>
                <a:gd name="connsiteY18" fmla="*/ 362 h 560"/>
                <a:gd name="connsiteX19" fmla="*/ 1074 w 1102"/>
                <a:gd name="connsiteY19" fmla="*/ 386 h 560"/>
                <a:gd name="connsiteX20" fmla="*/ 1082 w 1102"/>
                <a:gd name="connsiteY20" fmla="*/ 412 h 560"/>
                <a:gd name="connsiteX21" fmla="*/ 1088 w 1102"/>
                <a:gd name="connsiteY21" fmla="*/ 440 h 560"/>
                <a:gd name="connsiteX22" fmla="*/ 1094 w 1102"/>
                <a:gd name="connsiteY22" fmla="*/ 466 h 560"/>
                <a:gd name="connsiteX23" fmla="*/ 1098 w 1102"/>
                <a:gd name="connsiteY23" fmla="*/ 494 h 560"/>
                <a:gd name="connsiteX24" fmla="*/ 1100 w 1102"/>
                <a:gd name="connsiteY24" fmla="*/ 522 h 560"/>
                <a:gd name="connsiteX25" fmla="*/ 1102 w 1102"/>
                <a:gd name="connsiteY25" fmla="*/ 550 h 560"/>
                <a:gd name="connsiteX26" fmla="*/ 1102 w 1102"/>
                <a:gd name="connsiteY26" fmla="*/ 550 h 560"/>
                <a:gd name="connsiteX27" fmla="*/ 1102 w 1102"/>
                <a:gd name="connsiteY27" fmla="*/ 552 h 560"/>
                <a:gd name="connsiteX28" fmla="*/ 1102 w 1102"/>
                <a:gd name="connsiteY28" fmla="*/ 552 h 560"/>
                <a:gd name="connsiteX29" fmla="*/ 1100 w 1102"/>
                <a:gd name="connsiteY29" fmla="*/ 556 h 560"/>
                <a:gd name="connsiteX30" fmla="*/ 1100 w 1102"/>
                <a:gd name="connsiteY30" fmla="*/ 558 h 560"/>
                <a:gd name="connsiteX31" fmla="*/ 1098 w 1102"/>
                <a:gd name="connsiteY31" fmla="*/ 560 h 560"/>
                <a:gd name="connsiteX32" fmla="*/ 580 w 1102"/>
                <a:gd name="connsiteY32" fmla="*/ 340 h 560"/>
                <a:gd name="connsiteX33" fmla="*/ 554 w 1102"/>
                <a:gd name="connsiteY33" fmla="*/ 340 h 560"/>
                <a:gd name="connsiteX34" fmla="*/ 554 w 1102"/>
                <a:gd name="connsiteY34" fmla="*/ 340 h 560"/>
                <a:gd name="connsiteX35" fmla="*/ 528 w 1102"/>
                <a:gd name="connsiteY35" fmla="*/ 340 h 560"/>
                <a:gd name="connsiteX36" fmla="*/ 502 w 1102"/>
                <a:gd name="connsiteY36" fmla="*/ 342 h 560"/>
                <a:gd name="connsiteX37" fmla="*/ 452 w 1102"/>
                <a:gd name="connsiteY37" fmla="*/ 350 h 560"/>
                <a:gd name="connsiteX38" fmla="*/ 402 w 1102"/>
                <a:gd name="connsiteY38" fmla="*/ 360 h 560"/>
                <a:gd name="connsiteX39" fmla="*/ 356 w 1102"/>
                <a:gd name="connsiteY39" fmla="*/ 374 h 560"/>
                <a:gd name="connsiteX40" fmla="*/ 310 w 1102"/>
                <a:gd name="connsiteY40" fmla="*/ 390 h 560"/>
                <a:gd name="connsiteX41" fmla="*/ 266 w 1102"/>
                <a:gd name="connsiteY41" fmla="*/ 408 h 560"/>
                <a:gd name="connsiteX42" fmla="*/ 226 w 1102"/>
                <a:gd name="connsiteY42" fmla="*/ 428 h 560"/>
                <a:gd name="connsiteX43" fmla="*/ 188 w 1102"/>
                <a:gd name="connsiteY43" fmla="*/ 448 h 560"/>
                <a:gd name="connsiteX44" fmla="*/ 120 w 1102"/>
                <a:gd name="connsiteY44" fmla="*/ 488 h 560"/>
                <a:gd name="connsiteX45" fmla="*/ 66 w 1102"/>
                <a:gd name="connsiteY45" fmla="*/ 522 h 560"/>
                <a:gd name="connsiteX46" fmla="*/ 26 w 1102"/>
                <a:gd name="connsiteY46" fmla="*/ 546 h 560"/>
                <a:gd name="connsiteX47" fmla="*/ 14 w 1102"/>
                <a:gd name="connsiteY47" fmla="*/ 554 h 560"/>
                <a:gd name="connsiteX48" fmla="*/ 4 w 1102"/>
                <a:gd name="connsiteY48" fmla="*/ 556 h 560"/>
                <a:gd name="connsiteX49" fmla="*/ 4 w 1102"/>
                <a:gd name="connsiteY49" fmla="*/ 556 h 560"/>
                <a:gd name="connsiteX50" fmla="*/ 2 w 1102"/>
                <a:gd name="connsiteY50" fmla="*/ 554 h 560"/>
                <a:gd name="connsiteX51" fmla="*/ 0 w 1102"/>
                <a:gd name="connsiteY51" fmla="*/ 552 h 560"/>
                <a:gd name="connsiteX52" fmla="*/ 0 w 1102"/>
                <a:gd name="connsiteY52" fmla="*/ 552 h 560"/>
                <a:gd name="connsiteX53" fmla="*/ 0 w 1102"/>
                <a:gd name="connsiteY53" fmla="*/ 550 h 560"/>
                <a:gd name="connsiteX54" fmla="*/ 0 w 1102"/>
                <a:gd name="connsiteY54" fmla="*/ 550 h 560"/>
                <a:gd name="connsiteX55" fmla="*/ 2 w 1102"/>
                <a:gd name="connsiteY55" fmla="*/ 522 h 560"/>
                <a:gd name="connsiteX56" fmla="*/ 4 w 1102"/>
                <a:gd name="connsiteY56" fmla="*/ 494 h 560"/>
                <a:gd name="connsiteX57" fmla="*/ 8 w 1102"/>
                <a:gd name="connsiteY57" fmla="*/ 466 h 560"/>
                <a:gd name="connsiteX58" fmla="*/ 14 w 1102"/>
                <a:gd name="connsiteY58" fmla="*/ 440 h 560"/>
                <a:gd name="connsiteX59" fmla="*/ 20 w 1102"/>
                <a:gd name="connsiteY59" fmla="*/ 412 h 560"/>
                <a:gd name="connsiteX60" fmla="*/ 28 w 1102"/>
                <a:gd name="connsiteY60" fmla="*/ 386 h 560"/>
                <a:gd name="connsiteX61" fmla="*/ 38 w 1102"/>
                <a:gd name="connsiteY61" fmla="*/ 362 h 560"/>
                <a:gd name="connsiteX62" fmla="*/ 48 w 1102"/>
                <a:gd name="connsiteY62" fmla="*/ 336 h 560"/>
                <a:gd name="connsiteX63" fmla="*/ 58 w 1102"/>
                <a:gd name="connsiteY63" fmla="*/ 312 h 560"/>
                <a:gd name="connsiteX64" fmla="*/ 70 w 1102"/>
                <a:gd name="connsiteY64" fmla="*/ 288 h 560"/>
                <a:gd name="connsiteX65" fmla="*/ 84 w 1102"/>
                <a:gd name="connsiteY65" fmla="*/ 266 h 560"/>
                <a:gd name="connsiteX66" fmla="*/ 98 w 1102"/>
                <a:gd name="connsiteY66" fmla="*/ 242 h 560"/>
                <a:gd name="connsiteX67" fmla="*/ 114 w 1102"/>
                <a:gd name="connsiteY67" fmla="*/ 222 h 560"/>
                <a:gd name="connsiteX68" fmla="*/ 130 w 1102"/>
                <a:gd name="connsiteY68" fmla="*/ 200 h 560"/>
                <a:gd name="connsiteX69" fmla="*/ 146 w 1102"/>
                <a:gd name="connsiteY69" fmla="*/ 180 h 560"/>
                <a:gd name="connsiteX70" fmla="*/ 164 w 1102"/>
                <a:gd name="connsiteY70" fmla="*/ 162 h 560"/>
                <a:gd name="connsiteX71" fmla="*/ 184 w 1102"/>
                <a:gd name="connsiteY71" fmla="*/ 144 h 560"/>
                <a:gd name="connsiteX72" fmla="*/ 204 w 1102"/>
                <a:gd name="connsiteY72" fmla="*/ 126 h 560"/>
                <a:gd name="connsiteX73" fmla="*/ 224 w 1102"/>
                <a:gd name="connsiteY73" fmla="*/ 110 h 560"/>
                <a:gd name="connsiteX74" fmla="*/ 246 w 1102"/>
                <a:gd name="connsiteY74" fmla="*/ 94 h 560"/>
                <a:gd name="connsiteX75" fmla="*/ 268 w 1102"/>
                <a:gd name="connsiteY75" fmla="*/ 80 h 560"/>
                <a:gd name="connsiteX76" fmla="*/ 290 w 1102"/>
                <a:gd name="connsiteY76" fmla="*/ 66 h 560"/>
                <a:gd name="connsiteX77" fmla="*/ 314 w 1102"/>
                <a:gd name="connsiteY77" fmla="*/ 54 h 560"/>
                <a:gd name="connsiteX78" fmla="*/ 338 w 1102"/>
                <a:gd name="connsiteY78" fmla="*/ 44 h 560"/>
                <a:gd name="connsiteX79" fmla="*/ 362 w 1102"/>
                <a:gd name="connsiteY79" fmla="*/ 34 h 560"/>
                <a:gd name="connsiteX80" fmla="*/ 388 w 1102"/>
                <a:gd name="connsiteY80" fmla="*/ 24 h 560"/>
                <a:gd name="connsiteX81" fmla="*/ 414 w 1102"/>
                <a:gd name="connsiteY81" fmla="*/ 18 h 560"/>
                <a:gd name="connsiteX82" fmla="*/ 440 w 1102"/>
                <a:gd name="connsiteY82" fmla="*/ 12 h 560"/>
                <a:gd name="connsiteX83" fmla="*/ 468 w 1102"/>
                <a:gd name="connsiteY83" fmla="*/ 6 h 560"/>
                <a:gd name="connsiteX84" fmla="*/ 494 w 1102"/>
                <a:gd name="connsiteY84" fmla="*/ 2 h 560"/>
                <a:gd name="connsiteX85" fmla="*/ 522 w 1102"/>
                <a:gd name="connsiteY85" fmla="*/ 0 h 560"/>
                <a:gd name="connsiteX86" fmla="*/ 550 w 1102"/>
                <a:gd name="connsiteY86" fmla="*/ 0 h 560"/>
                <a:gd name="connsiteX87" fmla="*/ 550 w 1102"/>
                <a:gd name="connsiteY87" fmla="*/ 0 h 560"/>
                <a:gd name="connsiteX88" fmla="*/ 580 w 1102"/>
                <a:gd name="connsiteY88" fmla="*/ 0 h 560"/>
                <a:gd name="connsiteX0" fmla="*/ 740 w 1102"/>
                <a:gd name="connsiteY0" fmla="*/ 34 h 558"/>
                <a:gd name="connsiteX1" fmla="*/ 764 w 1102"/>
                <a:gd name="connsiteY1" fmla="*/ 44 h 558"/>
                <a:gd name="connsiteX2" fmla="*/ 788 w 1102"/>
                <a:gd name="connsiteY2" fmla="*/ 54 h 558"/>
                <a:gd name="connsiteX3" fmla="*/ 812 w 1102"/>
                <a:gd name="connsiteY3" fmla="*/ 66 h 558"/>
                <a:gd name="connsiteX4" fmla="*/ 834 w 1102"/>
                <a:gd name="connsiteY4" fmla="*/ 80 h 558"/>
                <a:gd name="connsiteX5" fmla="*/ 858 w 1102"/>
                <a:gd name="connsiteY5" fmla="*/ 94 h 558"/>
                <a:gd name="connsiteX6" fmla="*/ 878 w 1102"/>
                <a:gd name="connsiteY6" fmla="*/ 110 h 558"/>
                <a:gd name="connsiteX7" fmla="*/ 900 w 1102"/>
                <a:gd name="connsiteY7" fmla="*/ 126 h 558"/>
                <a:gd name="connsiteX8" fmla="*/ 918 w 1102"/>
                <a:gd name="connsiteY8" fmla="*/ 142 h 558"/>
                <a:gd name="connsiteX9" fmla="*/ 938 w 1102"/>
                <a:gd name="connsiteY9" fmla="*/ 162 h 558"/>
                <a:gd name="connsiteX10" fmla="*/ 956 w 1102"/>
                <a:gd name="connsiteY10" fmla="*/ 180 h 558"/>
                <a:gd name="connsiteX11" fmla="*/ 974 w 1102"/>
                <a:gd name="connsiteY11" fmla="*/ 200 h 558"/>
                <a:gd name="connsiteX12" fmla="*/ 990 w 1102"/>
                <a:gd name="connsiteY12" fmla="*/ 222 h 558"/>
                <a:gd name="connsiteX13" fmla="*/ 1004 w 1102"/>
                <a:gd name="connsiteY13" fmla="*/ 242 h 558"/>
                <a:gd name="connsiteX14" fmla="*/ 1020 w 1102"/>
                <a:gd name="connsiteY14" fmla="*/ 266 h 558"/>
                <a:gd name="connsiteX15" fmla="*/ 1032 w 1102"/>
                <a:gd name="connsiteY15" fmla="*/ 288 h 558"/>
                <a:gd name="connsiteX16" fmla="*/ 1044 w 1102"/>
                <a:gd name="connsiteY16" fmla="*/ 312 h 558"/>
                <a:gd name="connsiteX17" fmla="*/ 1056 w 1102"/>
                <a:gd name="connsiteY17" fmla="*/ 336 h 558"/>
                <a:gd name="connsiteX18" fmla="*/ 1066 w 1102"/>
                <a:gd name="connsiteY18" fmla="*/ 362 h 558"/>
                <a:gd name="connsiteX19" fmla="*/ 1074 w 1102"/>
                <a:gd name="connsiteY19" fmla="*/ 386 h 558"/>
                <a:gd name="connsiteX20" fmla="*/ 1082 w 1102"/>
                <a:gd name="connsiteY20" fmla="*/ 412 h 558"/>
                <a:gd name="connsiteX21" fmla="*/ 1088 w 1102"/>
                <a:gd name="connsiteY21" fmla="*/ 440 h 558"/>
                <a:gd name="connsiteX22" fmla="*/ 1094 w 1102"/>
                <a:gd name="connsiteY22" fmla="*/ 466 h 558"/>
                <a:gd name="connsiteX23" fmla="*/ 1098 w 1102"/>
                <a:gd name="connsiteY23" fmla="*/ 494 h 558"/>
                <a:gd name="connsiteX24" fmla="*/ 1100 w 1102"/>
                <a:gd name="connsiteY24" fmla="*/ 522 h 558"/>
                <a:gd name="connsiteX25" fmla="*/ 1102 w 1102"/>
                <a:gd name="connsiteY25" fmla="*/ 550 h 558"/>
                <a:gd name="connsiteX26" fmla="*/ 1102 w 1102"/>
                <a:gd name="connsiteY26" fmla="*/ 550 h 558"/>
                <a:gd name="connsiteX27" fmla="*/ 1102 w 1102"/>
                <a:gd name="connsiteY27" fmla="*/ 552 h 558"/>
                <a:gd name="connsiteX28" fmla="*/ 1102 w 1102"/>
                <a:gd name="connsiteY28" fmla="*/ 552 h 558"/>
                <a:gd name="connsiteX29" fmla="*/ 1100 w 1102"/>
                <a:gd name="connsiteY29" fmla="*/ 556 h 558"/>
                <a:gd name="connsiteX30" fmla="*/ 1100 w 1102"/>
                <a:gd name="connsiteY30" fmla="*/ 558 h 558"/>
                <a:gd name="connsiteX31" fmla="*/ 580 w 1102"/>
                <a:gd name="connsiteY31" fmla="*/ 340 h 558"/>
                <a:gd name="connsiteX32" fmla="*/ 554 w 1102"/>
                <a:gd name="connsiteY32" fmla="*/ 340 h 558"/>
                <a:gd name="connsiteX33" fmla="*/ 554 w 1102"/>
                <a:gd name="connsiteY33" fmla="*/ 340 h 558"/>
                <a:gd name="connsiteX34" fmla="*/ 528 w 1102"/>
                <a:gd name="connsiteY34" fmla="*/ 340 h 558"/>
                <a:gd name="connsiteX35" fmla="*/ 502 w 1102"/>
                <a:gd name="connsiteY35" fmla="*/ 342 h 558"/>
                <a:gd name="connsiteX36" fmla="*/ 452 w 1102"/>
                <a:gd name="connsiteY36" fmla="*/ 350 h 558"/>
                <a:gd name="connsiteX37" fmla="*/ 402 w 1102"/>
                <a:gd name="connsiteY37" fmla="*/ 360 h 558"/>
                <a:gd name="connsiteX38" fmla="*/ 356 w 1102"/>
                <a:gd name="connsiteY38" fmla="*/ 374 h 558"/>
                <a:gd name="connsiteX39" fmla="*/ 310 w 1102"/>
                <a:gd name="connsiteY39" fmla="*/ 390 h 558"/>
                <a:gd name="connsiteX40" fmla="*/ 266 w 1102"/>
                <a:gd name="connsiteY40" fmla="*/ 408 h 558"/>
                <a:gd name="connsiteX41" fmla="*/ 226 w 1102"/>
                <a:gd name="connsiteY41" fmla="*/ 428 h 558"/>
                <a:gd name="connsiteX42" fmla="*/ 188 w 1102"/>
                <a:gd name="connsiteY42" fmla="*/ 448 h 558"/>
                <a:gd name="connsiteX43" fmla="*/ 120 w 1102"/>
                <a:gd name="connsiteY43" fmla="*/ 488 h 558"/>
                <a:gd name="connsiteX44" fmla="*/ 66 w 1102"/>
                <a:gd name="connsiteY44" fmla="*/ 522 h 558"/>
                <a:gd name="connsiteX45" fmla="*/ 26 w 1102"/>
                <a:gd name="connsiteY45" fmla="*/ 546 h 558"/>
                <a:gd name="connsiteX46" fmla="*/ 14 w 1102"/>
                <a:gd name="connsiteY46" fmla="*/ 554 h 558"/>
                <a:gd name="connsiteX47" fmla="*/ 4 w 1102"/>
                <a:gd name="connsiteY47" fmla="*/ 556 h 558"/>
                <a:gd name="connsiteX48" fmla="*/ 4 w 1102"/>
                <a:gd name="connsiteY48" fmla="*/ 556 h 558"/>
                <a:gd name="connsiteX49" fmla="*/ 2 w 1102"/>
                <a:gd name="connsiteY49" fmla="*/ 554 h 558"/>
                <a:gd name="connsiteX50" fmla="*/ 0 w 1102"/>
                <a:gd name="connsiteY50" fmla="*/ 552 h 558"/>
                <a:gd name="connsiteX51" fmla="*/ 0 w 1102"/>
                <a:gd name="connsiteY51" fmla="*/ 552 h 558"/>
                <a:gd name="connsiteX52" fmla="*/ 0 w 1102"/>
                <a:gd name="connsiteY52" fmla="*/ 550 h 558"/>
                <a:gd name="connsiteX53" fmla="*/ 0 w 1102"/>
                <a:gd name="connsiteY53" fmla="*/ 550 h 558"/>
                <a:gd name="connsiteX54" fmla="*/ 2 w 1102"/>
                <a:gd name="connsiteY54" fmla="*/ 522 h 558"/>
                <a:gd name="connsiteX55" fmla="*/ 4 w 1102"/>
                <a:gd name="connsiteY55" fmla="*/ 494 h 558"/>
                <a:gd name="connsiteX56" fmla="*/ 8 w 1102"/>
                <a:gd name="connsiteY56" fmla="*/ 466 h 558"/>
                <a:gd name="connsiteX57" fmla="*/ 14 w 1102"/>
                <a:gd name="connsiteY57" fmla="*/ 440 h 558"/>
                <a:gd name="connsiteX58" fmla="*/ 20 w 1102"/>
                <a:gd name="connsiteY58" fmla="*/ 412 h 558"/>
                <a:gd name="connsiteX59" fmla="*/ 28 w 1102"/>
                <a:gd name="connsiteY59" fmla="*/ 386 h 558"/>
                <a:gd name="connsiteX60" fmla="*/ 38 w 1102"/>
                <a:gd name="connsiteY60" fmla="*/ 362 h 558"/>
                <a:gd name="connsiteX61" fmla="*/ 48 w 1102"/>
                <a:gd name="connsiteY61" fmla="*/ 336 h 558"/>
                <a:gd name="connsiteX62" fmla="*/ 58 w 1102"/>
                <a:gd name="connsiteY62" fmla="*/ 312 h 558"/>
                <a:gd name="connsiteX63" fmla="*/ 70 w 1102"/>
                <a:gd name="connsiteY63" fmla="*/ 288 h 558"/>
                <a:gd name="connsiteX64" fmla="*/ 84 w 1102"/>
                <a:gd name="connsiteY64" fmla="*/ 266 h 558"/>
                <a:gd name="connsiteX65" fmla="*/ 98 w 1102"/>
                <a:gd name="connsiteY65" fmla="*/ 242 h 558"/>
                <a:gd name="connsiteX66" fmla="*/ 114 w 1102"/>
                <a:gd name="connsiteY66" fmla="*/ 222 h 558"/>
                <a:gd name="connsiteX67" fmla="*/ 130 w 1102"/>
                <a:gd name="connsiteY67" fmla="*/ 200 h 558"/>
                <a:gd name="connsiteX68" fmla="*/ 146 w 1102"/>
                <a:gd name="connsiteY68" fmla="*/ 180 h 558"/>
                <a:gd name="connsiteX69" fmla="*/ 164 w 1102"/>
                <a:gd name="connsiteY69" fmla="*/ 162 h 558"/>
                <a:gd name="connsiteX70" fmla="*/ 184 w 1102"/>
                <a:gd name="connsiteY70" fmla="*/ 144 h 558"/>
                <a:gd name="connsiteX71" fmla="*/ 204 w 1102"/>
                <a:gd name="connsiteY71" fmla="*/ 126 h 558"/>
                <a:gd name="connsiteX72" fmla="*/ 224 w 1102"/>
                <a:gd name="connsiteY72" fmla="*/ 110 h 558"/>
                <a:gd name="connsiteX73" fmla="*/ 246 w 1102"/>
                <a:gd name="connsiteY73" fmla="*/ 94 h 558"/>
                <a:gd name="connsiteX74" fmla="*/ 268 w 1102"/>
                <a:gd name="connsiteY74" fmla="*/ 80 h 558"/>
                <a:gd name="connsiteX75" fmla="*/ 290 w 1102"/>
                <a:gd name="connsiteY75" fmla="*/ 66 h 558"/>
                <a:gd name="connsiteX76" fmla="*/ 314 w 1102"/>
                <a:gd name="connsiteY76" fmla="*/ 54 h 558"/>
                <a:gd name="connsiteX77" fmla="*/ 338 w 1102"/>
                <a:gd name="connsiteY77" fmla="*/ 44 h 558"/>
                <a:gd name="connsiteX78" fmla="*/ 362 w 1102"/>
                <a:gd name="connsiteY78" fmla="*/ 34 h 558"/>
                <a:gd name="connsiteX79" fmla="*/ 388 w 1102"/>
                <a:gd name="connsiteY79" fmla="*/ 24 h 558"/>
                <a:gd name="connsiteX80" fmla="*/ 414 w 1102"/>
                <a:gd name="connsiteY80" fmla="*/ 18 h 558"/>
                <a:gd name="connsiteX81" fmla="*/ 440 w 1102"/>
                <a:gd name="connsiteY81" fmla="*/ 12 h 558"/>
                <a:gd name="connsiteX82" fmla="*/ 468 w 1102"/>
                <a:gd name="connsiteY82" fmla="*/ 6 h 558"/>
                <a:gd name="connsiteX83" fmla="*/ 494 w 1102"/>
                <a:gd name="connsiteY83" fmla="*/ 2 h 558"/>
                <a:gd name="connsiteX84" fmla="*/ 522 w 1102"/>
                <a:gd name="connsiteY84" fmla="*/ 0 h 558"/>
                <a:gd name="connsiteX85" fmla="*/ 550 w 1102"/>
                <a:gd name="connsiteY85" fmla="*/ 0 h 558"/>
                <a:gd name="connsiteX86" fmla="*/ 550 w 1102"/>
                <a:gd name="connsiteY86" fmla="*/ 0 h 558"/>
                <a:gd name="connsiteX87" fmla="*/ 580 w 1102"/>
                <a:gd name="connsiteY87" fmla="*/ 0 h 558"/>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1102 w 1102"/>
                <a:gd name="connsiteY28" fmla="*/ 552 h 556"/>
                <a:gd name="connsiteX29" fmla="*/ 1100 w 1102"/>
                <a:gd name="connsiteY29" fmla="*/ 556 h 556"/>
                <a:gd name="connsiteX30" fmla="*/ 580 w 1102"/>
                <a:gd name="connsiteY30" fmla="*/ 340 h 556"/>
                <a:gd name="connsiteX31" fmla="*/ 554 w 1102"/>
                <a:gd name="connsiteY31" fmla="*/ 340 h 556"/>
                <a:gd name="connsiteX32" fmla="*/ 554 w 1102"/>
                <a:gd name="connsiteY32" fmla="*/ 340 h 556"/>
                <a:gd name="connsiteX33" fmla="*/ 528 w 1102"/>
                <a:gd name="connsiteY33" fmla="*/ 340 h 556"/>
                <a:gd name="connsiteX34" fmla="*/ 502 w 1102"/>
                <a:gd name="connsiteY34" fmla="*/ 342 h 556"/>
                <a:gd name="connsiteX35" fmla="*/ 452 w 1102"/>
                <a:gd name="connsiteY35" fmla="*/ 350 h 556"/>
                <a:gd name="connsiteX36" fmla="*/ 402 w 1102"/>
                <a:gd name="connsiteY36" fmla="*/ 360 h 556"/>
                <a:gd name="connsiteX37" fmla="*/ 356 w 1102"/>
                <a:gd name="connsiteY37" fmla="*/ 374 h 556"/>
                <a:gd name="connsiteX38" fmla="*/ 310 w 1102"/>
                <a:gd name="connsiteY38" fmla="*/ 390 h 556"/>
                <a:gd name="connsiteX39" fmla="*/ 266 w 1102"/>
                <a:gd name="connsiteY39" fmla="*/ 408 h 556"/>
                <a:gd name="connsiteX40" fmla="*/ 226 w 1102"/>
                <a:gd name="connsiteY40" fmla="*/ 428 h 556"/>
                <a:gd name="connsiteX41" fmla="*/ 188 w 1102"/>
                <a:gd name="connsiteY41" fmla="*/ 448 h 556"/>
                <a:gd name="connsiteX42" fmla="*/ 120 w 1102"/>
                <a:gd name="connsiteY42" fmla="*/ 488 h 556"/>
                <a:gd name="connsiteX43" fmla="*/ 66 w 1102"/>
                <a:gd name="connsiteY43" fmla="*/ 522 h 556"/>
                <a:gd name="connsiteX44" fmla="*/ 26 w 1102"/>
                <a:gd name="connsiteY44" fmla="*/ 546 h 556"/>
                <a:gd name="connsiteX45" fmla="*/ 14 w 1102"/>
                <a:gd name="connsiteY45" fmla="*/ 554 h 556"/>
                <a:gd name="connsiteX46" fmla="*/ 4 w 1102"/>
                <a:gd name="connsiteY46" fmla="*/ 556 h 556"/>
                <a:gd name="connsiteX47" fmla="*/ 4 w 1102"/>
                <a:gd name="connsiteY47" fmla="*/ 556 h 556"/>
                <a:gd name="connsiteX48" fmla="*/ 2 w 1102"/>
                <a:gd name="connsiteY48" fmla="*/ 554 h 556"/>
                <a:gd name="connsiteX49" fmla="*/ 0 w 1102"/>
                <a:gd name="connsiteY49" fmla="*/ 552 h 556"/>
                <a:gd name="connsiteX50" fmla="*/ 0 w 1102"/>
                <a:gd name="connsiteY50" fmla="*/ 552 h 556"/>
                <a:gd name="connsiteX51" fmla="*/ 0 w 1102"/>
                <a:gd name="connsiteY51" fmla="*/ 550 h 556"/>
                <a:gd name="connsiteX52" fmla="*/ 0 w 1102"/>
                <a:gd name="connsiteY52" fmla="*/ 550 h 556"/>
                <a:gd name="connsiteX53" fmla="*/ 2 w 1102"/>
                <a:gd name="connsiteY53" fmla="*/ 522 h 556"/>
                <a:gd name="connsiteX54" fmla="*/ 4 w 1102"/>
                <a:gd name="connsiteY54" fmla="*/ 494 h 556"/>
                <a:gd name="connsiteX55" fmla="*/ 8 w 1102"/>
                <a:gd name="connsiteY55" fmla="*/ 466 h 556"/>
                <a:gd name="connsiteX56" fmla="*/ 14 w 1102"/>
                <a:gd name="connsiteY56" fmla="*/ 440 h 556"/>
                <a:gd name="connsiteX57" fmla="*/ 20 w 1102"/>
                <a:gd name="connsiteY57" fmla="*/ 412 h 556"/>
                <a:gd name="connsiteX58" fmla="*/ 28 w 1102"/>
                <a:gd name="connsiteY58" fmla="*/ 386 h 556"/>
                <a:gd name="connsiteX59" fmla="*/ 38 w 1102"/>
                <a:gd name="connsiteY59" fmla="*/ 362 h 556"/>
                <a:gd name="connsiteX60" fmla="*/ 48 w 1102"/>
                <a:gd name="connsiteY60" fmla="*/ 336 h 556"/>
                <a:gd name="connsiteX61" fmla="*/ 58 w 1102"/>
                <a:gd name="connsiteY61" fmla="*/ 312 h 556"/>
                <a:gd name="connsiteX62" fmla="*/ 70 w 1102"/>
                <a:gd name="connsiteY62" fmla="*/ 288 h 556"/>
                <a:gd name="connsiteX63" fmla="*/ 84 w 1102"/>
                <a:gd name="connsiteY63" fmla="*/ 266 h 556"/>
                <a:gd name="connsiteX64" fmla="*/ 98 w 1102"/>
                <a:gd name="connsiteY64" fmla="*/ 242 h 556"/>
                <a:gd name="connsiteX65" fmla="*/ 114 w 1102"/>
                <a:gd name="connsiteY65" fmla="*/ 222 h 556"/>
                <a:gd name="connsiteX66" fmla="*/ 130 w 1102"/>
                <a:gd name="connsiteY66" fmla="*/ 200 h 556"/>
                <a:gd name="connsiteX67" fmla="*/ 146 w 1102"/>
                <a:gd name="connsiteY67" fmla="*/ 180 h 556"/>
                <a:gd name="connsiteX68" fmla="*/ 164 w 1102"/>
                <a:gd name="connsiteY68" fmla="*/ 162 h 556"/>
                <a:gd name="connsiteX69" fmla="*/ 184 w 1102"/>
                <a:gd name="connsiteY69" fmla="*/ 144 h 556"/>
                <a:gd name="connsiteX70" fmla="*/ 204 w 1102"/>
                <a:gd name="connsiteY70" fmla="*/ 126 h 556"/>
                <a:gd name="connsiteX71" fmla="*/ 224 w 1102"/>
                <a:gd name="connsiteY71" fmla="*/ 110 h 556"/>
                <a:gd name="connsiteX72" fmla="*/ 246 w 1102"/>
                <a:gd name="connsiteY72" fmla="*/ 94 h 556"/>
                <a:gd name="connsiteX73" fmla="*/ 268 w 1102"/>
                <a:gd name="connsiteY73" fmla="*/ 80 h 556"/>
                <a:gd name="connsiteX74" fmla="*/ 290 w 1102"/>
                <a:gd name="connsiteY74" fmla="*/ 66 h 556"/>
                <a:gd name="connsiteX75" fmla="*/ 314 w 1102"/>
                <a:gd name="connsiteY75" fmla="*/ 54 h 556"/>
                <a:gd name="connsiteX76" fmla="*/ 338 w 1102"/>
                <a:gd name="connsiteY76" fmla="*/ 44 h 556"/>
                <a:gd name="connsiteX77" fmla="*/ 362 w 1102"/>
                <a:gd name="connsiteY77" fmla="*/ 34 h 556"/>
                <a:gd name="connsiteX78" fmla="*/ 388 w 1102"/>
                <a:gd name="connsiteY78" fmla="*/ 24 h 556"/>
                <a:gd name="connsiteX79" fmla="*/ 414 w 1102"/>
                <a:gd name="connsiteY79" fmla="*/ 18 h 556"/>
                <a:gd name="connsiteX80" fmla="*/ 440 w 1102"/>
                <a:gd name="connsiteY80" fmla="*/ 12 h 556"/>
                <a:gd name="connsiteX81" fmla="*/ 468 w 1102"/>
                <a:gd name="connsiteY81" fmla="*/ 6 h 556"/>
                <a:gd name="connsiteX82" fmla="*/ 494 w 1102"/>
                <a:gd name="connsiteY82" fmla="*/ 2 h 556"/>
                <a:gd name="connsiteX83" fmla="*/ 522 w 1102"/>
                <a:gd name="connsiteY83" fmla="*/ 0 h 556"/>
                <a:gd name="connsiteX84" fmla="*/ 550 w 1102"/>
                <a:gd name="connsiteY84" fmla="*/ 0 h 556"/>
                <a:gd name="connsiteX85" fmla="*/ 550 w 1102"/>
                <a:gd name="connsiteY85" fmla="*/ 0 h 556"/>
                <a:gd name="connsiteX86" fmla="*/ 580 w 1102"/>
                <a:gd name="connsiteY86"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1102 w 1102"/>
                <a:gd name="connsiteY28" fmla="*/ 552 h 556"/>
                <a:gd name="connsiteX29" fmla="*/ 580 w 1102"/>
                <a:gd name="connsiteY29" fmla="*/ 340 h 556"/>
                <a:gd name="connsiteX30" fmla="*/ 554 w 1102"/>
                <a:gd name="connsiteY30" fmla="*/ 340 h 556"/>
                <a:gd name="connsiteX31" fmla="*/ 554 w 1102"/>
                <a:gd name="connsiteY31" fmla="*/ 340 h 556"/>
                <a:gd name="connsiteX32" fmla="*/ 528 w 1102"/>
                <a:gd name="connsiteY32" fmla="*/ 340 h 556"/>
                <a:gd name="connsiteX33" fmla="*/ 502 w 1102"/>
                <a:gd name="connsiteY33" fmla="*/ 342 h 556"/>
                <a:gd name="connsiteX34" fmla="*/ 452 w 1102"/>
                <a:gd name="connsiteY34" fmla="*/ 350 h 556"/>
                <a:gd name="connsiteX35" fmla="*/ 402 w 1102"/>
                <a:gd name="connsiteY35" fmla="*/ 360 h 556"/>
                <a:gd name="connsiteX36" fmla="*/ 356 w 1102"/>
                <a:gd name="connsiteY36" fmla="*/ 374 h 556"/>
                <a:gd name="connsiteX37" fmla="*/ 310 w 1102"/>
                <a:gd name="connsiteY37" fmla="*/ 390 h 556"/>
                <a:gd name="connsiteX38" fmla="*/ 266 w 1102"/>
                <a:gd name="connsiteY38" fmla="*/ 408 h 556"/>
                <a:gd name="connsiteX39" fmla="*/ 226 w 1102"/>
                <a:gd name="connsiteY39" fmla="*/ 428 h 556"/>
                <a:gd name="connsiteX40" fmla="*/ 188 w 1102"/>
                <a:gd name="connsiteY40" fmla="*/ 448 h 556"/>
                <a:gd name="connsiteX41" fmla="*/ 120 w 1102"/>
                <a:gd name="connsiteY41" fmla="*/ 488 h 556"/>
                <a:gd name="connsiteX42" fmla="*/ 66 w 1102"/>
                <a:gd name="connsiteY42" fmla="*/ 522 h 556"/>
                <a:gd name="connsiteX43" fmla="*/ 26 w 1102"/>
                <a:gd name="connsiteY43" fmla="*/ 546 h 556"/>
                <a:gd name="connsiteX44" fmla="*/ 14 w 1102"/>
                <a:gd name="connsiteY44" fmla="*/ 554 h 556"/>
                <a:gd name="connsiteX45" fmla="*/ 4 w 1102"/>
                <a:gd name="connsiteY45" fmla="*/ 556 h 556"/>
                <a:gd name="connsiteX46" fmla="*/ 4 w 1102"/>
                <a:gd name="connsiteY46" fmla="*/ 556 h 556"/>
                <a:gd name="connsiteX47" fmla="*/ 2 w 1102"/>
                <a:gd name="connsiteY47" fmla="*/ 554 h 556"/>
                <a:gd name="connsiteX48" fmla="*/ 0 w 1102"/>
                <a:gd name="connsiteY48" fmla="*/ 552 h 556"/>
                <a:gd name="connsiteX49" fmla="*/ 0 w 1102"/>
                <a:gd name="connsiteY49" fmla="*/ 552 h 556"/>
                <a:gd name="connsiteX50" fmla="*/ 0 w 1102"/>
                <a:gd name="connsiteY50" fmla="*/ 550 h 556"/>
                <a:gd name="connsiteX51" fmla="*/ 0 w 1102"/>
                <a:gd name="connsiteY51" fmla="*/ 550 h 556"/>
                <a:gd name="connsiteX52" fmla="*/ 2 w 1102"/>
                <a:gd name="connsiteY52" fmla="*/ 522 h 556"/>
                <a:gd name="connsiteX53" fmla="*/ 4 w 1102"/>
                <a:gd name="connsiteY53" fmla="*/ 494 h 556"/>
                <a:gd name="connsiteX54" fmla="*/ 8 w 1102"/>
                <a:gd name="connsiteY54" fmla="*/ 466 h 556"/>
                <a:gd name="connsiteX55" fmla="*/ 14 w 1102"/>
                <a:gd name="connsiteY55" fmla="*/ 440 h 556"/>
                <a:gd name="connsiteX56" fmla="*/ 20 w 1102"/>
                <a:gd name="connsiteY56" fmla="*/ 412 h 556"/>
                <a:gd name="connsiteX57" fmla="*/ 28 w 1102"/>
                <a:gd name="connsiteY57" fmla="*/ 386 h 556"/>
                <a:gd name="connsiteX58" fmla="*/ 38 w 1102"/>
                <a:gd name="connsiteY58" fmla="*/ 362 h 556"/>
                <a:gd name="connsiteX59" fmla="*/ 48 w 1102"/>
                <a:gd name="connsiteY59" fmla="*/ 336 h 556"/>
                <a:gd name="connsiteX60" fmla="*/ 58 w 1102"/>
                <a:gd name="connsiteY60" fmla="*/ 312 h 556"/>
                <a:gd name="connsiteX61" fmla="*/ 70 w 1102"/>
                <a:gd name="connsiteY61" fmla="*/ 288 h 556"/>
                <a:gd name="connsiteX62" fmla="*/ 84 w 1102"/>
                <a:gd name="connsiteY62" fmla="*/ 266 h 556"/>
                <a:gd name="connsiteX63" fmla="*/ 98 w 1102"/>
                <a:gd name="connsiteY63" fmla="*/ 242 h 556"/>
                <a:gd name="connsiteX64" fmla="*/ 114 w 1102"/>
                <a:gd name="connsiteY64" fmla="*/ 222 h 556"/>
                <a:gd name="connsiteX65" fmla="*/ 130 w 1102"/>
                <a:gd name="connsiteY65" fmla="*/ 200 h 556"/>
                <a:gd name="connsiteX66" fmla="*/ 146 w 1102"/>
                <a:gd name="connsiteY66" fmla="*/ 180 h 556"/>
                <a:gd name="connsiteX67" fmla="*/ 164 w 1102"/>
                <a:gd name="connsiteY67" fmla="*/ 162 h 556"/>
                <a:gd name="connsiteX68" fmla="*/ 184 w 1102"/>
                <a:gd name="connsiteY68" fmla="*/ 144 h 556"/>
                <a:gd name="connsiteX69" fmla="*/ 204 w 1102"/>
                <a:gd name="connsiteY69" fmla="*/ 126 h 556"/>
                <a:gd name="connsiteX70" fmla="*/ 224 w 1102"/>
                <a:gd name="connsiteY70" fmla="*/ 110 h 556"/>
                <a:gd name="connsiteX71" fmla="*/ 246 w 1102"/>
                <a:gd name="connsiteY71" fmla="*/ 94 h 556"/>
                <a:gd name="connsiteX72" fmla="*/ 268 w 1102"/>
                <a:gd name="connsiteY72" fmla="*/ 80 h 556"/>
                <a:gd name="connsiteX73" fmla="*/ 290 w 1102"/>
                <a:gd name="connsiteY73" fmla="*/ 66 h 556"/>
                <a:gd name="connsiteX74" fmla="*/ 314 w 1102"/>
                <a:gd name="connsiteY74" fmla="*/ 54 h 556"/>
                <a:gd name="connsiteX75" fmla="*/ 338 w 1102"/>
                <a:gd name="connsiteY75" fmla="*/ 44 h 556"/>
                <a:gd name="connsiteX76" fmla="*/ 362 w 1102"/>
                <a:gd name="connsiteY76" fmla="*/ 34 h 556"/>
                <a:gd name="connsiteX77" fmla="*/ 388 w 1102"/>
                <a:gd name="connsiteY77" fmla="*/ 24 h 556"/>
                <a:gd name="connsiteX78" fmla="*/ 414 w 1102"/>
                <a:gd name="connsiteY78" fmla="*/ 18 h 556"/>
                <a:gd name="connsiteX79" fmla="*/ 440 w 1102"/>
                <a:gd name="connsiteY79" fmla="*/ 12 h 556"/>
                <a:gd name="connsiteX80" fmla="*/ 468 w 1102"/>
                <a:gd name="connsiteY80" fmla="*/ 6 h 556"/>
                <a:gd name="connsiteX81" fmla="*/ 494 w 1102"/>
                <a:gd name="connsiteY81" fmla="*/ 2 h 556"/>
                <a:gd name="connsiteX82" fmla="*/ 522 w 1102"/>
                <a:gd name="connsiteY82" fmla="*/ 0 h 556"/>
                <a:gd name="connsiteX83" fmla="*/ 550 w 1102"/>
                <a:gd name="connsiteY83" fmla="*/ 0 h 556"/>
                <a:gd name="connsiteX84" fmla="*/ 550 w 1102"/>
                <a:gd name="connsiteY84" fmla="*/ 0 h 556"/>
                <a:gd name="connsiteX85" fmla="*/ 580 w 1102"/>
                <a:gd name="connsiteY85"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1102 w 1102"/>
                <a:gd name="connsiteY27" fmla="*/ 552 h 556"/>
                <a:gd name="connsiteX28" fmla="*/ 580 w 1102"/>
                <a:gd name="connsiteY28" fmla="*/ 340 h 556"/>
                <a:gd name="connsiteX29" fmla="*/ 554 w 1102"/>
                <a:gd name="connsiteY29" fmla="*/ 340 h 556"/>
                <a:gd name="connsiteX30" fmla="*/ 554 w 1102"/>
                <a:gd name="connsiteY30" fmla="*/ 340 h 556"/>
                <a:gd name="connsiteX31" fmla="*/ 528 w 1102"/>
                <a:gd name="connsiteY31" fmla="*/ 340 h 556"/>
                <a:gd name="connsiteX32" fmla="*/ 502 w 1102"/>
                <a:gd name="connsiteY32" fmla="*/ 342 h 556"/>
                <a:gd name="connsiteX33" fmla="*/ 452 w 1102"/>
                <a:gd name="connsiteY33" fmla="*/ 350 h 556"/>
                <a:gd name="connsiteX34" fmla="*/ 402 w 1102"/>
                <a:gd name="connsiteY34" fmla="*/ 360 h 556"/>
                <a:gd name="connsiteX35" fmla="*/ 356 w 1102"/>
                <a:gd name="connsiteY35" fmla="*/ 374 h 556"/>
                <a:gd name="connsiteX36" fmla="*/ 310 w 1102"/>
                <a:gd name="connsiteY36" fmla="*/ 390 h 556"/>
                <a:gd name="connsiteX37" fmla="*/ 266 w 1102"/>
                <a:gd name="connsiteY37" fmla="*/ 408 h 556"/>
                <a:gd name="connsiteX38" fmla="*/ 226 w 1102"/>
                <a:gd name="connsiteY38" fmla="*/ 428 h 556"/>
                <a:gd name="connsiteX39" fmla="*/ 188 w 1102"/>
                <a:gd name="connsiteY39" fmla="*/ 448 h 556"/>
                <a:gd name="connsiteX40" fmla="*/ 120 w 1102"/>
                <a:gd name="connsiteY40" fmla="*/ 488 h 556"/>
                <a:gd name="connsiteX41" fmla="*/ 66 w 1102"/>
                <a:gd name="connsiteY41" fmla="*/ 522 h 556"/>
                <a:gd name="connsiteX42" fmla="*/ 26 w 1102"/>
                <a:gd name="connsiteY42" fmla="*/ 546 h 556"/>
                <a:gd name="connsiteX43" fmla="*/ 14 w 1102"/>
                <a:gd name="connsiteY43" fmla="*/ 554 h 556"/>
                <a:gd name="connsiteX44" fmla="*/ 4 w 1102"/>
                <a:gd name="connsiteY44" fmla="*/ 556 h 556"/>
                <a:gd name="connsiteX45" fmla="*/ 4 w 1102"/>
                <a:gd name="connsiteY45" fmla="*/ 556 h 556"/>
                <a:gd name="connsiteX46" fmla="*/ 2 w 1102"/>
                <a:gd name="connsiteY46" fmla="*/ 554 h 556"/>
                <a:gd name="connsiteX47" fmla="*/ 0 w 1102"/>
                <a:gd name="connsiteY47" fmla="*/ 552 h 556"/>
                <a:gd name="connsiteX48" fmla="*/ 0 w 1102"/>
                <a:gd name="connsiteY48" fmla="*/ 552 h 556"/>
                <a:gd name="connsiteX49" fmla="*/ 0 w 1102"/>
                <a:gd name="connsiteY49" fmla="*/ 550 h 556"/>
                <a:gd name="connsiteX50" fmla="*/ 0 w 1102"/>
                <a:gd name="connsiteY50" fmla="*/ 550 h 556"/>
                <a:gd name="connsiteX51" fmla="*/ 2 w 1102"/>
                <a:gd name="connsiteY51" fmla="*/ 522 h 556"/>
                <a:gd name="connsiteX52" fmla="*/ 4 w 1102"/>
                <a:gd name="connsiteY52" fmla="*/ 494 h 556"/>
                <a:gd name="connsiteX53" fmla="*/ 8 w 1102"/>
                <a:gd name="connsiteY53" fmla="*/ 466 h 556"/>
                <a:gd name="connsiteX54" fmla="*/ 14 w 1102"/>
                <a:gd name="connsiteY54" fmla="*/ 440 h 556"/>
                <a:gd name="connsiteX55" fmla="*/ 20 w 1102"/>
                <a:gd name="connsiteY55" fmla="*/ 412 h 556"/>
                <a:gd name="connsiteX56" fmla="*/ 28 w 1102"/>
                <a:gd name="connsiteY56" fmla="*/ 386 h 556"/>
                <a:gd name="connsiteX57" fmla="*/ 38 w 1102"/>
                <a:gd name="connsiteY57" fmla="*/ 362 h 556"/>
                <a:gd name="connsiteX58" fmla="*/ 48 w 1102"/>
                <a:gd name="connsiteY58" fmla="*/ 336 h 556"/>
                <a:gd name="connsiteX59" fmla="*/ 58 w 1102"/>
                <a:gd name="connsiteY59" fmla="*/ 312 h 556"/>
                <a:gd name="connsiteX60" fmla="*/ 70 w 1102"/>
                <a:gd name="connsiteY60" fmla="*/ 288 h 556"/>
                <a:gd name="connsiteX61" fmla="*/ 84 w 1102"/>
                <a:gd name="connsiteY61" fmla="*/ 266 h 556"/>
                <a:gd name="connsiteX62" fmla="*/ 98 w 1102"/>
                <a:gd name="connsiteY62" fmla="*/ 242 h 556"/>
                <a:gd name="connsiteX63" fmla="*/ 114 w 1102"/>
                <a:gd name="connsiteY63" fmla="*/ 222 h 556"/>
                <a:gd name="connsiteX64" fmla="*/ 130 w 1102"/>
                <a:gd name="connsiteY64" fmla="*/ 200 h 556"/>
                <a:gd name="connsiteX65" fmla="*/ 146 w 1102"/>
                <a:gd name="connsiteY65" fmla="*/ 180 h 556"/>
                <a:gd name="connsiteX66" fmla="*/ 164 w 1102"/>
                <a:gd name="connsiteY66" fmla="*/ 162 h 556"/>
                <a:gd name="connsiteX67" fmla="*/ 184 w 1102"/>
                <a:gd name="connsiteY67" fmla="*/ 144 h 556"/>
                <a:gd name="connsiteX68" fmla="*/ 204 w 1102"/>
                <a:gd name="connsiteY68" fmla="*/ 126 h 556"/>
                <a:gd name="connsiteX69" fmla="*/ 224 w 1102"/>
                <a:gd name="connsiteY69" fmla="*/ 110 h 556"/>
                <a:gd name="connsiteX70" fmla="*/ 246 w 1102"/>
                <a:gd name="connsiteY70" fmla="*/ 94 h 556"/>
                <a:gd name="connsiteX71" fmla="*/ 268 w 1102"/>
                <a:gd name="connsiteY71" fmla="*/ 80 h 556"/>
                <a:gd name="connsiteX72" fmla="*/ 290 w 1102"/>
                <a:gd name="connsiteY72" fmla="*/ 66 h 556"/>
                <a:gd name="connsiteX73" fmla="*/ 314 w 1102"/>
                <a:gd name="connsiteY73" fmla="*/ 54 h 556"/>
                <a:gd name="connsiteX74" fmla="*/ 338 w 1102"/>
                <a:gd name="connsiteY74" fmla="*/ 44 h 556"/>
                <a:gd name="connsiteX75" fmla="*/ 362 w 1102"/>
                <a:gd name="connsiteY75" fmla="*/ 34 h 556"/>
                <a:gd name="connsiteX76" fmla="*/ 388 w 1102"/>
                <a:gd name="connsiteY76" fmla="*/ 24 h 556"/>
                <a:gd name="connsiteX77" fmla="*/ 414 w 1102"/>
                <a:gd name="connsiteY77" fmla="*/ 18 h 556"/>
                <a:gd name="connsiteX78" fmla="*/ 440 w 1102"/>
                <a:gd name="connsiteY78" fmla="*/ 12 h 556"/>
                <a:gd name="connsiteX79" fmla="*/ 468 w 1102"/>
                <a:gd name="connsiteY79" fmla="*/ 6 h 556"/>
                <a:gd name="connsiteX80" fmla="*/ 494 w 1102"/>
                <a:gd name="connsiteY80" fmla="*/ 2 h 556"/>
                <a:gd name="connsiteX81" fmla="*/ 522 w 1102"/>
                <a:gd name="connsiteY81" fmla="*/ 0 h 556"/>
                <a:gd name="connsiteX82" fmla="*/ 550 w 1102"/>
                <a:gd name="connsiteY82" fmla="*/ 0 h 556"/>
                <a:gd name="connsiteX83" fmla="*/ 550 w 1102"/>
                <a:gd name="connsiteY83" fmla="*/ 0 h 556"/>
                <a:gd name="connsiteX84" fmla="*/ 580 w 1102"/>
                <a:gd name="connsiteY84" fmla="*/ 0 h 556"/>
                <a:gd name="connsiteX0" fmla="*/ 740 w 1102"/>
                <a:gd name="connsiteY0" fmla="*/ 34 h 556"/>
                <a:gd name="connsiteX1" fmla="*/ 764 w 1102"/>
                <a:gd name="connsiteY1" fmla="*/ 44 h 556"/>
                <a:gd name="connsiteX2" fmla="*/ 788 w 1102"/>
                <a:gd name="connsiteY2" fmla="*/ 54 h 556"/>
                <a:gd name="connsiteX3" fmla="*/ 812 w 1102"/>
                <a:gd name="connsiteY3" fmla="*/ 66 h 556"/>
                <a:gd name="connsiteX4" fmla="*/ 834 w 1102"/>
                <a:gd name="connsiteY4" fmla="*/ 80 h 556"/>
                <a:gd name="connsiteX5" fmla="*/ 858 w 1102"/>
                <a:gd name="connsiteY5" fmla="*/ 94 h 556"/>
                <a:gd name="connsiteX6" fmla="*/ 878 w 1102"/>
                <a:gd name="connsiteY6" fmla="*/ 110 h 556"/>
                <a:gd name="connsiteX7" fmla="*/ 900 w 1102"/>
                <a:gd name="connsiteY7" fmla="*/ 126 h 556"/>
                <a:gd name="connsiteX8" fmla="*/ 918 w 1102"/>
                <a:gd name="connsiteY8" fmla="*/ 142 h 556"/>
                <a:gd name="connsiteX9" fmla="*/ 938 w 1102"/>
                <a:gd name="connsiteY9" fmla="*/ 162 h 556"/>
                <a:gd name="connsiteX10" fmla="*/ 956 w 1102"/>
                <a:gd name="connsiteY10" fmla="*/ 180 h 556"/>
                <a:gd name="connsiteX11" fmla="*/ 974 w 1102"/>
                <a:gd name="connsiteY11" fmla="*/ 200 h 556"/>
                <a:gd name="connsiteX12" fmla="*/ 990 w 1102"/>
                <a:gd name="connsiteY12" fmla="*/ 222 h 556"/>
                <a:gd name="connsiteX13" fmla="*/ 1004 w 1102"/>
                <a:gd name="connsiteY13" fmla="*/ 242 h 556"/>
                <a:gd name="connsiteX14" fmla="*/ 1020 w 1102"/>
                <a:gd name="connsiteY14" fmla="*/ 266 h 556"/>
                <a:gd name="connsiteX15" fmla="*/ 1032 w 1102"/>
                <a:gd name="connsiteY15" fmla="*/ 288 h 556"/>
                <a:gd name="connsiteX16" fmla="*/ 1044 w 1102"/>
                <a:gd name="connsiteY16" fmla="*/ 312 h 556"/>
                <a:gd name="connsiteX17" fmla="*/ 1056 w 1102"/>
                <a:gd name="connsiteY17" fmla="*/ 336 h 556"/>
                <a:gd name="connsiteX18" fmla="*/ 1066 w 1102"/>
                <a:gd name="connsiteY18" fmla="*/ 362 h 556"/>
                <a:gd name="connsiteX19" fmla="*/ 1074 w 1102"/>
                <a:gd name="connsiteY19" fmla="*/ 386 h 556"/>
                <a:gd name="connsiteX20" fmla="*/ 1082 w 1102"/>
                <a:gd name="connsiteY20" fmla="*/ 412 h 556"/>
                <a:gd name="connsiteX21" fmla="*/ 1088 w 1102"/>
                <a:gd name="connsiteY21" fmla="*/ 440 h 556"/>
                <a:gd name="connsiteX22" fmla="*/ 1094 w 1102"/>
                <a:gd name="connsiteY22" fmla="*/ 466 h 556"/>
                <a:gd name="connsiteX23" fmla="*/ 1098 w 1102"/>
                <a:gd name="connsiteY23" fmla="*/ 494 h 556"/>
                <a:gd name="connsiteX24" fmla="*/ 1100 w 1102"/>
                <a:gd name="connsiteY24" fmla="*/ 522 h 556"/>
                <a:gd name="connsiteX25" fmla="*/ 1102 w 1102"/>
                <a:gd name="connsiteY25" fmla="*/ 550 h 556"/>
                <a:gd name="connsiteX26" fmla="*/ 1102 w 1102"/>
                <a:gd name="connsiteY26" fmla="*/ 550 h 556"/>
                <a:gd name="connsiteX27" fmla="*/ 580 w 1102"/>
                <a:gd name="connsiteY27" fmla="*/ 340 h 556"/>
                <a:gd name="connsiteX28" fmla="*/ 554 w 1102"/>
                <a:gd name="connsiteY28" fmla="*/ 340 h 556"/>
                <a:gd name="connsiteX29" fmla="*/ 554 w 1102"/>
                <a:gd name="connsiteY29" fmla="*/ 340 h 556"/>
                <a:gd name="connsiteX30" fmla="*/ 528 w 1102"/>
                <a:gd name="connsiteY30" fmla="*/ 340 h 556"/>
                <a:gd name="connsiteX31" fmla="*/ 502 w 1102"/>
                <a:gd name="connsiteY31" fmla="*/ 342 h 556"/>
                <a:gd name="connsiteX32" fmla="*/ 452 w 1102"/>
                <a:gd name="connsiteY32" fmla="*/ 350 h 556"/>
                <a:gd name="connsiteX33" fmla="*/ 402 w 1102"/>
                <a:gd name="connsiteY33" fmla="*/ 360 h 556"/>
                <a:gd name="connsiteX34" fmla="*/ 356 w 1102"/>
                <a:gd name="connsiteY34" fmla="*/ 374 h 556"/>
                <a:gd name="connsiteX35" fmla="*/ 310 w 1102"/>
                <a:gd name="connsiteY35" fmla="*/ 390 h 556"/>
                <a:gd name="connsiteX36" fmla="*/ 266 w 1102"/>
                <a:gd name="connsiteY36" fmla="*/ 408 h 556"/>
                <a:gd name="connsiteX37" fmla="*/ 226 w 1102"/>
                <a:gd name="connsiteY37" fmla="*/ 428 h 556"/>
                <a:gd name="connsiteX38" fmla="*/ 188 w 1102"/>
                <a:gd name="connsiteY38" fmla="*/ 448 h 556"/>
                <a:gd name="connsiteX39" fmla="*/ 120 w 1102"/>
                <a:gd name="connsiteY39" fmla="*/ 488 h 556"/>
                <a:gd name="connsiteX40" fmla="*/ 66 w 1102"/>
                <a:gd name="connsiteY40" fmla="*/ 522 h 556"/>
                <a:gd name="connsiteX41" fmla="*/ 26 w 1102"/>
                <a:gd name="connsiteY41" fmla="*/ 546 h 556"/>
                <a:gd name="connsiteX42" fmla="*/ 14 w 1102"/>
                <a:gd name="connsiteY42" fmla="*/ 554 h 556"/>
                <a:gd name="connsiteX43" fmla="*/ 4 w 1102"/>
                <a:gd name="connsiteY43" fmla="*/ 556 h 556"/>
                <a:gd name="connsiteX44" fmla="*/ 4 w 1102"/>
                <a:gd name="connsiteY44" fmla="*/ 556 h 556"/>
                <a:gd name="connsiteX45" fmla="*/ 2 w 1102"/>
                <a:gd name="connsiteY45" fmla="*/ 554 h 556"/>
                <a:gd name="connsiteX46" fmla="*/ 0 w 1102"/>
                <a:gd name="connsiteY46" fmla="*/ 552 h 556"/>
                <a:gd name="connsiteX47" fmla="*/ 0 w 1102"/>
                <a:gd name="connsiteY47" fmla="*/ 552 h 556"/>
                <a:gd name="connsiteX48" fmla="*/ 0 w 1102"/>
                <a:gd name="connsiteY48" fmla="*/ 550 h 556"/>
                <a:gd name="connsiteX49" fmla="*/ 0 w 1102"/>
                <a:gd name="connsiteY49" fmla="*/ 550 h 556"/>
                <a:gd name="connsiteX50" fmla="*/ 2 w 1102"/>
                <a:gd name="connsiteY50" fmla="*/ 522 h 556"/>
                <a:gd name="connsiteX51" fmla="*/ 4 w 1102"/>
                <a:gd name="connsiteY51" fmla="*/ 494 h 556"/>
                <a:gd name="connsiteX52" fmla="*/ 8 w 1102"/>
                <a:gd name="connsiteY52" fmla="*/ 466 h 556"/>
                <a:gd name="connsiteX53" fmla="*/ 14 w 1102"/>
                <a:gd name="connsiteY53" fmla="*/ 440 h 556"/>
                <a:gd name="connsiteX54" fmla="*/ 20 w 1102"/>
                <a:gd name="connsiteY54" fmla="*/ 412 h 556"/>
                <a:gd name="connsiteX55" fmla="*/ 28 w 1102"/>
                <a:gd name="connsiteY55" fmla="*/ 386 h 556"/>
                <a:gd name="connsiteX56" fmla="*/ 38 w 1102"/>
                <a:gd name="connsiteY56" fmla="*/ 362 h 556"/>
                <a:gd name="connsiteX57" fmla="*/ 48 w 1102"/>
                <a:gd name="connsiteY57" fmla="*/ 336 h 556"/>
                <a:gd name="connsiteX58" fmla="*/ 58 w 1102"/>
                <a:gd name="connsiteY58" fmla="*/ 312 h 556"/>
                <a:gd name="connsiteX59" fmla="*/ 70 w 1102"/>
                <a:gd name="connsiteY59" fmla="*/ 288 h 556"/>
                <a:gd name="connsiteX60" fmla="*/ 84 w 1102"/>
                <a:gd name="connsiteY60" fmla="*/ 266 h 556"/>
                <a:gd name="connsiteX61" fmla="*/ 98 w 1102"/>
                <a:gd name="connsiteY61" fmla="*/ 242 h 556"/>
                <a:gd name="connsiteX62" fmla="*/ 114 w 1102"/>
                <a:gd name="connsiteY62" fmla="*/ 222 h 556"/>
                <a:gd name="connsiteX63" fmla="*/ 130 w 1102"/>
                <a:gd name="connsiteY63" fmla="*/ 200 h 556"/>
                <a:gd name="connsiteX64" fmla="*/ 146 w 1102"/>
                <a:gd name="connsiteY64" fmla="*/ 180 h 556"/>
                <a:gd name="connsiteX65" fmla="*/ 164 w 1102"/>
                <a:gd name="connsiteY65" fmla="*/ 162 h 556"/>
                <a:gd name="connsiteX66" fmla="*/ 184 w 1102"/>
                <a:gd name="connsiteY66" fmla="*/ 144 h 556"/>
                <a:gd name="connsiteX67" fmla="*/ 204 w 1102"/>
                <a:gd name="connsiteY67" fmla="*/ 126 h 556"/>
                <a:gd name="connsiteX68" fmla="*/ 224 w 1102"/>
                <a:gd name="connsiteY68" fmla="*/ 110 h 556"/>
                <a:gd name="connsiteX69" fmla="*/ 246 w 1102"/>
                <a:gd name="connsiteY69" fmla="*/ 94 h 556"/>
                <a:gd name="connsiteX70" fmla="*/ 268 w 1102"/>
                <a:gd name="connsiteY70" fmla="*/ 80 h 556"/>
                <a:gd name="connsiteX71" fmla="*/ 290 w 1102"/>
                <a:gd name="connsiteY71" fmla="*/ 66 h 556"/>
                <a:gd name="connsiteX72" fmla="*/ 314 w 1102"/>
                <a:gd name="connsiteY72" fmla="*/ 54 h 556"/>
                <a:gd name="connsiteX73" fmla="*/ 338 w 1102"/>
                <a:gd name="connsiteY73" fmla="*/ 44 h 556"/>
                <a:gd name="connsiteX74" fmla="*/ 362 w 1102"/>
                <a:gd name="connsiteY74" fmla="*/ 34 h 556"/>
                <a:gd name="connsiteX75" fmla="*/ 388 w 1102"/>
                <a:gd name="connsiteY75" fmla="*/ 24 h 556"/>
                <a:gd name="connsiteX76" fmla="*/ 414 w 1102"/>
                <a:gd name="connsiteY76" fmla="*/ 18 h 556"/>
                <a:gd name="connsiteX77" fmla="*/ 440 w 1102"/>
                <a:gd name="connsiteY77" fmla="*/ 12 h 556"/>
                <a:gd name="connsiteX78" fmla="*/ 468 w 1102"/>
                <a:gd name="connsiteY78" fmla="*/ 6 h 556"/>
                <a:gd name="connsiteX79" fmla="*/ 494 w 1102"/>
                <a:gd name="connsiteY79" fmla="*/ 2 h 556"/>
                <a:gd name="connsiteX80" fmla="*/ 522 w 1102"/>
                <a:gd name="connsiteY80" fmla="*/ 0 h 556"/>
                <a:gd name="connsiteX81" fmla="*/ 550 w 1102"/>
                <a:gd name="connsiteY81" fmla="*/ 0 h 556"/>
                <a:gd name="connsiteX82" fmla="*/ 550 w 1102"/>
                <a:gd name="connsiteY82" fmla="*/ 0 h 556"/>
                <a:gd name="connsiteX83" fmla="*/ 580 w 1102"/>
                <a:gd name="connsiteY83" fmla="*/ 0 h 556"/>
                <a:gd name="connsiteX0" fmla="*/ 740 w 1189"/>
                <a:gd name="connsiteY0" fmla="*/ 34 h 580"/>
                <a:gd name="connsiteX1" fmla="*/ 764 w 1189"/>
                <a:gd name="connsiteY1" fmla="*/ 44 h 580"/>
                <a:gd name="connsiteX2" fmla="*/ 788 w 1189"/>
                <a:gd name="connsiteY2" fmla="*/ 54 h 580"/>
                <a:gd name="connsiteX3" fmla="*/ 812 w 1189"/>
                <a:gd name="connsiteY3" fmla="*/ 66 h 580"/>
                <a:gd name="connsiteX4" fmla="*/ 834 w 1189"/>
                <a:gd name="connsiteY4" fmla="*/ 80 h 580"/>
                <a:gd name="connsiteX5" fmla="*/ 858 w 1189"/>
                <a:gd name="connsiteY5" fmla="*/ 94 h 580"/>
                <a:gd name="connsiteX6" fmla="*/ 878 w 1189"/>
                <a:gd name="connsiteY6" fmla="*/ 110 h 580"/>
                <a:gd name="connsiteX7" fmla="*/ 900 w 1189"/>
                <a:gd name="connsiteY7" fmla="*/ 126 h 580"/>
                <a:gd name="connsiteX8" fmla="*/ 918 w 1189"/>
                <a:gd name="connsiteY8" fmla="*/ 142 h 580"/>
                <a:gd name="connsiteX9" fmla="*/ 938 w 1189"/>
                <a:gd name="connsiteY9" fmla="*/ 162 h 580"/>
                <a:gd name="connsiteX10" fmla="*/ 956 w 1189"/>
                <a:gd name="connsiteY10" fmla="*/ 180 h 580"/>
                <a:gd name="connsiteX11" fmla="*/ 974 w 1189"/>
                <a:gd name="connsiteY11" fmla="*/ 200 h 580"/>
                <a:gd name="connsiteX12" fmla="*/ 990 w 1189"/>
                <a:gd name="connsiteY12" fmla="*/ 222 h 580"/>
                <a:gd name="connsiteX13" fmla="*/ 1004 w 1189"/>
                <a:gd name="connsiteY13" fmla="*/ 242 h 580"/>
                <a:gd name="connsiteX14" fmla="*/ 1020 w 1189"/>
                <a:gd name="connsiteY14" fmla="*/ 266 h 580"/>
                <a:gd name="connsiteX15" fmla="*/ 1032 w 1189"/>
                <a:gd name="connsiteY15" fmla="*/ 288 h 580"/>
                <a:gd name="connsiteX16" fmla="*/ 1044 w 1189"/>
                <a:gd name="connsiteY16" fmla="*/ 312 h 580"/>
                <a:gd name="connsiteX17" fmla="*/ 1056 w 1189"/>
                <a:gd name="connsiteY17" fmla="*/ 336 h 580"/>
                <a:gd name="connsiteX18" fmla="*/ 1066 w 1189"/>
                <a:gd name="connsiteY18" fmla="*/ 362 h 580"/>
                <a:gd name="connsiteX19" fmla="*/ 1074 w 1189"/>
                <a:gd name="connsiteY19" fmla="*/ 386 h 580"/>
                <a:gd name="connsiteX20" fmla="*/ 1082 w 1189"/>
                <a:gd name="connsiteY20" fmla="*/ 412 h 580"/>
                <a:gd name="connsiteX21" fmla="*/ 1088 w 1189"/>
                <a:gd name="connsiteY21" fmla="*/ 440 h 580"/>
                <a:gd name="connsiteX22" fmla="*/ 1094 w 1189"/>
                <a:gd name="connsiteY22" fmla="*/ 466 h 580"/>
                <a:gd name="connsiteX23" fmla="*/ 1098 w 1189"/>
                <a:gd name="connsiteY23" fmla="*/ 494 h 580"/>
                <a:gd name="connsiteX24" fmla="*/ 1100 w 1189"/>
                <a:gd name="connsiteY24" fmla="*/ 522 h 580"/>
                <a:gd name="connsiteX25" fmla="*/ 1102 w 1189"/>
                <a:gd name="connsiteY25" fmla="*/ 550 h 580"/>
                <a:gd name="connsiteX26" fmla="*/ 580 w 1189"/>
                <a:gd name="connsiteY26" fmla="*/ 340 h 580"/>
                <a:gd name="connsiteX27" fmla="*/ 554 w 1189"/>
                <a:gd name="connsiteY27" fmla="*/ 340 h 580"/>
                <a:gd name="connsiteX28" fmla="*/ 554 w 1189"/>
                <a:gd name="connsiteY28" fmla="*/ 340 h 580"/>
                <a:gd name="connsiteX29" fmla="*/ 528 w 1189"/>
                <a:gd name="connsiteY29" fmla="*/ 340 h 580"/>
                <a:gd name="connsiteX30" fmla="*/ 502 w 1189"/>
                <a:gd name="connsiteY30" fmla="*/ 342 h 580"/>
                <a:gd name="connsiteX31" fmla="*/ 452 w 1189"/>
                <a:gd name="connsiteY31" fmla="*/ 350 h 580"/>
                <a:gd name="connsiteX32" fmla="*/ 402 w 1189"/>
                <a:gd name="connsiteY32" fmla="*/ 360 h 580"/>
                <a:gd name="connsiteX33" fmla="*/ 356 w 1189"/>
                <a:gd name="connsiteY33" fmla="*/ 374 h 580"/>
                <a:gd name="connsiteX34" fmla="*/ 310 w 1189"/>
                <a:gd name="connsiteY34" fmla="*/ 390 h 580"/>
                <a:gd name="connsiteX35" fmla="*/ 266 w 1189"/>
                <a:gd name="connsiteY35" fmla="*/ 408 h 580"/>
                <a:gd name="connsiteX36" fmla="*/ 226 w 1189"/>
                <a:gd name="connsiteY36" fmla="*/ 428 h 580"/>
                <a:gd name="connsiteX37" fmla="*/ 188 w 1189"/>
                <a:gd name="connsiteY37" fmla="*/ 448 h 580"/>
                <a:gd name="connsiteX38" fmla="*/ 120 w 1189"/>
                <a:gd name="connsiteY38" fmla="*/ 488 h 580"/>
                <a:gd name="connsiteX39" fmla="*/ 66 w 1189"/>
                <a:gd name="connsiteY39" fmla="*/ 522 h 580"/>
                <a:gd name="connsiteX40" fmla="*/ 26 w 1189"/>
                <a:gd name="connsiteY40" fmla="*/ 546 h 580"/>
                <a:gd name="connsiteX41" fmla="*/ 14 w 1189"/>
                <a:gd name="connsiteY41" fmla="*/ 554 h 580"/>
                <a:gd name="connsiteX42" fmla="*/ 4 w 1189"/>
                <a:gd name="connsiteY42" fmla="*/ 556 h 580"/>
                <a:gd name="connsiteX43" fmla="*/ 4 w 1189"/>
                <a:gd name="connsiteY43" fmla="*/ 556 h 580"/>
                <a:gd name="connsiteX44" fmla="*/ 2 w 1189"/>
                <a:gd name="connsiteY44" fmla="*/ 554 h 580"/>
                <a:gd name="connsiteX45" fmla="*/ 0 w 1189"/>
                <a:gd name="connsiteY45" fmla="*/ 552 h 580"/>
                <a:gd name="connsiteX46" fmla="*/ 0 w 1189"/>
                <a:gd name="connsiteY46" fmla="*/ 552 h 580"/>
                <a:gd name="connsiteX47" fmla="*/ 0 w 1189"/>
                <a:gd name="connsiteY47" fmla="*/ 550 h 580"/>
                <a:gd name="connsiteX48" fmla="*/ 0 w 1189"/>
                <a:gd name="connsiteY48" fmla="*/ 550 h 580"/>
                <a:gd name="connsiteX49" fmla="*/ 2 w 1189"/>
                <a:gd name="connsiteY49" fmla="*/ 522 h 580"/>
                <a:gd name="connsiteX50" fmla="*/ 4 w 1189"/>
                <a:gd name="connsiteY50" fmla="*/ 494 h 580"/>
                <a:gd name="connsiteX51" fmla="*/ 8 w 1189"/>
                <a:gd name="connsiteY51" fmla="*/ 466 h 580"/>
                <a:gd name="connsiteX52" fmla="*/ 14 w 1189"/>
                <a:gd name="connsiteY52" fmla="*/ 440 h 580"/>
                <a:gd name="connsiteX53" fmla="*/ 20 w 1189"/>
                <a:gd name="connsiteY53" fmla="*/ 412 h 580"/>
                <a:gd name="connsiteX54" fmla="*/ 28 w 1189"/>
                <a:gd name="connsiteY54" fmla="*/ 386 h 580"/>
                <a:gd name="connsiteX55" fmla="*/ 38 w 1189"/>
                <a:gd name="connsiteY55" fmla="*/ 362 h 580"/>
                <a:gd name="connsiteX56" fmla="*/ 48 w 1189"/>
                <a:gd name="connsiteY56" fmla="*/ 336 h 580"/>
                <a:gd name="connsiteX57" fmla="*/ 58 w 1189"/>
                <a:gd name="connsiteY57" fmla="*/ 312 h 580"/>
                <a:gd name="connsiteX58" fmla="*/ 70 w 1189"/>
                <a:gd name="connsiteY58" fmla="*/ 288 h 580"/>
                <a:gd name="connsiteX59" fmla="*/ 84 w 1189"/>
                <a:gd name="connsiteY59" fmla="*/ 266 h 580"/>
                <a:gd name="connsiteX60" fmla="*/ 98 w 1189"/>
                <a:gd name="connsiteY60" fmla="*/ 242 h 580"/>
                <a:gd name="connsiteX61" fmla="*/ 114 w 1189"/>
                <a:gd name="connsiteY61" fmla="*/ 222 h 580"/>
                <a:gd name="connsiteX62" fmla="*/ 130 w 1189"/>
                <a:gd name="connsiteY62" fmla="*/ 200 h 580"/>
                <a:gd name="connsiteX63" fmla="*/ 146 w 1189"/>
                <a:gd name="connsiteY63" fmla="*/ 180 h 580"/>
                <a:gd name="connsiteX64" fmla="*/ 164 w 1189"/>
                <a:gd name="connsiteY64" fmla="*/ 162 h 580"/>
                <a:gd name="connsiteX65" fmla="*/ 184 w 1189"/>
                <a:gd name="connsiteY65" fmla="*/ 144 h 580"/>
                <a:gd name="connsiteX66" fmla="*/ 204 w 1189"/>
                <a:gd name="connsiteY66" fmla="*/ 126 h 580"/>
                <a:gd name="connsiteX67" fmla="*/ 224 w 1189"/>
                <a:gd name="connsiteY67" fmla="*/ 110 h 580"/>
                <a:gd name="connsiteX68" fmla="*/ 246 w 1189"/>
                <a:gd name="connsiteY68" fmla="*/ 94 h 580"/>
                <a:gd name="connsiteX69" fmla="*/ 268 w 1189"/>
                <a:gd name="connsiteY69" fmla="*/ 80 h 580"/>
                <a:gd name="connsiteX70" fmla="*/ 290 w 1189"/>
                <a:gd name="connsiteY70" fmla="*/ 66 h 580"/>
                <a:gd name="connsiteX71" fmla="*/ 314 w 1189"/>
                <a:gd name="connsiteY71" fmla="*/ 54 h 580"/>
                <a:gd name="connsiteX72" fmla="*/ 338 w 1189"/>
                <a:gd name="connsiteY72" fmla="*/ 44 h 580"/>
                <a:gd name="connsiteX73" fmla="*/ 362 w 1189"/>
                <a:gd name="connsiteY73" fmla="*/ 34 h 580"/>
                <a:gd name="connsiteX74" fmla="*/ 388 w 1189"/>
                <a:gd name="connsiteY74" fmla="*/ 24 h 580"/>
                <a:gd name="connsiteX75" fmla="*/ 414 w 1189"/>
                <a:gd name="connsiteY75" fmla="*/ 18 h 580"/>
                <a:gd name="connsiteX76" fmla="*/ 440 w 1189"/>
                <a:gd name="connsiteY76" fmla="*/ 12 h 580"/>
                <a:gd name="connsiteX77" fmla="*/ 468 w 1189"/>
                <a:gd name="connsiteY77" fmla="*/ 6 h 580"/>
                <a:gd name="connsiteX78" fmla="*/ 494 w 1189"/>
                <a:gd name="connsiteY78" fmla="*/ 2 h 580"/>
                <a:gd name="connsiteX79" fmla="*/ 522 w 1189"/>
                <a:gd name="connsiteY79" fmla="*/ 0 h 580"/>
                <a:gd name="connsiteX80" fmla="*/ 550 w 1189"/>
                <a:gd name="connsiteY80" fmla="*/ 0 h 580"/>
                <a:gd name="connsiteX81" fmla="*/ 550 w 1189"/>
                <a:gd name="connsiteY81" fmla="*/ 0 h 580"/>
                <a:gd name="connsiteX82" fmla="*/ 580 w 1189"/>
                <a:gd name="connsiteY82" fmla="*/ 0 h 580"/>
                <a:gd name="connsiteX0" fmla="*/ 740 w 1186"/>
                <a:gd name="connsiteY0" fmla="*/ 34 h 556"/>
                <a:gd name="connsiteX1" fmla="*/ 764 w 1186"/>
                <a:gd name="connsiteY1" fmla="*/ 44 h 556"/>
                <a:gd name="connsiteX2" fmla="*/ 788 w 1186"/>
                <a:gd name="connsiteY2" fmla="*/ 54 h 556"/>
                <a:gd name="connsiteX3" fmla="*/ 812 w 1186"/>
                <a:gd name="connsiteY3" fmla="*/ 66 h 556"/>
                <a:gd name="connsiteX4" fmla="*/ 834 w 1186"/>
                <a:gd name="connsiteY4" fmla="*/ 80 h 556"/>
                <a:gd name="connsiteX5" fmla="*/ 858 w 1186"/>
                <a:gd name="connsiteY5" fmla="*/ 94 h 556"/>
                <a:gd name="connsiteX6" fmla="*/ 878 w 1186"/>
                <a:gd name="connsiteY6" fmla="*/ 110 h 556"/>
                <a:gd name="connsiteX7" fmla="*/ 900 w 1186"/>
                <a:gd name="connsiteY7" fmla="*/ 126 h 556"/>
                <a:gd name="connsiteX8" fmla="*/ 918 w 1186"/>
                <a:gd name="connsiteY8" fmla="*/ 142 h 556"/>
                <a:gd name="connsiteX9" fmla="*/ 938 w 1186"/>
                <a:gd name="connsiteY9" fmla="*/ 162 h 556"/>
                <a:gd name="connsiteX10" fmla="*/ 956 w 1186"/>
                <a:gd name="connsiteY10" fmla="*/ 180 h 556"/>
                <a:gd name="connsiteX11" fmla="*/ 974 w 1186"/>
                <a:gd name="connsiteY11" fmla="*/ 200 h 556"/>
                <a:gd name="connsiteX12" fmla="*/ 990 w 1186"/>
                <a:gd name="connsiteY12" fmla="*/ 222 h 556"/>
                <a:gd name="connsiteX13" fmla="*/ 1004 w 1186"/>
                <a:gd name="connsiteY13" fmla="*/ 242 h 556"/>
                <a:gd name="connsiteX14" fmla="*/ 1020 w 1186"/>
                <a:gd name="connsiteY14" fmla="*/ 266 h 556"/>
                <a:gd name="connsiteX15" fmla="*/ 1032 w 1186"/>
                <a:gd name="connsiteY15" fmla="*/ 288 h 556"/>
                <a:gd name="connsiteX16" fmla="*/ 1044 w 1186"/>
                <a:gd name="connsiteY16" fmla="*/ 312 h 556"/>
                <a:gd name="connsiteX17" fmla="*/ 1056 w 1186"/>
                <a:gd name="connsiteY17" fmla="*/ 336 h 556"/>
                <a:gd name="connsiteX18" fmla="*/ 1066 w 1186"/>
                <a:gd name="connsiteY18" fmla="*/ 362 h 556"/>
                <a:gd name="connsiteX19" fmla="*/ 1074 w 1186"/>
                <a:gd name="connsiteY19" fmla="*/ 386 h 556"/>
                <a:gd name="connsiteX20" fmla="*/ 1082 w 1186"/>
                <a:gd name="connsiteY20" fmla="*/ 412 h 556"/>
                <a:gd name="connsiteX21" fmla="*/ 1088 w 1186"/>
                <a:gd name="connsiteY21" fmla="*/ 440 h 556"/>
                <a:gd name="connsiteX22" fmla="*/ 1094 w 1186"/>
                <a:gd name="connsiteY22" fmla="*/ 466 h 556"/>
                <a:gd name="connsiteX23" fmla="*/ 1098 w 1186"/>
                <a:gd name="connsiteY23" fmla="*/ 494 h 556"/>
                <a:gd name="connsiteX24" fmla="*/ 1100 w 1186"/>
                <a:gd name="connsiteY24" fmla="*/ 522 h 556"/>
                <a:gd name="connsiteX25" fmla="*/ 580 w 1186"/>
                <a:gd name="connsiteY25" fmla="*/ 340 h 556"/>
                <a:gd name="connsiteX26" fmla="*/ 554 w 1186"/>
                <a:gd name="connsiteY26" fmla="*/ 340 h 556"/>
                <a:gd name="connsiteX27" fmla="*/ 554 w 1186"/>
                <a:gd name="connsiteY27" fmla="*/ 340 h 556"/>
                <a:gd name="connsiteX28" fmla="*/ 528 w 1186"/>
                <a:gd name="connsiteY28" fmla="*/ 340 h 556"/>
                <a:gd name="connsiteX29" fmla="*/ 502 w 1186"/>
                <a:gd name="connsiteY29" fmla="*/ 342 h 556"/>
                <a:gd name="connsiteX30" fmla="*/ 452 w 1186"/>
                <a:gd name="connsiteY30" fmla="*/ 350 h 556"/>
                <a:gd name="connsiteX31" fmla="*/ 402 w 1186"/>
                <a:gd name="connsiteY31" fmla="*/ 360 h 556"/>
                <a:gd name="connsiteX32" fmla="*/ 356 w 1186"/>
                <a:gd name="connsiteY32" fmla="*/ 374 h 556"/>
                <a:gd name="connsiteX33" fmla="*/ 310 w 1186"/>
                <a:gd name="connsiteY33" fmla="*/ 390 h 556"/>
                <a:gd name="connsiteX34" fmla="*/ 266 w 1186"/>
                <a:gd name="connsiteY34" fmla="*/ 408 h 556"/>
                <a:gd name="connsiteX35" fmla="*/ 226 w 1186"/>
                <a:gd name="connsiteY35" fmla="*/ 428 h 556"/>
                <a:gd name="connsiteX36" fmla="*/ 188 w 1186"/>
                <a:gd name="connsiteY36" fmla="*/ 448 h 556"/>
                <a:gd name="connsiteX37" fmla="*/ 120 w 1186"/>
                <a:gd name="connsiteY37" fmla="*/ 488 h 556"/>
                <a:gd name="connsiteX38" fmla="*/ 66 w 1186"/>
                <a:gd name="connsiteY38" fmla="*/ 522 h 556"/>
                <a:gd name="connsiteX39" fmla="*/ 26 w 1186"/>
                <a:gd name="connsiteY39" fmla="*/ 546 h 556"/>
                <a:gd name="connsiteX40" fmla="*/ 14 w 1186"/>
                <a:gd name="connsiteY40" fmla="*/ 554 h 556"/>
                <a:gd name="connsiteX41" fmla="*/ 4 w 1186"/>
                <a:gd name="connsiteY41" fmla="*/ 556 h 556"/>
                <a:gd name="connsiteX42" fmla="*/ 4 w 1186"/>
                <a:gd name="connsiteY42" fmla="*/ 556 h 556"/>
                <a:gd name="connsiteX43" fmla="*/ 2 w 1186"/>
                <a:gd name="connsiteY43" fmla="*/ 554 h 556"/>
                <a:gd name="connsiteX44" fmla="*/ 0 w 1186"/>
                <a:gd name="connsiteY44" fmla="*/ 552 h 556"/>
                <a:gd name="connsiteX45" fmla="*/ 0 w 1186"/>
                <a:gd name="connsiteY45" fmla="*/ 552 h 556"/>
                <a:gd name="connsiteX46" fmla="*/ 0 w 1186"/>
                <a:gd name="connsiteY46" fmla="*/ 550 h 556"/>
                <a:gd name="connsiteX47" fmla="*/ 0 w 1186"/>
                <a:gd name="connsiteY47" fmla="*/ 550 h 556"/>
                <a:gd name="connsiteX48" fmla="*/ 2 w 1186"/>
                <a:gd name="connsiteY48" fmla="*/ 522 h 556"/>
                <a:gd name="connsiteX49" fmla="*/ 4 w 1186"/>
                <a:gd name="connsiteY49" fmla="*/ 494 h 556"/>
                <a:gd name="connsiteX50" fmla="*/ 8 w 1186"/>
                <a:gd name="connsiteY50" fmla="*/ 466 h 556"/>
                <a:gd name="connsiteX51" fmla="*/ 14 w 1186"/>
                <a:gd name="connsiteY51" fmla="*/ 440 h 556"/>
                <a:gd name="connsiteX52" fmla="*/ 20 w 1186"/>
                <a:gd name="connsiteY52" fmla="*/ 412 h 556"/>
                <a:gd name="connsiteX53" fmla="*/ 28 w 1186"/>
                <a:gd name="connsiteY53" fmla="*/ 386 h 556"/>
                <a:gd name="connsiteX54" fmla="*/ 38 w 1186"/>
                <a:gd name="connsiteY54" fmla="*/ 362 h 556"/>
                <a:gd name="connsiteX55" fmla="*/ 48 w 1186"/>
                <a:gd name="connsiteY55" fmla="*/ 336 h 556"/>
                <a:gd name="connsiteX56" fmla="*/ 58 w 1186"/>
                <a:gd name="connsiteY56" fmla="*/ 312 h 556"/>
                <a:gd name="connsiteX57" fmla="*/ 70 w 1186"/>
                <a:gd name="connsiteY57" fmla="*/ 288 h 556"/>
                <a:gd name="connsiteX58" fmla="*/ 84 w 1186"/>
                <a:gd name="connsiteY58" fmla="*/ 266 h 556"/>
                <a:gd name="connsiteX59" fmla="*/ 98 w 1186"/>
                <a:gd name="connsiteY59" fmla="*/ 242 h 556"/>
                <a:gd name="connsiteX60" fmla="*/ 114 w 1186"/>
                <a:gd name="connsiteY60" fmla="*/ 222 h 556"/>
                <a:gd name="connsiteX61" fmla="*/ 130 w 1186"/>
                <a:gd name="connsiteY61" fmla="*/ 200 h 556"/>
                <a:gd name="connsiteX62" fmla="*/ 146 w 1186"/>
                <a:gd name="connsiteY62" fmla="*/ 180 h 556"/>
                <a:gd name="connsiteX63" fmla="*/ 164 w 1186"/>
                <a:gd name="connsiteY63" fmla="*/ 162 h 556"/>
                <a:gd name="connsiteX64" fmla="*/ 184 w 1186"/>
                <a:gd name="connsiteY64" fmla="*/ 144 h 556"/>
                <a:gd name="connsiteX65" fmla="*/ 204 w 1186"/>
                <a:gd name="connsiteY65" fmla="*/ 126 h 556"/>
                <a:gd name="connsiteX66" fmla="*/ 224 w 1186"/>
                <a:gd name="connsiteY66" fmla="*/ 110 h 556"/>
                <a:gd name="connsiteX67" fmla="*/ 246 w 1186"/>
                <a:gd name="connsiteY67" fmla="*/ 94 h 556"/>
                <a:gd name="connsiteX68" fmla="*/ 268 w 1186"/>
                <a:gd name="connsiteY68" fmla="*/ 80 h 556"/>
                <a:gd name="connsiteX69" fmla="*/ 290 w 1186"/>
                <a:gd name="connsiteY69" fmla="*/ 66 h 556"/>
                <a:gd name="connsiteX70" fmla="*/ 314 w 1186"/>
                <a:gd name="connsiteY70" fmla="*/ 54 h 556"/>
                <a:gd name="connsiteX71" fmla="*/ 338 w 1186"/>
                <a:gd name="connsiteY71" fmla="*/ 44 h 556"/>
                <a:gd name="connsiteX72" fmla="*/ 362 w 1186"/>
                <a:gd name="connsiteY72" fmla="*/ 34 h 556"/>
                <a:gd name="connsiteX73" fmla="*/ 388 w 1186"/>
                <a:gd name="connsiteY73" fmla="*/ 24 h 556"/>
                <a:gd name="connsiteX74" fmla="*/ 414 w 1186"/>
                <a:gd name="connsiteY74" fmla="*/ 18 h 556"/>
                <a:gd name="connsiteX75" fmla="*/ 440 w 1186"/>
                <a:gd name="connsiteY75" fmla="*/ 12 h 556"/>
                <a:gd name="connsiteX76" fmla="*/ 468 w 1186"/>
                <a:gd name="connsiteY76" fmla="*/ 6 h 556"/>
                <a:gd name="connsiteX77" fmla="*/ 494 w 1186"/>
                <a:gd name="connsiteY77" fmla="*/ 2 h 556"/>
                <a:gd name="connsiteX78" fmla="*/ 522 w 1186"/>
                <a:gd name="connsiteY78" fmla="*/ 0 h 556"/>
                <a:gd name="connsiteX79" fmla="*/ 550 w 1186"/>
                <a:gd name="connsiteY79" fmla="*/ 0 h 556"/>
                <a:gd name="connsiteX80" fmla="*/ 550 w 1186"/>
                <a:gd name="connsiteY80" fmla="*/ 0 h 556"/>
                <a:gd name="connsiteX81" fmla="*/ 580 w 1186"/>
                <a:gd name="connsiteY81" fmla="*/ 0 h 556"/>
                <a:gd name="connsiteX0" fmla="*/ 740 w 1184"/>
                <a:gd name="connsiteY0" fmla="*/ 34 h 556"/>
                <a:gd name="connsiteX1" fmla="*/ 764 w 1184"/>
                <a:gd name="connsiteY1" fmla="*/ 44 h 556"/>
                <a:gd name="connsiteX2" fmla="*/ 788 w 1184"/>
                <a:gd name="connsiteY2" fmla="*/ 54 h 556"/>
                <a:gd name="connsiteX3" fmla="*/ 812 w 1184"/>
                <a:gd name="connsiteY3" fmla="*/ 66 h 556"/>
                <a:gd name="connsiteX4" fmla="*/ 834 w 1184"/>
                <a:gd name="connsiteY4" fmla="*/ 80 h 556"/>
                <a:gd name="connsiteX5" fmla="*/ 858 w 1184"/>
                <a:gd name="connsiteY5" fmla="*/ 94 h 556"/>
                <a:gd name="connsiteX6" fmla="*/ 878 w 1184"/>
                <a:gd name="connsiteY6" fmla="*/ 110 h 556"/>
                <a:gd name="connsiteX7" fmla="*/ 900 w 1184"/>
                <a:gd name="connsiteY7" fmla="*/ 126 h 556"/>
                <a:gd name="connsiteX8" fmla="*/ 918 w 1184"/>
                <a:gd name="connsiteY8" fmla="*/ 142 h 556"/>
                <a:gd name="connsiteX9" fmla="*/ 938 w 1184"/>
                <a:gd name="connsiteY9" fmla="*/ 162 h 556"/>
                <a:gd name="connsiteX10" fmla="*/ 956 w 1184"/>
                <a:gd name="connsiteY10" fmla="*/ 180 h 556"/>
                <a:gd name="connsiteX11" fmla="*/ 974 w 1184"/>
                <a:gd name="connsiteY11" fmla="*/ 200 h 556"/>
                <a:gd name="connsiteX12" fmla="*/ 990 w 1184"/>
                <a:gd name="connsiteY12" fmla="*/ 222 h 556"/>
                <a:gd name="connsiteX13" fmla="*/ 1004 w 1184"/>
                <a:gd name="connsiteY13" fmla="*/ 242 h 556"/>
                <a:gd name="connsiteX14" fmla="*/ 1020 w 1184"/>
                <a:gd name="connsiteY14" fmla="*/ 266 h 556"/>
                <a:gd name="connsiteX15" fmla="*/ 1032 w 1184"/>
                <a:gd name="connsiteY15" fmla="*/ 288 h 556"/>
                <a:gd name="connsiteX16" fmla="*/ 1044 w 1184"/>
                <a:gd name="connsiteY16" fmla="*/ 312 h 556"/>
                <a:gd name="connsiteX17" fmla="*/ 1056 w 1184"/>
                <a:gd name="connsiteY17" fmla="*/ 336 h 556"/>
                <a:gd name="connsiteX18" fmla="*/ 1066 w 1184"/>
                <a:gd name="connsiteY18" fmla="*/ 362 h 556"/>
                <a:gd name="connsiteX19" fmla="*/ 1074 w 1184"/>
                <a:gd name="connsiteY19" fmla="*/ 386 h 556"/>
                <a:gd name="connsiteX20" fmla="*/ 1082 w 1184"/>
                <a:gd name="connsiteY20" fmla="*/ 412 h 556"/>
                <a:gd name="connsiteX21" fmla="*/ 1088 w 1184"/>
                <a:gd name="connsiteY21" fmla="*/ 440 h 556"/>
                <a:gd name="connsiteX22" fmla="*/ 1094 w 1184"/>
                <a:gd name="connsiteY22" fmla="*/ 466 h 556"/>
                <a:gd name="connsiteX23" fmla="*/ 1098 w 1184"/>
                <a:gd name="connsiteY23" fmla="*/ 494 h 556"/>
                <a:gd name="connsiteX24" fmla="*/ 580 w 1184"/>
                <a:gd name="connsiteY24" fmla="*/ 340 h 556"/>
                <a:gd name="connsiteX25" fmla="*/ 554 w 1184"/>
                <a:gd name="connsiteY25" fmla="*/ 340 h 556"/>
                <a:gd name="connsiteX26" fmla="*/ 554 w 1184"/>
                <a:gd name="connsiteY26" fmla="*/ 340 h 556"/>
                <a:gd name="connsiteX27" fmla="*/ 528 w 1184"/>
                <a:gd name="connsiteY27" fmla="*/ 340 h 556"/>
                <a:gd name="connsiteX28" fmla="*/ 502 w 1184"/>
                <a:gd name="connsiteY28" fmla="*/ 342 h 556"/>
                <a:gd name="connsiteX29" fmla="*/ 452 w 1184"/>
                <a:gd name="connsiteY29" fmla="*/ 350 h 556"/>
                <a:gd name="connsiteX30" fmla="*/ 402 w 1184"/>
                <a:gd name="connsiteY30" fmla="*/ 360 h 556"/>
                <a:gd name="connsiteX31" fmla="*/ 356 w 1184"/>
                <a:gd name="connsiteY31" fmla="*/ 374 h 556"/>
                <a:gd name="connsiteX32" fmla="*/ 310 w 1184"/>
                <a:gd name="connsiteY32" fmla="*/ 390 h 556"/>
                <a:gd name="connsiteX33" fmla="*/ 266 w 1184"/>
                <a:gd name="connsiteY33" fmla="*/ 408 h 556"/>
                <a:gd name="connsiteX34" fmla="*/ 226 w 1184"/>
                <a:gd name="connsiteY34" fmla="*/ 428 h 556"/>
                <a:gd name="connsiteX35" fmla="*/ 188 w 1184"/>
                <a:gd name="connsiteY35" fmla="*/ 448 h 556"/>
                <a:gd name="connsiteX36" fmla="*/ 120 w 1184"/>
                <a:gd name="connsiteY36" fmla="*/ 488 h 556"/>
                <a:gd name="connsiteX37" fmla="*/ 66 w 1184"/>
                <a:gd name="connsiteY37" fmla="*/ 522 h 556"/>
                <a:gd name="connsiteX38" fmla="*/ 26 w 1184"/>
                <a:gd name="connsiteY38" fmla="*/ 546 h 556"/>
                <a:gd name="connsiteX39" fmla="*/ 14 w 1184"/>
                <a:gd name="connsiteY39" fmla="*/ 554 h 556"/>
                <a:gd name="connsiteX40" fmla="*/ 4 w 1184"/>
                <a:gd name="connsiteY40" fmla="*/ 556 h 556"/>
                <a:gd name="connsiteX41" fmla="*/ 4 w 1184"/>
                <a:gd name="connsiteY41" fmla="*/ 556 h 556"/>
                <a:gd name="connsiteX42" fmla="*/ 2 w 1184"/>
                <a:gd name="connsiteY42" fmla="*/ 554 h 556"/>
                <a:gd name="connsiteX43" fmla="*/ 0 w 1184"/>
                <a:gd name="connsiteY43" fmla="*/ 552 h 556"/>
                <a:gd name="connsiteX44" fmla="*/ 0 w 1184"/>
                <a:gd name="connsiteY44" fmla="*/ 552 h 556"/>
                <a:gd name="connsiteX45" fmla="*/ 0 w 1184"/>
                <a:gd name="connsiteY45" fmla="*/ 550 h 556"/>
                <a:gd name="connsiteX46" fmla="*/ 0 w 1184"/>
                <a:gd name="connsiteY46" fmla="*/ 550 h 556"/>
                <a:gd name="connsiteX47" fmla="*/ 2 w 1184"/>
                <a:gd name="connsiteY47" fmla="*/ 522 h 556"/>
                <a:gd name="connsiteX48" fmla="*/ 4 w 1184"/>
                <a:gd name="connsiteY48" fmla="*/ 494 h 556"/>
                <a:gd name="connsiteX49" fmla="*/ 8 w 1184"/>
                <a:gd name="connsiteY49" fmla="*/ 466 h 556"/>
                <a:gd name="connsiteX50" fmla="*/ 14 w 1184"/>
                <a:gd name="connsiteY50" fmla="*/ 440 h 556"/>
                <a:gd name="connsiteX51" fmla="*/ 20 w 1184"/>
                <a:gd name="connsiteY51" fmla="*/ 412 h 556"/>
                <a:gd name="connsiteX52" fmla="*/ 28 w 1184"/>
                <a:gd name="connsiteY52" fmla="*/ 386 h 556"/>
                <a:gd name="connsiteX53" fmla="*/ 38 w 1184"/>
                <a:gd name="connsiteY53" fmla="*/ 362 h 556"/>
                <a:gd name="connsiteX54" fmla="*/ 48 w 1184"/>
                <a:gd name="connsiteY54" fmla="*/ 336 h 556"/>
                <a:gd name="connsiteX55" fmla="*/ 58 w 1184"/>
                <a:gd name="connsiteY55" fmla="*/ 312 h 556"/>
                <a:gd name="connsiteX56" fmla="*/ 70 w 1184"/>
                <a:gd name="connsiteY56" fmla="*/ 288 h 556"/>
                <a:gd name="connsiteX57" fmla="*/ 84 w 1184"/>
                <a:gd name="connsiteY57" fmla="*/ 266 h 556"/>
                <a:gd name="connsiteX58" fmla="*/ 98 w 1184"/>
                <a:gd name="connsiteY58" fmla="*/ 242 h 556"/>
                <a:gd name="connsiteX59" fmla="*/ 114 w 1184"/>
                <a:gd name="connsiteY59" fmla="*/ 222 h 556"/>
                <a:gd name="connsiteX60" fmla="*/ 130 w 1184"/>
                <a:gd name="connsiteY60" fmla="*/ 200 h 556"/>
                <a:gd name="connsiteX61" fmla="*/ 146 w 1184"/>
                <a:gd name="connsiteY61" fmla="*/ 180 h 556"/>
                <a:gd name="connsiteX62" fmla="*/ 164 w 1184"/>
                <a:gd name="connsiteY62" fmla="*/ 162 h 556"/>
                <a:gd name="connsiteX63" fmla="*/ 184 w 1184"/>
                <a:gd name="connsiteY63" fmla="*/ 144 h 556"/>
                <a:gd name="connsiteX64" fmla="*/ 204 w 1184"/>
                <a:gd name="connsiteY64" fmla="*/ 126 h 556"/>
                <a:gd name="connsiteX65" fmla="*/ 224 w 1184"/>
                <a:gd name="connsiteY65" fmla="*/ 110 h 556"/>
                <a:gd name="connsiteX66" fmla="*/ 246 w 1184"/>
                <a:gd name="connsiteY66" fmla="*/ 94 h 556"/>
                <a:gd name="connsiteX67" fmla="*/ 268 w 1184"/>
                <a:gd name="connsiteY67" fmla="*/ 80 h 556"/>
                <a:gd name="connsiteX68" fmla="*/ 290 w 1184"/>
                <a:gd name="connsiteY68" fmla="*/ 66 h 556"/>
                <a:gd name="connsiteX69" fmla="*/ 314 w 1184"/>
                <a:gd name="connsiteY69" fmla="*/ 54 h 556"/>
                <a:gd name="connsiteX70" fmla="*/ 338 w 1184"/>
                <a:gd name="connsiteY70" fmla="*/ 44 h 556"/>
                <a:gd name="connsiteX71" fmla="*/ 362 w 1184"/>
                <a:gd name="connsiteY71" fmla="*/ 34 h 556"/>
                <a:gd name="connsiteX72" fmla="*/ 388 w 1184"/>
                <a:gd name="connsiteY72" fmla="*/ 24 h 556"/>
                <a:gd name="connsiteX73" fmla="*/ 414 w 1184"/>
                <a:gd name="connsiteY73" fmla="*/ 18 h 556"/>
                <a:gd name="connsiteX74" fmla="*/ 440 w 1184"/>
                <a:gd name="connsiteY74" fmla="*/ 12 h 556"/>
                <a:gd name="connsiteX75" fmla="*/ 468 w 1184"/>
                <a:gd name="connsiteY75" fmla="*/ 6 h 556"/>
                <a:gd name="connsiteX76" fmla="*/ 494 w 1184"/>
                <a:gd name="connsiteY76" fmla="*/ 2 h 556"/>
                <a:gd name="connsiteX77" fmla="*/ 522 w 1184"/>
                <a:gd name="connsiteY77" fmla="*/ 0 h 556"/>
                <a:gd name="connsiteX78" fmla="*/ 550 w 1184"/>
                <a:gd name="connsiteY78" fmla="*/ 0 h 556"/>
                <a:gd name="connsiteX79" fmla="*/ 550 w 1184"/>
                <a:gd name="connsiteY79" fmla="*/ 0 h 556"/>
                <a:gd name="connsiteX80" fmla="*/ 580 w 1184"/>
                <a:gd name="connsiteY80" fmla="*/ 0 h 556"/>
                <a:gd name="connsiteX0" fmla="*/ 740 w 1094"/>
                <a:gd name="connsiteY0" fmla="*/ 34 h 556"/>
                <a:gd name="connsiteX1" fmla="*/ 764 w 1094"/>
                <a:gd name="connsiteY1" fmla="*/ 44 h 556"/>
                <a:gd name="connsiteX2" fmla="*/ 788 w 1094"/>
                <a:gd name="connsiteY2" fmla="*/ 54 h 556"/>
                <a:gd name="connsiteX3" fmla="*/ 812 w 1094"/>
                <a:gd name="connsiteY3" fmla="*/ 66 h 556"/>
                <a:gd name="connsiteX4" fmla="*/ 834 w 1094"/>
                <a:gd name="connsiteY4" fmla="*/ 80 h 556"/>
                <a:gd name="connsiteX5" fmla="*/ 858 w 1094"/>
                <a:gd name="connsiteY5" fmla="*/ 94 h 556"/>
                <a:gd name="connsiteX6" fmla="*/ 878 w 1094"/>
                <a:gd name="connsiteY6" fmla="*/ 110 h 556"/>
                <a:gd name="connsiteX7" fmla="*/ 900 w 1094"/>
                <a:gd name="connsiteY7" fmla="*/ 126 h 556"/>
                <a:gd name="connsiteX8" fmla="*/ 918 w 1094"/>
                <a:gd name="connsiteY8" fmla="*/ 142 h 556"/>
                <a:gd name="connsiteX9" fmla="*/ 938 w 1094"/>
                <a:gd name="connsiteY9" fmla="*/ 162 h 556"/>
                <a:gd name="connsiteX10" fmla="*/ 956 w 1094"/>
                <a:gd name="connsiteY10" fmla="*/ 180 h 556"/>
                <a:gd name="connsiteX11" fmla="*/ 974 w 1094"/>
                <a:gd name="connsiteY11" fmla="*/ 200 h 556"/>
                <a:gd name="connsiteX12" fmla="*/ 990 w 1094"/>
                <a:gd name="connsiteY12" fmla="*/ 222 h 556"/>
                <a:gd name="connsiteX13" fmla="*/ 1004 w 1094"/>
                <a:gd name="connsiteY13" fmla="*/ 242 h 556"/>
                <a:gd name="connsiteX14" fmla="*/ 1020 w 1094"/>
                <a:gd name="connsiteY14" fmla="*/ 266 h 556"/>
                <a:gd name="connsiteX15" fmla="*/ 1032 w 1094"/>
                <a:gd name="connsiteY15" fmla="*/ 288 h 556"/>
                <a:gd name="connsiteX16" fmla="*/ 1044 w 1094"/>
                <a:gd name="connsiteY16" fmla="*/ 312 h 556"/>
                <a:gd name="connsiteX17" fmla="*/ 1056 w 1094"/>
                <a:gd name="connsiteY17" fmla="*/ 336 h 556"/>
                <a:gd name="connsiteX18" fmla="*/ 1066 w 1094"/>
                <a:gd name="connsiteY18" fmla="*/ 362 h 556"/>
                <a:gd name="connsiteX19" fmla="*/ 1074 w 1094"/>
                <a:gd name="connsiteY19" fmla="*/ 386 h 556"/>
                <a:gd name="connsiteX20" fmla="*/ 1082 w 1094"/>
                <a:gd name="connsiteY20" fmla="*/ 412 h 556"/>
                <a:gd name="connsiteX21" fmla="*/ 1088 w 1094"/>
                <a:gd name="connsiteY21" fmla="*/ 440 h 556"/>
                <a:gd name="connsiteX22" fmla="*/ 1094 w 1094"/>
                <a:gd name="connsiteY22" fmla="*/ 466 h 556"/>
                <a:gd name="connsiteX23" fmla="*/ 580 w 1094"/>
                <a:gd name="connsiteY23" fmla="*/ 340 h 556"/>
                <a:gd name="connsiteX24" fmla="*/ 554 w 1094"/>
                <a:gd name="connsiteY24" fmla="*/ 340 h 556"/>
                <a:gd name="connsiteX25" fmla="*/ 554 w 1094"/>
                <a:gd name="connsiteY25" fmla="*/ 340 h 556"/>
                <a:gd name="connsiteX26" fmla="*/ 528 w 1094"/>
                <a:gd name="connsiteY26" fmla="*/ 340 h 556"/>
                <a:gd name="connsiteX27" fmla="*/ 502 w 1094"/>
                <a:gd name="connsiteY27" fmla="*/ 342 h 556"/>
                <a:gd name="connsiteX28" fmla="*/ 452 w 1094"/>
                <a:gd name="connsiteY28" fmla="*/ 350 h 556"/>
                <a:gd name="connsiteX29" fmla="*/ 402 w 1094"/>
                <a:gd name="connsiteY29" fmla="*/ 360 h 556"/>
                <a:gd name="connsiteX30" fmla="*/ 356 w 1094"/>
                <a:gd name="connsiteY30" fmla="*/ 374 h 556"/>
                <a:gd name="connsiteX31" fmla="*/ 310 w 1094"/>
                <a:gd name="connsiteY31" fmla="*/ 390 h 556"/>
                <a:gd name="connsiteX32" fmla="*/ 266 w 1094"/>
                <a:gd name="connsiteY32" fmla="*/ 408 h 556"/>
                <a:gd name="connsiteX33" fmla="*/ 226 w 1094"/>
                <a:gd name="connsiteY33" fmla="*/ 428 h 556"/>
                <a:gd name="connsiteX34" fmla="*/ 188 w 1094"/>
                <a:gd name="connsiteY34" fmla="*/ 448 h 556"/>
                <a:gd name="connsiteX35" fmla="*/ 120 w 1094"/>
                <a:gd name="connsiteY35" fmla="*/ 488 h 556"/>
                <a:gd name="connsiteX36" fmla="*/ 66 w 1094"/>
                <a:gd name="connsiteY36" fmla="*/ 522 h 556"/>
                <a:gd name="connsiteX37" fmla="*/ 26 w 1094"/>
                <a:gd name="connsiteY37" fmla="*/ 546 h 556"/>
                <a:gd name="connsiteX38" fmla="*/ 14 w 1094"/>
                <a:gd name="connsiteY38" fmla="*/ 554 h 556"/>
                <a:gd name="connsiteX39" fmla="*/ 4 w 1094"/>
                <a:gd name="connsiteY39" fmla="*/ 556 h 556"/>
                <a:gd name="connsiteX40" fmla="*/ 4 w 1094"/>
                <a:gd name="connsiteY40" fmla="*/ 556 h 556"/>
                <a:gd name="connsiteX41" fmla="*/ 2 w 1094"/>
                <a:gd name="connsiteY41" fmla="*/ 554 h 556"/>
                <a:gd name="connsiteX42" fmla="*/ 0 w 1094"/>
                <a:gd name="connsiteY42" fmla="*/ 552 h 556"/>
                <a:gd name="connsiteX43" fmla="*/ 0 w 1094"/>
                <a:gd name="connsiteY43" fmla="*/ 552 h 556"/>
                <a:gd name="connsiteX44" fmla="*/ 0 w 1094"/>
                <a:gd name="connsiteY44" fmla="*/ 550 h 556"/>
                <a:gd name="connsiteX45" fmla="*/ 0 w 1094"/>
                <a:gd name="connsiteY45" fmla="*/ 550 h 556"/>
                <a:gd name="connsiteX46" fmla="*/ 2 w 1094"/>
                <a:gd name="connsiteY46" fmla="*/ 522 h 556"/>
                <a:gd name="connsiteX47" fmla="*/ 4 w 1094"/>
                <a:gd name="connsiteY47" fmla="*/ 494 h 556"/>
                <a:gd name="connsiteX48" fmla="*/ 8 w 1094"/>
                <a:gd name="connsiteY48" fmla="*/ 466 h 556"/>
                <a:gd name="connsiteX49" fmla="*/ 14 w 1094"/>
                <a:gd name="connsiteY49" fmla="*/ 440 h 556"/>
                <a:gd name="connsiteX50" fmla="*/ 20 w 1094"/>
                <a:gd name="connsiteY50" fmla="*/ 412 h 556"/>
                <a:gd name="connsiteX51" fmla="*/ 28 w 1094"/>
                <a:gd name="connsiteY51" fmla="*/ 386 h 556"/>
                <a:gd name="connsiteX52" fmla="*/ 38 w 1094"/>
                <a:gd name="connsiteY52" fmla="*/ 362 h 556"/>
                <a:gd name="connsiteX53" fmla="*/ 48 w 1094"/>
                <a:gd name="connsiteY53" fmla="*/ 336 h 556"/>
                <a:gd name="connsiteX54" fmla="*/ 58 w 1094"/>
                <a:gd name="connsiteY54" fmla="*/ 312 h 556"/>
                <a:gd name="connsiteX55" fmla="*/ 70 w 1094"/>
                <a:gd name="connsiteY55" fmla="*/ 288 h 556"/>
                <a:gd name="connsiteX56" fmla="*/ 84 w 1094"/>
                <a:gd name="connsiteY56" fmla="*/ 266 h 556"/>
                <a:gd name="connsiteX57" fmla="*/ 98 w 1094"/>
                <a:gd name="connsiteY57" fmla="*/ 242 h 556"/>
                <a:gd name="connsiteX58" fmla="*/ 114 w 1094"/>
                <a:gd name="connsiteY58" fmla="*/ 222 h 556"/>
                <a:gd name="connsiteX59" fmla="*/ 130 w 1094"/>
                <a:gd name="connsiteY59" fmla="*/ 200 h 556"/>
                <a:gd name="connsiteX60" fmla="*/ 146 w 1094"/>
                <a:gd name="connsiteY60" fmla="*/ 180 h 556"/>
                <a:gd name="connsiteX61" fmla="*/ 164 w 1094"/>
                <a:gd name="connsiteY61" fmla="*/ 162 h 556"/>
                <a:gd name="connsiteX62" fmla="*/ 184 w 1094"/>
                <a:gd name="connsiteY62" fmla="*/ 144 h 556"/>
                <a:gd name="connsiteX63" fmla="*/ 204 w 1094"/>
                <a:gd name="connsiteY63" fmla="*/ 126 h 556"/>
                <a:gd name="connsiteX64" fmla="*/ 224 w 1094"/>
                <a:gd name="connsiteY64" fmla="*/ 110 h 556"/>
                <a:gd name="connsiteX65" fmla="*/ 246 w 1094"/>
                <a:gd name="connsiteY65" fmla="*/ 94 h 556"/>
                <a:gd name="connsiteX66" fmla="*/ 268 w 1094"/>
                <a:gd name="connsiteY66" fmla="*/ 80 h 556"/>
                <a:gd name="connsiteX67" fmla="*/ 290 w 1094"/>
                <a:gd name="connsiteY67" fmla="*/ 66 h 556"/>
                <a:gd name="connsiteX68" fmla="*/ 314 w 1094"/>
                <a:gd name="connsiteY68" fmla="*/ 54 h 556"/>
                <a:gd name="connsiteX69" fmla="*/ 338 w 1094"/>
                <a:gd name="connsiteY69" fmla="*/ 44 h 556"/>
                <a:gd name="connsiteX70" fmla="*/ 362 w 1094"/>
                <a:gd name="connsiteY70" fmla="*/ 34 h 556"/>
                <a:gd name="connsiteX71" fmla="*/ 388 w 1094"/>
                <a:gd name="connsiteY71" fmla="*/ 24 h 556"/>
                <a:gd name="connsiteX72" fmla="*/ 414 w 1094"/>
                <a:gd name="connsiteY72" fmla="*/ 18 h 556"/>
                <a:gd name="connsiteX73" fmla="*/ 440 w 1094"/>
                <a:gd name="connsiteY73" fmla="*/ 12 h 556"/>
                <a:gd name="connsiteX74" fmla="*/ 468 w 1094"/>
                <a:gd name="connsiteY74" fmla="*/ 6 h 556"/>
                <a:gd name="connsiteX75" fmla="*/ 494 w 1094"/>
                <a:gd name="connsiteY75" fmla="*/ 2 h 556"/>
                <a:gd name="connsiteX76" fmla="*/ 522 w 1094"/>
                <a:gd name="connsiteY76" fmla="*/ 0 h 556"/>
                <a:gd name="connsiteX77" fmla="*/ 550 w 1094"/>
                <a:gd name="connsiteY77" fmla="*/ 0 h 556"/>
                <a:gd name="connsiteX78" fmla="*/ 550 w 1094"/>
                <a:gd name="connsiteY78" fmla="*/ 0 h 556"/>
                <a:gd name="connsiteX79" fmla="*/ 580 w 1094"/>
                <a:gd name="connsiteY79" fmla="*/ 0 h 556"/>
                <a:gd name="connsiteX0" fmla="*/ 740 w 1172"/>
                <a:gd name="connsiteY0" fmla="*/ 34 h 556"/>
                <a:gd name="connsiteX1" fmla="*/ 764 w 1172"/>
                <a:gd name="connsiteY1" fmla="*/ 44 h 556"/>
                <a:gd name="connsiteX2" fmla="*/ 788 w 1172"/>
                <a:gd name="connsiteY2" fmla="*/ 54 h 556"/>
                <a:gd name="connsiteX3" fmla="*/ 812 w 1172"/>
                <a:gd name="connsiteY3" fmla="*/ 66 h 556"/>
                <a:gd name="connsiteX4" fmla="*/ 834 w 1172"/>
                <a:gd name="connsiteY4" fmla="*/ 80 h 556"/>
                <a:gd name="connsiteX5" fmla="*/ 858 w 1172"/>
                <a:gd name="connsiteY5" fmla="*/ 94 h 556"/>
                <a:gd name="connsiteX6" fmla="*/ 878 w 1172"/>
                <a:gd name="connsiteY6" fmla="*/ 110 h 556"/>
                <a:gd name="connsiteX7" fmla="*/ 900 w 1172"/>
                <a:gd name="connsiteY7" fmla="*/ 126 h 556"/>
                <a:gd name="connsiteX8" fmla="*/ 918 w 1172"/>
                <a:gd name="connsiteY8" fmla="*/ 142 h 556"/>
                <a:gd name="connsiteX9" fmla="*/ 938 w 1172"/>
                <a:gd name="connsiteY9" fmla="*/ 162 h 556"/>
                <a:gd name="connsiteX10" fmla="*/ 956 w 1172"/>
                <a:gd name="connsiteY10" fmla="*/ 180 h 556"/>
                <a:gd name="connsiteX11" fmla="*/ 974 w 1172"/>
                <a:gd name="connsiteY11" fmla="*/ 200 h 556"/>
                <a:gd name="connsiteX12" fmla="*/ 990 w 1172"/>
                <a:gd name="connsiteY12" fmla="*/ 222 h 556"/>
                <a:gd name="connsiteX13" fmla="*/ 1004 w 1172"/>
                <a:gd name="connsiteY13" fmla="*/ 242 h 556"/>
                <a:gd name="connsiteX14" fmla="*/ 1020 w 1172"/>
                <a:gd name="connsiteY14" fmla="*/ 266 h 556"/>
                <a:gd name="connsiteX15" fmla="*/ 1032 w 1172"/>
                <a:gd name="connsiteY15" fmla="*/ 288 h 556"/>
                <a:gd name="connsiteX16" fmla="*/ 1044 w 1172"/>
                <a:gd name="connsiteY16" fmla="*/ 312 h 556"/>
                <a:gd name="connsiteX17" fmla="*/ 1056 w 1172"/>
                <a:gd name="connsiteY17" fmla="*/ 336 h 556"/>
                <a:gd name="connsiteX18" fmla="*/ 1066 w 1172"/>
                <a:gd name="connsiteY18" fmla="*/ 362 h 556"/>
                <a:gd name="connsiteX19" fmla="*/ 1074 w 1172"/>
                <a:gd name="connsiteY19" fmla="*/ 386 h 556"/>
                <a:gd name="connsiteX20" fmla="*/ 1082 w 1172"/>
                <a:gd name="connsiteY20" fmla="*/ 412 h 556"/>
                <a:gd name="connsiteX21" fmla="*/ 1088 w 1172"/>
                <a:gd name="connsiteY21" fmla="*/ 440 h 556"/>
                <a:gd name="connsiteX22" fmla="*/ 580 w 1172"/>
                <a:gd name="connsiteY22" fmla="*/ 340 h 556"/>
                <a:gd name="connsiteX23" fmla="*/ 554 w 1172"/>
                <a:gd name="connsiteY23" fmla="*/ 340 h 556"/>
                <a:gd name="connsiteX24" fmla="*/ 554 w 1172"/>
                <a:gd name="connsiteY24" fmla="*/ 340 h 556"/>
                <a:gd name="connsiteX25" fmla="*/ 528 w 1172"/>
                <a:gd name="connsiteY25" fmla="*/ 340 h 556"/>
                <a:gd name="connsiteX26" fmla="*/ 502 w 1172"/>
                <a:gd name="connsiteY26" fmla="*/ 342 h 556"/>
                <a:gd name="connsiteX27" fmla="*/ 452 w 1172"/>
                <a:gd name="connsiteY27" fmla="*/ 350 h 556"/>
                <a:gd name="connsiteX28" fmla="*/ 402 w 1172"/>
                <a:gd name="connsiteY28" fmla="*/ 360 h 556"/>
                <a:gd name="connsiteX29" fmla="*/ 356 w 1172"/>
                <a:gd name="connsiteY29" fmla="*/ 374 h 556"/>
                <a:gd name="connsiteX30" fmla="*/ 310 w 1172"/>
                <a:gd name="connsiteY30" fmla="*/ 390 h 556"/>
                <a:gd name="connsiteX31" fmla="*/ 266 w 1172"/>
                <a:gd name="connsiteY31" fmla="*/ 408 h 556"/>
                <a:gd name="connsiteX32" fmla="*/ 226 w 1172"/>
                <a:gd name="connsiteY32" fmla="*/ 428 h 556"/>
                <a:gd name="connsiteX33" fmla="*/ 188 w 1172"/>
                <a:gd name="connsiteY33" fmla="*/ 448 h 556"/>
                <a:gd name="connsiteX34" fmla="*/ 120 w 1172"/>
                <a:gd name="connsiteY34" fmla="*/ 488 h 556"/>
                <a:gd name="connsiteX35" fmla="*/ 66 w 1172"/>
                <a:gd name="connsiteY35" fmla="*/ 522 h 556"/>
                <a:gd name="connsiteX36" fmla="*/ 26 w 1172"/>
                <a:gd name="connsiteY36" fmla="*/ 546 h 556"/>
                <a:gd name="connsiteX37" fmla="*/ 14 w 1172"/>
                <a:gd name="connsiteY37" fmla="*/ 554 h 556"/>
                <a:gd name="connsiteX38" fmla="*/ 4 w 1172"/>
                <a:gd name="connsiteY38" fmla="*/ 556 h 556"/>
                <a:gd name="connsiteX39" fmla="*/ 4 w 1172"/>
                <a:gd name="connsiteY39" fmla="*/ 556 h 556"/>
                <a:gd name="connsiteX40" fmla="*/ 2 w 1172"/>
                <a:gd name="connsiteY40" fmla="*/ 554 h 556"/>
                <a:gd name="connsiteX41" fmla="*/ 0 w 1172"/>
                <a:gd name="connsiteY41" fmla="*/ 552 h 556"/>
                <a:gd name="connsiteX42" fmla="*/ 0 w 1172"/>
                <a:gd name="connsiteY42" fmla="*/ 552 h 556"/>
                <a:gd name="connsiteX43" fmla="*/ 0 w 1172"/>
                <a:gd name="connsiteY43" fmla="*/ 550 h 556"/>
                <a:gd name="connsiteX44" fmla="*/ 0 w 1172"/>
                <a:gd name="connsiteY44" fmla="*/ 550 h 556"/>
                <a:gd name="connsiteX45" fmla="*/ 2 w 1172"/>
                <a:gd name="connsiteY45" fmla="*/ 522 h 556"/>
                <a:gd name="connsiteX46" fmla="*/ 4 w 1172"/>
                <a:gd name="connsiteY46" fmla="*/ 494 h 556"/>
                <a:gd name="connsiteX47" fmla="*/ 8 w 1172"/>
                <a:gd name="connsiteY47" fmla="*/ 466 h 556"/>
                <a:gd name="connsiteX48" fmla="*/ 14 w 1172"/>
                <a:gd name="connsiteY48" fmla="*/ 440 h 556"/>
                <a:gd name="connsiteX49" fmla="*/ 20 w 1172"/>
                <a:gd name="connsiteY49" fmla="*/ 412 h 556"/>
                <a:gd name="connsiteX50" fmla="*/ 28 w 1172"/>
                <a:gd name="connsiteY50" fmla="*/ 386 h 556"/>
                <a:gd name="connsiteX51" fmla="*/ 38 w 1172"/>
                <a:gd name="connsiteY51" fmla="*/ 362 h 556"/>
                <a:gd name="connsiteX52" fmla="*/ 48 w 1172"/>
                <a:gd name="connsiteY52" fmla="*/ 336 h 556"/>
                <a:gd name="connsiteX53" fmla="*/ 58 w 1172"/>
                <a:gd name="connsiteY53" fmla="*/ 312 h 556"/>
                <a:gd name="connsiteX54" fmla="*/ 70 w 1172"/>
                <a:gd name="connsiteY54" fmla="*/ 288 h 556"/>
                <a:gd name="connsiteX55" fmla="*/ 84 w 1172"/>
                <a:gd name="connsiteY55" fmla="*/ 266 h 556"/>
                <a:gd name="connsiteX56" fmla="*/ 98 w 1172"/>
                <a:gd name="connsiteY56" fmla="*/ 242 h 556"/>
                <a:gd name="connsiteX57" fmla="*/ 114 w 1172"/>
                <a:gd name="connsiteY57" fmla="*/ 222 h 556"/>
                <a:gd name="connsiteX58" fmla="*/ 130 w 1172"/>
                <a:gd name="connsiteY58" fmla="*/ 200 h 556"/>
                <a:gd name="connsiteX59" fmla="*/ 146 w 1172"/>
                <a:gd name="connsiteY59" fmla="*/ 180 h 556"/>
                <a:gd name="connsiteX60" fmla="*/ 164 w 1172"/>
                <a:gd name="connsiteY60" fmla="*/ 162 h 556"/>
                <a:gd name="connsiteX61" fmla="*/ 184 w 1172"/>
                <a:gd name="connsiteY61" fmla="*/ 144 h 556"/>
                <a:gd name="connsiteX62" fmla="*/ 204 w 1172"/>
                <a:gd name="connsiteY62" fmla="*/ 126 h 556"/>
                <a:gd name="connsiteX63" fmla="*/ 224 w 1172"/>
                <a:gd name="connsiteY63" fmla="*/ 110 h 556"/>
                <a:gd name="connsiteX64" fmla="*/ 246 w 1172"/>
                <a:gd name="connsiteY64" fmla="*/ 94 h 556"/>
                <a:gd name="connsiteX65" fmla="*/ 268 w 1172"/>
                <a:gd name="connsiteY65" fmla="*/ 80 h 556"/>
                <a:gd name="connsiteX66" fmla="*/ 290 w 1172"/>
                <a:gd name="connsiteY66" fmla="*/ 66 h 556"/>
                <a:gd name="connsiteX67" fmla="*/ 314 w 1172"/>
                <a:gd name="connsiteY67" fmla="*/ 54 h 556"/>
                <a:gd name="connsiteX68" fmla="*/ 338 w 1172"/>
                <a:gd name="connsiteY68" fmla="*/ 44 h 556"/>
                <a:gd name="connsiteX69" fmla="*/ 362 w 1172"/>
                <a:gd name="connsiteY69" fmla="*/ 34 h 556"/>
                <a:gd name="connsiteX70" fmla="*/ 388 w 1172"/>
                <a:gd name="connsiteY70" fmla="*/ 24 h 556"/>
                <a:gd name="connsiteX71" fmla="*/ 414 w 1172"/>
                <a:gd name="connsiteY71" fmla="*/ 18 h 556"/>
                <a:gd name="connsiteX72" fmla="*/ 440 w 1172"/>
                <a:gd name="connsiteY72" fmla="*/ 12 h 556"/>
                <a:gd name="connsiteX73" fmla="*/ 468 w 1172"/>
                <a:gd name="connsiteY73" fmla="*/ 6 h 556"/>
                <a:gd name="connsiteX74" fmla="*/ 494 w 1172"/>
                <a:gd name="connsiteY74" fmla="*/ 2 h 556"/>
                <a:gd name="connsiteX75" fmla="*/ 522 w 1172"/>
                <a:gd name="connsiteY75" fmla="*/ 0 h 556"/>
                <a:gd name="connsiteX76" fmla="*/ 550 w 1172"/>
                <a:gd name="connsiteY76" fmla="*/ 0 h 556"/>
                <a:gd name="connsiteX77" fmla="*/ 550 w 1172"/>
                <a:gd name="connsiteY77" fmla="*/ 0 h 556"/>
                <a:gd name="connsiteX78" fmla="*/ 580 w 1172"/>
                <a:gd name="connsiteY78" fmla="*/ 0 h 556"/>
                <a:gd name="connsiteX0" fmla="*/ 740 w 1082"/>
                <a:gd name="connsiteY0" fmla="*/ 34 h 556"/>
                <a:gd name="connsiteX1" fmla="*/ 764 w 1082"/>
                <a:gd name="connsiteY1" fmla="*/ 44 h 556"/>
                <a:gd name="connsiteX2" fmla="*/ 788 w 1082"/>
                <a:gd name="connsiteY2" fmla="*/ 54 h 556"/>
                <a:gd name="connsiteX3" fmla="*/ 812 w 1082"/>
                <a:gd name="connsiteY3" fmla="*/ 66 h 556"/>
                <a:gd name="connsiteX4" fmla="*/ 834 w 1082"/>
                <a:gd name="connsiteY4" fmla="*/ 80 h 556"/>
                <a:gd name="connsiteX5" fmla="*/ 858 w 1082"/>
                <a:gd name="connsiteY5" fmla="*/ 94 h 556"/>
                <a:gd name="connsiteX6" fmla="*/ 878 w 1082"/>
                <a:gd name="connsiteY6" fmla="*/ 110 h 556"/>
                <a:gd name="connsiteX7" fmla="*/ 900 w 1082"/>
                <a:gd name="connsiteY7" fmla="*/ 126 h 556"/>
                <a:gd name="connsiteX8" fmla="*/ 918 w 1082"/>
                <a:gd name="connsiteY8" fmla="*/ 142 h 556"/>
                <a:gd name="connsiteX9" fmla="*/ 938 w 1082"/>
                <a:gd name="connsiteY9" fmla="*/ 162 h 556"/>
                <a:gd name="connsiteX10" fmla="*/ 956 w 1082"/>
                <a:gd name="connsiteY10" fmla="*/ 180 h 556"/>
                <a:gd name="connsiteX11" fmla="*/ 974 w 1082"/>
                <a:gd name="connsiteY11" fmla="*/ 200 h 556"/>
                <a:gd name="connsiteX12" fmla="*/ 990 w 1082"/>
                <a:gd name="connsiteY12" fmla="*/ 222 h 556"/>
                <a:gd name="connsiteX13" fmla="*/ 1004 w 1082"/>
                <a:gd name="connsiteY13" fmla="*/ 242 h 556"/>
                <a:gd name="connsiteX14" fmla="*/ 1020 w 1082"/>
                <a:gd name="connsiteY14" fmla="*/ 266 h 556"/>
                <a:gd name="connsiteX15" fmla="*/ 1032 w 1082"/>
                <a:gd name="connsiteY15" fmla="*/ 288 h 556"/>
                <a:gd name="connsiteX16" fmla="*/ 1044 w 1082"/>
                <a:gd name="connsiteY16" fmla="*/ 312 h 556"/>
                <a:gd name="connsiteX17" fmla="*/ 1056 w 1082"/>
                <a:gd name="connsiteY17" fmla="*/ 336 h 556"/>
                <a:gd name="connsiteX18" fmla="*/ 1066 w 1082"/>
                <a:gd name="connsiteY18" fmla="*/ 362 h 556"/>
                <a:gd name="connsiteX19" fmla="*/ 1074 w 1082"/>
                <a:gd name="connsiteY19" fmla="*/ 386 h 556"/>
                <a:gd name="connsiteX20" fmla="*/ 1082 w 1082"/>
                <a:gd name="connsiteY20" fmla="*/ 412 h 556"/>
                <a:gd name="connsiteX21" fmla="*/ 580 w 1082"/>
                <a:gd name="connsiteY21" fmla="*/ 340 h 556"/>
                <a:gd name="connsiteX22" fmla="*/ 554 w 1082"/>
                <a:gd name="connsiteY22" fmla="*/ 340 h 556"/>
                <a:gd name="connsiteX23" fmla="*/ 554 w 1082"/>
                <a:gd name="connsiteY23" fmla="*/ 340 h 556"/>
                <a:gd name="connsiteX24" fmla="*/ 528 w 1082"/>
                <a:gd name="connsiteY24" fmla="*/ 340 h 556"/>
                <a:gd name="connsiteX25" fmla="*/ 502 w 1082"/>
                <a:gd name="connsiteY25" fmla="*/ 342 h 556"/>
                <a:gd name="connsiteX26" fmla="*/ 452 w 1082"/>
                <a:gd name="connsiteY26" fmla="*/ 350 h 556"/>
                <a:gd name="connsiteX27" fmla="*/ 402 w 1082"/>
                <a:gd name="connsiteY27" fmla="*/ 360 h 556"/>
                <a:gd name="connsiteX28" fmla="*/ 356 w 1082"/>
                <a:gd name="connsiteY28" fmla="*/ 374 h 556"/>
                <a:gd name="connsiteX29" fmla="*/ 310 w 1082"/>
                <a:gd name="connsiteY29" fmla="*/ 390 h 556"/>
                <a:gd name="connsiteX30" fmla="*/ 266 w 1082"/>
                <a:gd name="connsiteY30" fmla="*/ 408 h 556"/>
                <a:gd name="connsiteX31" fmla="*/ 226 w 1082"/>
                <a:gd name="connsiteY31" fmla="*/ 428 h 556"/>
                <a:gd name="connsiteX32" fmla="*/ 188 w 1082"/>
                <a:gd name="connsiteY32" fmla="*/ 448 h 556"/>
                <a:gd name="connsiteX33" fmla="*/ 120 w 1082"/>
                <a:gd name="connsiteY33" fmla="*/ 488 h 556"/>
                <a:gd name="connsiteX34" fmla="*/ 66 w 1082"/>
                <a:gd name="connsiteY34" fmla="*/ 522 h 556"/>
                <a:gd name="connsiteX35" fmla="*/ 26 w 1082"/>
                <a:gd name="connsiteY35" fmla="*/ 546 h 556"/>
                <a:gd name="connsiteX36" fmla="*/ 14 w 1082"/>
                <a:gd name="connsiteY36" fmla="*/ 554 h 556"/>
                <a:gd name="connsiteX37" fmla="*/ 4 w 1082"/>
                <a:gd name="connsiteY37" fmla="*/ 556 h 556"/>
                <a:gd name="connsiteX38" fmla="*/ 4 w 1082"/>
                <a:gd name="connsiteY38" fmla="*/ 556 h 556"/>
                <a:gd name="connsiteX39" fmla="*/ 2 w 1082"/>
                <a:gd name="connsiteY39" fmla="*/ 554 h 556"/>
                <a:gd name="connsiteX40" fmla="*/ 0 w 1082"/>
                <a:gd name="connsiteY40" fmla="*/ 552 h 556"/>
                <a:gd name="connsiteX41" fmla="*/ 0 w 1082"/>
                <a:gd name="connsiteY41" fmla="*/ 552 h 556"/>
                <a:gd name="connsiteX42" fmla="*/ 0 w 1082"/>
                <a:gd name="connsiteY42" fmla="*/ 550 h 556"/>
                <a:gd name="connsiteX43" fmla="*/ 0 w 1082"/>
                <a:gd name="connsiteY43" fmla="*/ 550 h 556"/>
                <a:gd name="connsiteX44" fmla="*/ 2 w 1082"/>
                <a:gd name="connsiteY44" fmla="*/ 522 h 556"/>
                <a:gd name="connsiteX45" fmla="*/ 4 w 1082"/>
                <a:gd name="connsiteY45" fmla="*/ 494 h 556"/>
                <a:gd name="connsiteX46" fmla="*/ 8 w 1082"/>
                <a:gd name="connsiteY46" fmla="*/ 466 h 556"/>
                <a:gd name="connsiteX47" fmla="*/ 14 w 1082"/>
                <a:gd name="connsiteY47" fmla="*/ 440 h 556"/>
                <a:gd name="connsiteX48" fmla="*/ 20 w 1082"/>
                <a:gd name="connsiteY48" fmla="*/ 412 h 556"/>
                <a:gd name="connsiteX49" fmla="*/ 28 w 1082"/>
                <a:gd name="connsiteY49" fmla="*/ 386 h 556"/>
                <a:gd name="connsiteX50" fmla="*/ 38 w 1082"/>
                <a:gd name="connsiteY50" fmla="*/ 362 h 556"/>
                <a:gd name="connsiteX51" fmla="*/ 48 w 1082"/>
                <a:gd name="connsiteY51" fmla="*/ 336 h 556"/>
                <a:gd name="connsiteX52" fmla="*/ 58 w 1082"/>
                <a:gd name="connsiteY52" fmla="*/ 312 h 556"/>
                <a:gd name="connsiteX53" fmla="*/ 70 w 1082"/>
                <a:gd name="connsiteY53" fmla="*/ 288 h 556"/>
                <a:gd name="connsiteX54" fmla="*/ 84 w 1082"/>
                <a:gd name="connsiteY54" fmla="*/ 266 h 556"/>
                <a:gd name="connsiteX55" fmla="*/ 98 w 1082"/>
                <a:gd name="connsiteY55" fmla="*/ 242 h 556"/>
                <a:gd name="connsiteX56" fmla="*/ 114 w 1082"/>
                <a:gd name="connsiteY56" fmla="*/ 222 h 556"/>
                <a:gd name="connsiteX57" fmla="*/ 130 w 1082"/>
                <a:gd name="connsiteY57" fmla="*/ 200 h 556"/>
                <a:gd name="connsiteX58" fmla="*/ 146 w 1082"/>
                <a:gd name="connsiteY58" fmla="*/ 180 h 556"/>
                <a:gd name="connsiteX59" fmla="*/ 164 w 1082"/>
                <a:gd name="connsiteY59" fmla="*/ 162 h 556"/>
                <a:gd name="connsiteX60" fmla="*/ 184 w 1082"/>
                <a:gd name="connsiteY60" fmla="*/ 144 h 556"/>
                <a:gd name="connsiteX61" fmla="*/ 204 w 1082"/>
                <a:gd name="connsiteY61" fmla="*/ 126 h 556"/>
                <a:gd name="connsiteX62" fmla="*/ 224 w 1082"/>
                <a:gd name="connsiteY62" fmla="*/ 110 h 556"/>
                <a:gd name="connsiteX63" fmla="*/ 246 w 1082"/>
                <a:gd name="connsiteY63" fmla="*/ 94 h 556"/>
                <a:gd name="connsiteX64" fmla="*/ 268 w 1082"/>
                <a:gd name="connsiteY64" fmla="*/ 80 h 556"/>
                <a:gd name="connsiteX65" fmla="*/ 290 w 1082"/>
                <a:gd name="connsiteY65" fmla="*/ 66 h 556"/>
                <a:gd name="connsiteX66" fmla="*/ 314 w 1082"/>
                <a:gd name="connsiteY66" fmla="*/ 54 h 556"/>
                <a:gd name="connsiteX67" fmla="*/ 338 w 1082"/>
                <a:gd name="connsiteY67" fmla="*/ 44 h 556"/>
                <a:gd name="connsiteX68" fmla="*/ 362 w 1082"/>
                <a:gd name="connsiteY68" fmla="*/ 34 h 556"/>
                <a:gd name="connsiteX69" fmla="*/ 388 w 1082"/>
                <a:gd name="connsiteY69" fmla="*/ 24 h 556"/>
                <a:gd name="connsiteX70" fmla="*/ 414 w 1082"/>
                <a:gd name="connsiteY70" fmla="*/ 18 h 556"/>
                <a:gd name="connsiteX71" fmla="*/ 440 w 1082"/>
                <a:gd name="connsiteY71" fmla="*/ 12 h 556"/>
                <a:gd name="connsiteX72" fmla="*/ 468 w 1082"/>
                <a:gd name="connsiteY72" fmla="*/ 6 h 556"/>
                <a:gd name="connsiteX73" fmla="*/ 494 w 1082"/>
                <a:gd name="connsiteY73" fmla="*/ 2 h 556"/>
                <a:gd name="connsiteX74" fmla="*/ 522 w 1082"/>
                <a:gd name="connsiteY74" fmla="*/ 0 h 556"/>
                <a:gd name="connsiteX75" fmla="*/ 550 w 1082"/>
                <a:gd name="connsiteY75" fmla="*/ 0 h 556"/>
                <a:gd name="connsiteX76" fmla="*/ 550 w 1082"/>
                <a:gd name="connsiteY76" fmla="*/ 0 h 556"/>
                <a:gd name="connsiteX77" fmla="*/ 580 w 1082"/>
                <a:gd name="connsiteY77" fmla="*/ 0 h 556"/>
                <a:gd name="connsiteX0" fmla="*/ 740 w 1074"/>
                <a:gd name="connsiteY0" fmla="*/ 34 h 556"/>
                <a:gd name="connsiteX1" fmla="*/ 764 w 1074"/>
                <a:gd name="connsiteY1" fmla="*/ 44 h 556"/>
                <a:gd name="connsiteX2" fmla="*/ 788 w 1074"/>
                <a:gd name="connsiteY2" fmla="*/ 54 h 556"/>
                <a:gd name="connsiteX3" fmla="*/ 812 w 1074"/>
                <a:gd name="connsiteY3" fmla="*/ 66 h 556"/>
                <a:gd name="connsiteX4" fmla="*/ 834 w 1074"/>
                <a:gd name="connsiteY4" fmla="*/ 80 h 556"/>
                <a:gd name="connsiteX5" fmla="*/ 858 w 1074"/>
                <a:gd name="connsiteY5" fmla="*/ 94 h 556"/>
                <a:gd name="connsiteX6" fmla="*/ 878 w 1074"/>
                <a:gd name="connsiteY6" fmla="*/ 110 h 556"/>
                <a:gd name="connsiteX7" fmla="*/ 900 w 1074"/>
                <a:gd name="connsiteY7" fmla="*/ 126 h 556"/>
                <a:gd name="connsiteX8" fmla="*/ 918 w 1074"/>
                <a:gd name="connsiteY8" fmla="*/ 142 h 556"/>
                <a:gd name="connsiteX9" fmla="*/ 938 w 1074"/>
                <a:gd name="connsiteY9" fmla="*/ 162 h 556"/>
                <a:gd name="connsiteX10" fmla="*/ 956 w 1074"/>
                <a:gd name="connsiteY10" fmla="*/ 180 h 556"/>
                <a:gd name="connsiteX11" fmla="*/ 974 w 1074"/>
                <a:gd name="connsiteY11" fmla="*/ 200 h 556"/>
                <a:gd name="connsiteX12" fmla="*/ 990 w 1074"/>
                <a:gd name="connsiteY12" fmla="*/ 222 h 556"/>
                <a:gd name="connsiteX13" fmla="*/ 1004 w 1074"/>
                <a:gd name="connsiteY13" fmla="*/ 242 h 556"/>
                <a:gd name="connsiteX14" fmla="*/ 1020 w 1074"/>
                <a:gd name="connsiteY14" fmla="*/ 266 h 556"/>
                <a:gd name="connsiteX15" fmla="*/ 1032 w 1074"/>
                <a:gd name="connsiteY15" fmla="*/ 288 h 556"/>
                <a:gd name="connsiteX16" fmla="*/ 1044 w 1074"/>
                <a:gd name="connsiteY16" fmla="*/ 312 h 556"/>
                <a:gd name="connsiteX17" fmla="*/ 1056 w 1074"/>
                <a:gd name="connsiteY17" fmla="*/ 336 h 556"/>
                <a:gd name="connsiteX18" fmla="*/ 1066 w 1074"/>
                <a:gd name="connsiteY18" fmla="*/ 362 h 556"/>
                <a:gd name="connsiteX19" fmla="*/ 1074 w 1074"/>
                <a:gd name="connsiteY19" fmla="*/ 386 h 556"/>
                <a:gd name="connsiteX20" fmla="*/ 580 w 1074"/>
                <a:gd name="connsiteY20" fmla="*/ 340 h 556"/>
                <a:gd name="connsiteX21" fmla="*/ 554 w 1074"/>
                <a:gd name="connsiteY21" fmla="*/ 340 h 556"/>
                <a:gd name="connsiteX22" fmla="*/ 554 w 1074"/>
                <a:gd name="connsiteY22" fmla="*/ 340 h 556"/>
                <a:gd name="connsiteX23" fmla="*/ 528 w 1074"/>
                <a:gd name="connsiteY23" fmla="*/ 340 h 556"/>
                <a:gd name="connsiteX24" fmla="*/ 502 w 1074"/>
                <a:gd name="connsiteY24" fmla="*/ 342 h 556"/>
                <a:gd name="connsiteX25" fmla="*/ 452 w 1074"/>
                <a:gd name="connsiteY25" fmla="*/ 350 h 556"/>
                <a:gd name="connsiteX26" fmla="*/ 402 w 1074"/>
                <a:gd name="connsiteY26" fmla="*/ 360 h 556"/>
                <a:gd name="connsiteX27" fmla="*/ 356 w 1074"/>
                <a:gd name="connsiteY27" fmla="*/ 374 h 556"/>
                <a:gd name="connsiteX28" fmla="*/ 310 w 1074"/>
                <a:gd name="connsiteY28" fmla="*/ 390 h 556"/>
                <a:gd name="connsiteX29" fmla="*/ 266 w 1074"/>
                <a:gd name="connsiteY29" fmla="*/ 408 h 556"/>
                <a:gd name="connsiteX30" fmla="*/ 226 w 1074"/>
                <a:gd name="connsiteY30" fmla="*/ 428 h 556"/>
                <a:gd name="connsiteX31" fmla="*/ 188 w 1074"/>
                <a:gd name="connsiteY31" fmla="*/ 448 h 556"/>
                <a:gd name="connsiteX32" fmla="*/ 120 w 1074"/>
                <a:gd name="connsiteY32" fmla="*/ 488 h 556"/>
                <a:gd name="connsiteX33" fmla="*/ 66 w 1074"/>
                <a:gd name="connsiteY33" fmla="*/ 522 h 556"/>
                <a:gd name="connsiteX34" fmla="*/ 26 w 1074"/>
                <a:gd name="connsiteY34" fmla="*/ 546 h 556"/>
                <a:gd name="connsiteX35" fmla="*/ 14 w 1074"/>
                <a:gd name="connsiteY35" fmla="*/ 554 h 556"/>
                <a:gd name="connsiteX36" fmla="*/ 4 w 1074"/>
                <a:gd name="connsiteY36" fmla="*/ 556 h 556"/>
                <a:gd name="connsiteX37" fmla="*/ 4 w 1074"/>
                <a:gd name="connsiteY37" fmla="*/ 556 h 556"/>
                <a:gd name="connsiteX38" fmla="*/ 2 w 1074"/>
                <a:gd name="connsiteY38" fmla="*/ 554 h 556"/>
                <a:gd name="connsiteX39" fmla="*/ 0 w 1074"/>
                <a:gd name="connsiteY39" fmla="*/ 552 h 556"/>
                <a:gd name="connsiteX40" fmla="*/ 0 w 1074"/>
                <a:gd name="connsiteY40" fmla="*/ 552 h 556"/>
                <a:gd name="connsiteX41" fmla="*/ 0 w 1074"/>
                <a:gd name="connsiteY41" fmla="*/ 550 h 556"/>
                <a:gd name="connsiteX42" fmla="*/ 0 w 1074"/>
                <a:gd name="connsiteY42" fmla="*/ 550 h 556"/>
                <a:gd name="connsiteX43" fmla="*/ 2 w 1074"/>
                <a:gd name="connsiteY43" fmla="*/ 522 h 556"/>
                <a:gd name="connsiteX44" fmla="*/ 4 w 1074"/>
                <a:gd name="connsiteY44" fmla="*/ 494 h 556"/>
                <a:gd name="connsiteX45" fmla="*/ 8 w 1074"/>
                <a:gd name="connsiteY45" fmla="*/ 466 h 556"/>
                <a:gd name="connsiteX46" fmla="*/ 14 w 1074"/>
                <a:gd name="connsiteY46" fmla="*/ 440 h 556"/>
                <a:gd name="connsiteX47" fmla="*/ 20 w 1074"/>
                <a:gd name="connsiteY47" fmla="*/ 412 h 556"/>
                <a:gd name="connsiteX48" fmla="*/ 28 w 1074"/>
                <a:gd name="connsiteY48" fmla="*/ 386 h 556"/>
                <a:gd name="connsiteX49" fmla="*/ 38 w 1074"/>
                <a:gd name="connsiteY49" fmla="*/ 362 h 556"/>
                <a:gd name="connsiteX50" fmla="*/ 48 w 1074"/>
                <a:gd name="connsiteY50" fmla="*/ 336 h 556"/>
                <a:gd name="connsiteX51" fmla="*/ 58 w 1074"/>
                <a:gd name="connsiteY51" fmla="*/ 312 h 556"/>
                <a:gd name="connsiteX52" fmla="*/ 70 w 1074"/>
                <a:gd name="connsiteY52" fmla="*/ 288 h 556"/>
                <a:gd name="connsiteX53" fmla="*/ 84 w 1074"/>
                <a:gd name="connsiteY53" fmla="*/ 266 h 556"/>
                <a:gd name="connsiteX54" fmla="*/ 98 w 1074"/>
                <a:gd name="connsiteY54" fmla="*/ 242 h 556"/>
                <a:gd name="connsiteX55" fmla="*/ 114 w 1074"/>
                <a:gd name="connsiteY55" fmla="*/ 222 h 556"/>
                <a:gd name="connsiteX56" fmla="*/ 130 w 1074"/>
                <a:gd name="connsiteY56" fmla="*/ 200 h 556"/>
                <a:gd name="connsiteX57" fmla="*/ 146 w 1074"/>
                <a:gd name="connsiteY57" fmla="*/ 180 h 556"/>
                <a:gd name="connsiteX58" fmla="*/ 164 w 1074"/>
                <a:gd name="connsiteY58" fmla="*/ 162 h 556"/>
                <a:gd name="connsiteX59" fmla="*/ 184 w 1074"/>
                <a:gd name="connsiteY59" fmla="*/ 144 h 556"/>
                <a:gd name="connsiteX60" fmla="*/ 204 w 1074"/>
                <a:gd name="connsiteY60" fmla="*/ 126 h 556"/>
                <a:gd name="connsiteX61" fmla="*/ 224 w 1074"/>
                <a:gd name="connsiteY61" fmla="*/ 110 h 556"/>
                <a:gd name="connsiteX62" fmla="*/ 246 w 1074"/>
                <a:gd name="connsiteY62" fmla="*/ 94 h 556"/>
                <a:gd name="connsiteX63" fmla="*/ 268 w 1074"/>
                <a:gd name="connsiteY63" fmla="*/ 80 h 556"/>
                <a:gd name="connsiteX64" fmla="*/ 290 w 1074"/>
                <a:gd name="connsiteY64" fmla="*/ 66 h 556"/>
                <a:gd name="connsiteX65" fmla="*/ 314 w 1074"/>
                <a:gd name="connsiteY65" fmla="*/ 54 h 556"/>
                <a:gd name="connsiteX66" fmla="*/ 338 w 1074"/>
                <a:gd name="connsiteY66" fmla="*/ 44 h 556"/>
                <a:gd name="connsiteX67" fmla="*/ 362 w 1074"/>
                <a:gd name="connsiteY67" fmla="*/ 34 h 556"/>
                <a:gd name="connsiteX68" fmla="*/ 388 w 1074"/>
                <a:gd name="connsiteY68" fmla="*/ 24 h 556"/>
                <a:gd name="connsiteX69" fmla="*/ 414 w 1074"/>
                <a:gd name="connsiteY69" fmla="*/ 18 h 556"/>
                <a:gd name="connsiteX70" fmla="*/ 440 w 1074"/>
                <a:gd name="connsiteY70" fmla="*/ 12 h 556"/>
                <a:gd name="connsiteX71" fmla="*/ 468 w 1074"/>
                <a:gd name="connsiteY71" fmla="*/ 6 h 556"/>
                <a:gd name="connsiteX72" fmla="*/ 494 w 1074"/>
                <a:gd name="connsiteY72" fmla="*/ 2 h 556"/>
                <a:gd name="connsiteX73" fmla="*/ 522 w 1074"/>
                <a:gd name="connsiteY73" fmla="*/ 0 h 556"/>
                <a:gd name="connsiteX74" fmla="*/ 550 w 1074"/>
                <a:gd name="connsiteY74" fmla="*/ 0 h 556"/>
                <a:gd name="connsiteX75" fmla="*/ 550 w 1074"/>
                <a:gd name="connsiteY75" fmla="*/ 0 h 556"/>
                <a:gd name="connsiteX76" fmla="*/ 580 w 1074"/>
                <a:gd name="connsiteY76" fmla="*/ 0 h 556"/>
                <a:gd name="connsiteX0" fmla="*/ 740 w 1066"/>
                <a:gd name="connsiteY0" fmla="*/ 34 h 556"/>
                <a:gd name="connsiteX1" fmla="*/ 764 w 1066"/>
                <a:gd name="connsiteY1" fmla="*/ 44 h 556"/>
                <a:gd name="connsiteX2" fmla="*/ 788 w 1066"/>
                <a:gd name="connsiteY2" fmla="*/ 54 h 556"/>
                <a:gd name="connsiteX3" fmla="*/ 812 w 1066"/>
                <a:gd name="connsiteY3" fmla="*/ 66 h 556"/>
                <a:gd name="connsiteX4" fmla="*/ 834 w 1066"/>
                <a:gd name="connsiteY4" fmla="*/ 80 h 556"/>
                <a:gd name="connsiteX5" fmla="*/ 858 w 1066"/>
                <a:gd name="connsiteY5" fmla="*/ 94 h 556"/>
                <a:gd name="connsiteX6" fmla="*/ 878 w 1066"/>
                <a:gd name="connsiteY6" fmla="*/ 110 h 556"/>
                <a:gd name="connsiteX7" fmla="*/ 900 w 1066"/>
                <a:gd name="connsiteY7" fmla="*/ 126 h 556"/>
                <a:gd name="connsiteX8" fmla="*/ 918 w 1066"/>
                <a:gd name="connsiteY8" fmla="*/ 142 h 556"/>
                <a:gd name="connsiteX9" fmla="*/ 938 w 1066"/>
                <a:gd name="connsiteY9" fmla="*/ 162 h 556"/>
                <a:gd name="connsiteX10" fmla="*/ 956 w 1066"/>
                <a:gd name="connsiteY10" fmla="*/ 180 h 556"/>
                <a:gd name="connsiteX11" fmla="*/ 974 w 1066"/>
                <a:gd name="connsiteY11" fmla="*/ 200 h 556"/>
                <a:gd name="connsiteX12" fmla="*/ 990 w 1066"/>
                <a:gd name="connsiteY12" fmla="*/ 222 h 556"/>
                <a:gd name="connsiteX13" fmla="*/ 1004 w 1066"/>
                <a:gd name="connsiteY13" fmla="*/ 242 h 556"/>
                <a:gd name="connsiteX14" fmla="*/ 1020 w 1066"/>
                <a:gd name="connsiteY14" fmla="*/ 266 h 556"/>
                <a:gd name="connsiteX15" fmla="*/ 1032 w 1066"/>
                <a:gd name="connsiteY15" fmla="*/ 288 h 556"/>
                <a:gd name="connsiteX16" fmla="*/ 1044 w 1066"/>
                <a:gd name="connsiteY16" fmla="*/ 312 h 556"/>
                <a:gd name="connsiteX17" fmla="*/ 1056 w 1066"/>
                <a:gd name="connsiteY17" fmla="*/ 336 h 556"/>
                <a:gd name="connsiteX18" fmla="*/ 1066 w 1066"/>
                <a:gd name="connsiteY18" fmla="*/ 362 h 556"/>
                <a:gd name="connsiteX19" fmla="*/ 580 w 1066"/>
                <a:gd name="connsiteY19" fmla="*/ 340 h 556"/>
                <a:gd name="connsiteX20" fmla="*/ 554 w 1066"/>
                <a:gd name="connsiteY20" fmla="*/ 340 h 556"/>
                <a:gd name="connsiteX21" fmla="*/ 554 w 1066"/>
                <a:gd name="connsiteY21" fmla="*/ 340 h 556"/>
                <a:gd name="connsiteX22" fmla="*/ 528 w 1066"/>
                <a:gd name="connsiteY22" fmla="*/ 340 h 556"/>
                <a:gd name="connsiteX23" fmla="*/ 502 w 1066"/>
                <a:gd name="connsiteY23" fmla="*/ 342 h 556"/>
                <a:gd name="connsiteX24" fmla="*/ 452 w 1066"/>
                <a:gd name="connsiteY24" fmla="*/ 350 h 556"/>
                <a:gd name="connsiteX25" fmla="*/ 402 w 1066"/>
                <a:gd name="connsiteY25" fmla="*/ 360 h 556"/>
                <a:gd name="connsiteX26" fmla="*/ 356 w 1066"/>
                <a:gd name="connsiteY26" fmla="*/ 374 h 556"/>
                <a:gd name="connsiteX27" fmla="*/ 310 w 1066"/>
                <a:gd name="connsiteY27" fmla="*/ 390 h 556"/>
                <a:gd name="connsiteX28" fmla="*/ 266 w 1066"/>
                <a:gd name="connsiteY28" fmla="*/ 408 h 556"/>
                <a:gd name="connsiteX29" fmla="*/ 226 w 1066"/>
                <a:gd name="connsiteY29" fmla="*/ 428 h 556"/>
                <a:gd name="connsiteX30" fmla="*/ 188 w 1066"/>
                <a:gd name="connsiteY30" fmla="*/ 448 h 556"/>
                <a:gd name="connsiteX31" fmla="*/ 120 w 1066"/>
                <a:gd name="connsiteY31" fmla="*/ 488 h 556"/>
                <a:gd name="connsiteX32" fmla="*/ 66 w 1066"/>
                <a:gd name="connsiteY32" fmla="*/ 522 h 556"/>
                <a:gd name="connsiteX33" fmla="*/ 26 w 1066"/>
                <a:gd name="connsiteY33" fmla="*/ 546 h 556"/>
                <a:gd name="connsiteX34" fmla="*/ 14 w 1066"/>
                <a:gd name="connsiteY34" fmla="*/ 554 h 556"/>
                <a:gd name="connsiteX35" fmla="*/ 4 w 1066"/>
                <a:gd name="connsiteY35" fmla="*/ 556 h 556"/>
                <a:gd name="connsiteX36" fmla="*/ 4 w 1066"/>
                <a:gd name="connsiteY36" fmla="*/ 556 h 556"/>
                <a:gd name="connsiteX37" fmla="*/ 2 w 1066"/>
                <a:gd name="connsiteY37" fmla="*/ 554 h 556"/>
                <a:gd name="connsiteX38" fmla="*/ 0 w 1066"/>
                <a:gd name="connsiteY38" fmla="*/ 552 h 556"/>
                <a:gd name="connsiteX39" fmla="*/ 0 w 1066"/>
                <a:gd name="connsiteY39" fmla="*/ 552 h 556"/>
                <a:gd name="connsiteX40" fmla="*/ 0 w 1066"/>
                <a:gd name="connsiteY40" fmla="*/ 550 h 556"/>
                <a:gd name="connsiteX41" fmla="*/ 0 w 1066"/>
                <a:gd name="connsiteY41" fmla="*/ 550 h 556"/>
                <a:gd name="connsiteX42" fmla="*/ 2 w 1066"/>
                <a:gd name="connsiteY42" fmla="*/ 522 h 556"/>
                <a:gd name="connsiteX43" fmla="*/ 4 w 1066"/>
                <a:gd name="connsiteY43" fmla="*/ 494 h 556"/>
                <a:gd name="connsiteX44" fmla="*/ 8 w 1066"/>
                <a:gd name="connsiteY44" fmla="*/ 466 h 556"/>
                <a:gd name="connsiteX45" fmla="*/ 14 w 1066"/>
                <a:gd name="connsiteY45" fmla="*/ 440 h 556"/>
                <a:gd name="connsiteX46" fmla="*/ 20 w 1066"/>
                <a:gd name="connsiteY46" fmla="*/ 412 h 556"/>
                <a:gd name="connsiteX47" fmla="*/ 28 w 1066"/>
                <a:gd name="connsiteY47" fmla="*/ 386 h 556"/>
                <a:gd name="connsiteX48" fmla="*/ 38 w 1066"/>
                <a:gd name="connsiteY48" fmla="*/ 362 h 556"/>
                <a:gd name="connsiteX49" fmla="*/ 48 w 1066"/>
                <a:gd name="connsiteY49" fmla="*/ 336 h 556"/>
                <a:gd name="connsiteX50" fmla="*/ 58 w 1066"/>
                <a:gd name="connsiteY50" fmla="*/ 312 h 556"/>
                <a:gd name="connsiteX51" fmla="*/ 70 w 1066"/>
                <a:gd name="connsiteY51" fmla="*/ 288 h 556"/>
                <a:gd name="connsiteX52" fmla="*/ 84 w 1066"/>
                <a:gd name="connsiteY52" fmla="*/ 266 h 556"/>
                <a:gd name="connsiteX53" fmla="*/ 98 w 1066"/>
                <a:gd name="connsiteY53" fmla="*/ 242 h 556"/>
                <a:gd name="connsiteX54" fmla="*/ 114 w 1066"/>
                <a:gd name="connsiteY54" fmla="*/ 222 h 556"/>
                <a:gd name="connsiteX55" fmla="*/ 130 w 1066"/>
                <a:gd name="connsiteY55" fmla="*/ 200 h 556"/>
                <a:gd name="connsiteX56" fmla="*/ 146 w 1066"/>
                <a:gd name="connsiteY56" fmla="*/ 180 h 556"/>
                <a:gd name="connsiteX57" fmla="*/ 164 w 1066"/>
                <a:gd name="connsiteY57" fmla="*/ 162 h 556"/>
                <a:gd name="connsiteX58" fmla="*/ 184 w 1066"/>
                <a:gd name="connsiteY58" fmla="*/ 144 h 556"/>
                <a:gd name="connsiteX59" fmla="*/ 204 w 1066"/>
                <a:gd name="connsiteY59" fmla="*/ 126 h 556"/>
                <a:gd name="connsiteX60" fmla="*/ 224 w 1066"/>
                <a:gd name="connsiteY60" fmla="*/ 110 h 556"/>
                <a:gd name="connsiteX61" fmla="*/ 246 w 1066"/>
                <a:gd name="connsiteY61" fmla="*/ 94 h 556"/>
                <a:gd name="connsiteX62" fmla="*/ 268 w 1066"/>
                <a:gd name="connsiteY62" fmla="*/ 80 h 556"/>
                <a:gd name="connsiteX63" fmla="*/ 290 w 1066"/>
                <a:gd name="connsiteY63" fmla="*/ 66 h 556"/>
                <a:gd name="connsiteX64" fmla="*/ 314 w 1066"/>
                <a:gd name="connsiteY64" fmla="*/ 54 h 556"/>
                <a:gd name="connsiteX65" fmla="*/ 338 w 1066"/>
                <a:gd name="connsiteY65" fmla="*/ 44 h 556"/>
                <a:gd name="connsiteX66" fmla="*/ 362 w 1066"/>
                <a:gd name="connsiteY66" fmla="*/ 34 h 556"/>
                <a:gd name="connsiteX67" fmla="*/ 388 w 1066"/>
                <a:gd name="connsiteY67" fmla="*/ 24 h 556"/>
                <a:gd name="connsiteX68" fmla="*/ 414 w 1066"/>
                <a:gd name="connsiteY68" fmla="*/ 18 h 556"/>
                <a:gd name="connsiteX69" fmla="*/ 440 w 1066"/>
                <a:gd name="connsiteY69" fmla="*/ 12 h 556"/>
                <a:gd name="connsiteX70" fmla="*/ 468 w 1066"/>
                <a:gd name="connsiteY70" fmla="*/ 6 h 556"/>
                <a:gd name="connsiteX71" fmla="*/ 494 w 1066"/>
                <a:gd name="connsiteY71" fmla="*/ 2 h 556"/>
                <a:gd name="connsiteX72" fmla="*/ 522 w 1066"/>
                <a:gd name="connsiteY72" fmla="*/ 0 h 556"/>
                <a:gd name="connsiteX73" fmla="*/ 550 w 1066"/>
                <a:gd name="connsiteY73" fmla="*/ 0 h 556"/>
                <a:gd name="connsiteX74" fmla="*/ 550 w 1066"/>
                <a:gd name="connsiteY74" fmla="*/ 0 h 556"/>
                <a:gd name="connsiteX75" fmla="*/ 580 w 1066"/>
                <a:gd name="connsiteY75" fmla="*/ 0 h 556"/>
                <a:gd name="connsiteX0" fmla="*/ 740 w 1056"/>
                <a:gd name="connsiteY0" fmla="*/ 34 h 556"/>
                <a:gd name="connsiteX1" fmla="*/ 764 w 1056"/>
                <a:gd name="connsiteY1" fmla="*/ 44 h 556"/>
                <a:gd name="connsiteX2" fmla="*/ 788 w 1056"/>
                <a:gd name="connsiteY2" fmla="*/ 54 h 556"/>
                <a:gd name="connsiteX3" fmla="*/ 812 w 1056"/>
                <a:gd name="connsiteY3" fmla="*/ 66 h 556"/>
                <a:gd name="connsiteX4" fmla="*/ 834 w 1056"/>
                <a:gd name="connsiteY4" fmla="*/ 80 h 556"/>
                <a:gd name="connsiteX5" fmla="*/ 858 w 1056"/>
                <a:gd name="connsiteY5" fmla="*/ 94 h 556"/>
                <a:gd name="connsiteX6" fmla="*/ 878 w 1056"/>
                <a:gd name="connsiteY6" fmla="*/ 110 h 556"/>
                <a:gd name="connsiteX7" fmla="*/ 900 w 1056"/>
                <a:gd name="connsiteY7" fmla="*/ 126 h 556"/>
                <a:gd name="connsiteX8" fmla="*/ 918 w 1056"/>
                <a:gd name="connsiteY8" fmla="*/ 142 h 556"/>
                <a:gd name="connsiteX9" fmla="*/ 938 w 1056"/>
                <a:gd name="connsiteY9" fmla="*/ 162 h 556"/>
                <a:gd name="connsiteX10" fmla="*/ 956 w 1056"/>
                <a:gd name="connsiteY10" fmla="*/ 180 h 556"/>
                <a:gd name="connsiteX11" fmla="*/ 974 w 1056"/>
                <a:gd name="connsiteY11" fmla="*/ 200 h 556"/>
                <a:gd name="connsiteX12" fmla="*/ 990 w 1056"/>
                <a:gd name="connsiteY12" fmla="*/ 222 h 556"/>
                <a:gd name="connsiteX13" fmla="*/ 1004 w 1056"/>
                <a:gd name="connsiteY13" fmla="*/ 242 h 556"/>
                <a:gd name="connsiteX14" fmla="*/ 1020 w 1056"/>
                <a:gd name="connsiteY14" fmla="*/ 266 h 556"/>
                <a:gd name="connsiteX15" fmla="*/ 1032 w 1056"/>
                <a:gd name="connsiteY15" fmla="*/ 288 h 556"/>
                <a:gd name="connsiteX16" fmla="*/ 1044 w 1056"/>
                <a:gd name="connsiteY16" fmla="*/ 312 h 556"/>
                <a:gd name="connsiteX17" fmla="*/ 1056 w 1056"/>
                <a:gd name="connsiteY17" fmla="*/ 336 h 556"/>
                <a:gd name="connsiteX18" fmla="*/ 580 w 1056"/>
                <a:gd name="connsiteY18" fmla="*/ 340 h 556"/>
                <a:gd name="connsiteX19" fmla="*/ 554 w 1056"/>
                <a:gd name="connsiteY19" fmla="*/ 340 h 556"/>
                <a:gd name="connsiteX20" fmla="*/ 554 w 1056"/>
                <a:gd name="connsiteY20" fmla="*/ 340 h 556"/>
                <a:gd name="connsiteX21" fmla="*/ 528 w 1056"/>
                <a:gd name="connsiteY21" fmla="*/ 340 h 556"/>
                <a:gd name="connsiteX22" fmla="*/ 502 w 1056"/>
                <a:gd name="connsiteY22" fmla="*/ 342 h 556"/>
                <a:gd name="connsiteX23" fmla="*/ 452 w 1056"/>
                <a:gd name="connsiteY23" fmla="*/ 350 h 556"/>
                <a:gd name="connsiteX24" fmla="*/ 402 w 1056"/>
                <a:gd name="connsiteY24" fmla="*/ 360 h 556"/>
                <a:gd name="connsiteX25" fmla="*/ 356 w 1056"/>
                <a:gd name="connsiteY25" fmla="*/ 374 h 556"/>
                <a:gd name="connsiteX26" fmla="*/ 310 w 1056"/>
                <a:gd name="connsiteY26" fmla="*/ 390 h 556"/>
                <a:gd name="connsiteX27" fmla="*/ 266 w 1056"/>
                <a:gd name="connsiteY27" fmla="*/ 408 h 556"/>
                <a:gd name="connsiteX28" fmla="*/ 226 w 1056"/>
                <a:gd name="connsiteY28" fmla="*/ 428 h 556"/>
                <a:gd name="connsiteX29" fmla="*/ 188 w 1056"/>
                <a:gd name="connsiteY29" fmla="*/ 448 h 556"/>
                <a:gd name="connsiteX30" fmla="*/ 120 w 1056"/>
                <a:gd name="connsiteY30" fmla="*/ 488 h 556"/>
                <a:gd name="connsiteX31" fmla="*/ 66 w 1056"/>
                <a:gd name="connsiteY31" fmla="*/ 522 h 556"/>
                <a:gd name="connsiteX32" fmla="*/ 26 w 1056"/>
                <a:gd name="connsiteY32" fmla="*/ 546 h 556"/>
                <a:gd name="connsiteX33" fmla="*/ 14 w 1056"/>
                <a:gd name="connsiteY33" fmla="*/ 554 h 556"/>
                <a:gd name="connsiteX34" fmla="*/ 4 w 1056"/>
                <a:gd name="connsiteY34" fmla="*/ 556 h 556"/>
                <a:gd name="connsiteX35" fmla="*/ 4 w 1056"/>
                <a:gd name="connsiteY35" fmla="*/ 556 h 556"/>
                <a:gd name="connsiteX36" fmla="*/ 2 w 1056"/>
                <a:gd name="connsiteY36" fmla="*/ 554 h 556"/>
                <a:gd name="connsiteX37" fmla="*/ 0 w 1056"/>
                <a:gd name="connsiteY37" fmla="*/ 552 h 556"/>
                <a:gd name="connsiteX38" fmla="*/ 0 w 1056"/>
                <a:gd name="connsiteY38" fmla="*/ 552 h 556"/>
                <a:gd name="connsiteX39" fmla="*/ 0 w 1056"/>
                <a:gd name="connsiteY39" fmla="*/ 550 h 556"/>
                <a:gd name="connsiteX40" fmla="*/ 0 w 1056"/>
                <a:gd name="connsiteY40" fmla="*/ 550 h 556"/>
                <a:gd name="connsiteX41" fmla="*/ 2 w 1056"/>
                <a:gd name="connsiteY41" fmla="*/ 522 h 556"/>
                <a:gd name="connsiteX42" fmla="*/ 4 w 1056"/>
                <a:gd name="connsiteY42" fmla="*/ 494 h 556"/>
                <a:gd name="connsiteX43" fmla="*/ 8 w 1056"/>
                <a:gd name="connsiteY43" fmla="*/ 466 h 556"/>
                <a:gd name="connsiteX44" fmla="*/ 14 w 1056"/>
                <a:gd name="connsiteY44" fmla="*/ 440 h 556"/>
                <a:gd name="connsiteX45" fmla="*/ 20 w 1056"/>
                <a:gd name="connsiteY45" fmla="*/ 412 h 556"/>
                <a:gd name="connsiteX46" fmla="*/ 28 w 1056"/>
                <a:gd name="connsiteY46" fmla="*/ 386 h 556"/>
                <a:gd name="connsiteX47" fmla="*/ 38 w 1056"/>
                <a:gd name="connsiteY47" fmla="*/ 362 h 556"/>
                <a:gd name="connsiteX48" fmla="*/ 48 w 1056"/>
                <a:gd name="connsiteY48" fmla="*/ 336 h 556"/>
                <a:gd name="connsiteX49" fmla="*/ 58 w 1056"/>
                <a:gd name="connsiteY49" fmla="*/ 312 h 556"/>
                <a:gd name="connsiteX50" fmla="*/ 70 w 1056"/>
                <a:gd name="connsiteY50" fmla="*/ 288 h 556"/>
                <a:gd name="connsiteX51" fmla="*/ 84 w 1056"/>
                <a:gd name="connsiteY51" fmla="*/ 266 h 556"/>
                <a:gd name="connsiteX52" fmla="*/ 98 w 1056"/>
                <a:gd name="connsiteY52" fmla="*/ 242 h 556"/>
                <a:gd name="connsiteX53" fmla="*/ 114 w 1056"/>
                <a:gd name="connsiteY53" fmla="*/ 222 h 556"/>
                <a:gd name="connsiteX54" fmla="*/ 130 w 1056"/>
                <a:gd name="connsiteY54" fmla="*/ 200 h 556"/>
                <a:gd name="connsiteX55" fmla="*/ 146 w 1056"/>
                <a:gd name="connsiteY55" fmla="*/ 180 h 556"/>
                <a:gd name="connsiteX56" fmla="*/ 164 w 1056"/>
                <a:gd name="connsiteY56" fmla="*/ 162 h 556"/>
                <a:gd name="connsiteX57" fmla="*/ 184 w 1056"/>
                <a:gd name="connsiteY57" fmla="*/ 144 h 556"/>
                <a:gd name="connsiteX58" fmla="*/ 204 w 1056"/>
                <a:gd name="connsiteY58" fmla="*/ 126 h 556"/>
                <a:gd name="connsiteX59" fmla="*/ 224 w 1056"/>
                <a:gd name="connsiteY59" fmla="*/ 110 h 556"/>
                <a:gd name="connsiteX60" fmla="*/ 246 w 1056"/>
                <a:gd name="connsiteY60" fmla="*/ 94 h 556"/>
                <a:gd name="connsiteX61" fmla="*/ 268 w 1056"/>
                <a:gd name="connsiteY61" fmla="*/ 80 h 556"/>
                <a:gd name="connsiteX62" fmla="*/ 290 w 1056"/>
                <a:gd name="connsiteY62" fmla="*/ 66 h 556"/>
                <a:gd name="connsiteX63" fmla="*/ 314 w 1056"/>
                <a:gd name="connsiteY63" fmla="*/ 54 h 556"/>
                <a:gd name="connsiteX64" fmla="*/ 338 w 1056"/>
                <a:gd name="connsiteY64" fmla="*/ 44 h 556"/>
                <a:gd name="connsiteX65" fmla="*/ 362 w 1056"/>
                <a:gd name="connsiteY65" fmla="*/ 34 h 556"/>
                <a:gd name="connsiteX66" fmla="*/ 388 w 1056"/>
                <a:gd name="connsiteY66" fmla="*/ 24 h 556"/>
                <a:gd name="connsiteX67" fmla="*/ 414 w 1056"/>
                <a:gd name="connsiteY67" fmla="*/ 18 h 556"/>
                <a:gd name="connsiteX68" fmla="*/ 440 w 1056"/>
                <a:gd name="connsiteY68" fmla="*/ 12 h 556"/>
                <a:gd name="connsiteX69" fmla="*/ 468 w 1056"/>
                <a:gd name="connsiteY69" fmla="*/ 6 h 556"/>
                <a:gd name="connsiteX70" fmla="*/ 494 w 1056"/>
                <a:gd name="connsiteY70" fmla="*/ 2 h 556"/>
                <a:gd name="connsiteX71" fmla="*/ 522 w 1056"/>
                <a:gd name="connsiteY71" fmla="*/ 0 h 556"/>
                <a:gd name="connsiteX72" fmla="*/ 550 w 1056"/>
                <a:gd name="connsiteY72" fmla="*/ 0 h 556"/>
                <a:gd name="connsiteX73" fmla="*/ 550 w 1056"/>
                <a:gd name="connsiteY73" fmla="*/ 0 h 556"/>
                <a:gd name="connsiteX74" fmla="*/ 580 w 1056"/>
                <a:gd name="connsiteY74" fmla="*/ 0 h 556"/>
                <a:gd name="connsiteX0" fmla="*/ 740 w 1044"/>
                <a:gd name="connsiteY0" fmla="*/ 34 h 556"/>
                <a:gd name="connsiteX1" fmla="*/ 764 w 1044"/>
                <a:gd name="connsiteY1" fmla="*/ 44 h 556"/>
                <a:gd name="connsiteX2" fmla="*/ 788 w 1044"/>
                <a:gd name="connsiteY2" fmla="*/ 54 h 556"/>
                <a:gd name="connsiteX3" fmla="*/ 812 w 1044"/>
                <a:gd name="connsiteY3" fmla="*/ 66 h 556"/>
                <a:gd name="connsiteX4" fmla="*/ 834 w 1044"/>
                <a:gd name="connsiteY4" fmla="*/ 80 h 556"/>
                <a:gd name="connsiteX5" fmla="*/ 858 w 1044"/>
                <a:gd name="connsiteY5" fmla="*/ 94 h 556"/>
                <a:gd name="connsiteX6" fmla="*/ 878 w 1044"/>
                <a:gd name="connsiteY6" fmla="*/ 110 h 556"/>
                <a:gd name="connsiteX7" fmla="*/ 900 w 1044"/>
                <a:gd name="connsiteY7" fmla="*/ 126 h 556"/>
                <a:gd name="connsiteX8" fmla="*/ 918 w 1044"/>
                <a:gd name="connsiteY8" fmla="*/ 142 h 556"/>
                <a:gd name="connsiteX9" fmla="*/ 938 w 1044"/>
                <a:gd name="connsiteY9" fmla="*/ 162 h 556"/>
                <a:gd name="connsiteX10" fmla="*/ 956 w 1044"/>
                <a:gd name="connsiteY10" fmla="*/ 180 h 556"/>
                <a:gd name="connsiteX11" fmla="*/ 974 w 1044"/>
                <a:gd name="connsiteY11" fmla="*/ 200 h 556"/>
                <a:gd name="connsiteX12" fmla="*/ 990 w 1044"/>
                <a:gd name="connsiteY12" fmla="*/ 222 h 556"/>
                <a:gd name="connsiteX13" fmla="*/ 1004 w 1044"/>
                <a:gd name="connsiteY13" fmla="*/ 242 h 556"/>
                <a:gd name="connsiteX14" fmla="*/ 1020 w 1044"/>
                <a:gd name="connsiteY14" fmla="*/ 266 h 556"/>
                <a:gd name="connsiteX15" fmla="*/ 1032 w 1044"/>
                <a:gd name="connsiteY15" fmla="*/ 288 h 556"/>
                <a:gd name="connsiteX16" fmla="*/ 1044 w 1044"/>
                <a:gd name="connsiteY16" fmla="*/ 312 h 556"/>
                <a:gd name="connsiteX17" fmla="*/ 580 w 1044"/>
                <a:gd name="connsiteY17" fmla="*/ 340 h 556"/>
                <a:gd name="connsiteX18" fmla="*/ 554 w 1044"/>
                <a:gd name="connsiteY18" fmla="*/ 340 h 556"/>
                <a:gd name="connsiteX19" fmla="*/ 554 w 1044"/>
                <a:gd name="connsiteY19" fmla="*/ 340 h 556"/>
                <a:gd name="connsiteX20" fmla="*/ 528 w 1044"/>
                <a:gd name="connsiteY20" fmla="*/ 340 h 556"/>
                <a:gd name="connsiteX21" fmla="*/ 502 w 1044"/>
                <a:gd name="connsiteY21" fmla="*/ 342 h 556"/>
                <a:gd name="connsiteX22" fmla="*/ 452 w 1044"/>
                <a:gd name="connsiteY22" fmla="*/ 350 h 556"/>
                <a:gd name="connsiteX23" fmla="*/ 402 w 1044"/>
                <a:gd name="connsiteY23" fmla="*/ 360 h 556"/>
                <a:gd name="connsiteX24" fmla="*/ 356 w 1044"/>
                <a:gd name="connsiteY24" fmla="*/ 374 h 556"/>
                <a:gd name="connsiteX25" fmla="*/ 310 w 1044"/>
                <a:gd name="connsiteY25" fmla="*/ 390 h 556"/>
                <a:gd name="connsiteX26" fmla="*/ 266 w 1044"/>
                <a:gd name="connsiteY26" fmla="*/ 408 h 556"/>
                <a:gd name="connsiteX27" fmla="*/ 226 w 1044"/>
                <a:gd name="connsiteY27" fmla="*/ 428 h 556"/>
                <a:gd name="connsiteX28" fmla="*/ 188 w 1044"/>
                <a:gd name="connsiteY28" fmla="*/ 448 h 556"/>
                <a:gd name="connsiteX29" fmla="*/ 120 w 1044"/>
                <a:gd name="connsiteY29" fmla="*/ 488 h 556"/>
                <a:gd name="connsiteX30" fmla="*/ 66 w 1044"/>
                <a:gd name="connsiteY30" fmla="*/ 522 h 556"/>
                <a:gd name="connsiteX31" fmla="*/ 26 w 1044"/>
                <a:gd name="connsiteY31" fmla="*/ 546 h 556"/>
                <a:gd name="connsiteX32" fmla="*/ 14 w 1044"/>
                <a:gd name="connsiteY32" fmla="*/ 554 h 556"/>
                <a:gd name="connsiteX33" fmla="*/ 4 w 1044"/>
                <a:gd name="connsiteY33" fmla="*/ 556 h 556"/>
                <a:gd name="connsiteX34" fmla="*/ 4 w 1044"/>
                <a:gd name="connsiteY34" fmla="*/ 556 h 556"/>
                <a:gd name="connsiteX35" fmla="*/ 2 w 1044"/>
                <a:gd name="connsiteY35" fmla="*/ 554 h 556"/>
                <a:gd name="connsiteX36" fmla="*/ 0 w 1044"/>
                <a:gd name="connsiteY36" fmla="*/ 552 h 556"/>
                <a:gd name="connsiteX37" fmla="*/ 0 w 1044"/>
                <a:gd name="connsiteY37" fmla="*/ 552 h 556"/>
                <a:gd name="connsiteX38" fmla="*/ 0 w 1044"/>
                <a:gd name="connsiteY38" fmla="*/ 550 h 556"/>
                <a:gd name="connsiteX39" fmla="*/ 0 w 1044"/>
                <a:gd name="connsiteY39" fmla="*/ 550 h 556"/>
                <a:gd name="connsiteX40" fmla="*/ 2 w 1044"/>
                <a:gd name="connsiteY40" fmla="*/ 522 h 556"/>
                <a:gd name="connsiteX41" fmla="*/ 4 w 1044"/>
                <a:gd name="connsiteY41" fmla="*/ 494 h 556"/>
                <a:gd name="connsiteX42" fmla="*/ 8 w 1044"/>
                <a:gd name="connsiteY42" fmla="*/ 466 h 556"/>
                <a:gd name="connsiteX43" fmla="*/ 14 w 1044"/>
                <a:gd name="connsiteY43" fmla="*/ 440 h 556"/>
                <a:gd name="connsiteX44" fmla="*/ 20 w 1044"/>
                <a:gd name="connsiteY44" fmla="*/ 412 h 556"/>
                <a:gd name="connsiteX45" fmla="*/ 28 w 1044"/>
                <a:gd name="connsiteY45" fmla="*/ 386 h 556"/>
                <a:gd name="connsiteX46" fmla="*/ 38 w 1044"/>
                <a:gd name="connsiteY46" fmla="*/ 362 h 556"/>
                <a:gd name="connsiteX47" fmla="*/ 48 w 1044"/>
                <a:gd name="connsiteY47" fmla="*/ 336 h 556"/>
                <a:gd name="connsiteX48" fmla="*/ 58 w 1044"/>
                <a:gd name="connsiteY48" fmla="*/ 312 h 556"/>
                <a:gd name="connsiteX49" fmla="*/ 70 w 1044"/>
                <a:gd name="connsiteY49" fmla="*/ 288 h 556"/>
                <a:gd name="connsiteX50" fmla="*/ 84 w 1044"/>
                <a:gd name="connsiteY50" fmla="*/ 266 h 556"/>
                <a:gd name="connsiteX51" fmla="*/ 98 w 1044"/>
                <a:gd name="connsiteY51" fmla="*/ 242 h 556"/>
                <a:gd name="connsiteX52" fmla="*/ 114 w 1044"/>
                <a:gd name="connsiteY52" fmla="*/ 222 h 556"/>
                <a:gd name="connsiteX53" fmla="*/ 130 w 1044"/>
                <a:gd name="connsiteY53" fmla="*/ 200 h 556"/>
                <a:gd name="connsiteX54" fmla="*/ 146 w 1044"/>
                <a:gd name="connsiteY54" fmla="*/ 180 h 556"/>
                <a:gd name="connsiteX55" fmla="*/ 164 w 1044"/>
                <a:gd name="connsiteY55" fmla="*/ 162 h 556"/>
                <a:gd name="connsiteX56" fmla="*/ 184 w 1044"/>
                <a:gd name="connsiteY56" fmla="*/ 144 h 556"/>
                <a:gd name="connsiteX57" fmla="*/ 204 w 1044"/>
                <a:gd name="connsiteY57" fmla="*/ 126 h 556"/>
                <a:gd name="connsiteX58" fmla="*/ 224 w 1044"/>
                <a:gd name="connsiteY58" fmla="*/ 110 h 556"/>
                <a:gd name="connsiteX59" fmla="*/ 246 w 1044"/>
                <a:gd name="connsiteY59" fmla="*/ 94 h 556"/>
                <a:gd name="connsiteX60" fmla="*/ 268 w 1044"/>
                <a:gd name="connsiteY60" fmla="*/ 80 h 556"/>
                <a:gd name="connsiteX61" fmla="*/ 290 w 1044"/>
                <a:gd name="connsiteY61" fmla="*/ 66 h 556"/>
                <a:gd name="connsiteX62" fmla="*/ 314 w 1044"/>
                <a:gd name="connsiteY62" fmla="*/ 54 h 556"/>
                <a:gd name="connsiteX63" fmla="*/ 338 w 1044"/>
                <a:gd name="connsiteY63" fmla="*/ 44 h 556"/>
                <a:gd name="connsiteX64" fmla="*/ 362 w 1044"/>
                <a:gd name="connsiteY64" fmla="*/ 34 h 556"/>
                <a:gd name="connsiteX65" fmla="*/ 388 w 1044"/>
                <a:gd name="connsiteY65" fmla="*/ 24 h 556"/>
                <a:gd name="connsiteX66" fmla="*/ 414 w 1044"/>
                <a:gd name="connsiteY66" fmla="*/ 18 h 556"/>
                <a:gd name="connsiteX67" fmla="*/ 440 w 1044"/>
                <a:gd name="connsiteY67" fmla="*/ 12 h 556"/>
                <a:gd name="connsiteX68" fmla="*/ 468 w 1044"/>
                <a:gd name="connsiteY68" fmla="*/ 6 h 556"/>
                <a:gd name="connsiteX69" fmla="*/ 494 w 1044"/>
                <a:gd name="connsiteY69" fmla="*/ 2 h 556"/>
                <a:gd name="connsiteX70" fmla="*/ 522 w 1044"/>
                <a:gd name="connsiteY70" fmla="*/ 0 h 556"/>
                <a:gd name="connsiteX71" fmla="*/ 550 w 1044"/>
                <a:gd name="connsiteY71" fmla="*/ 0 h 556"/>
                <a:gd name="connsiteX72" fmla="*/ 550 w 1044"/>
                <a:gd name="connsiteY72" fmla="*/ 0 h 556"/>
                <a:gd name="connsiteX73" fmla="*/ 580 w 1044"/>
                <a:gd name="connsiteY73" fmla="*/ 0 h 556"/>
                <a:gd name="connsiteX0" fmla="*/ 740 w 1032"/>
                <a:gd name="connsiteY0" fmla="*/ 34 h 556"/>
                <a:gd name="connsiteX1" fmla="*/ 764 w 1032"/>
                <a:gd name="connsiteY1" fmla="*/ 44 h 556"/>
                <a:gd name="connsiteX2" fmla="*/ 788 w 1032"/>
                <a:gd name="connsiteY2" fmla="*/ 54 h 556"/>
                <a:gd name="connsiteX3" fmla="*/ 812 w 1032"/>
                <a:gd name="connsiteY3" fmla="*/ 66 h 556"/>
                <a:gd name="connsiteX4" fmla="*/ 834 w 1032"/>
                <a:gd name="connsiteY4" fmla="*/ 80 h 556"/>
                <a:gd name="connsiteX5" fmla="*/ 858 w 1032"/>
                <a:gd name="connsiteY5" fmla="*/ 94 h 556"/>
                <a:gd name="connsiteX6" fmla="*/ 878 w 1032"/>
                <a:gd name="connsiteY6" fmla="*/ 110 h 556"/>
                <a:gd name="connsiteX7" fmla="*/ 900 w 1032"/>
                <a:gd name="connsiteY7" fmla="*/ 126 h 556"/>
                <a:gd name="connsiteX8" fmla="*/ 918 w 1032"/>
                <a:gd name="connsiteY8" fmla="*/ 142 h 556"/>
                <a:gd name="connsiteX9" fmla="*/ 938 w 1032"/>
                <a:gd name="connsiteY9" fmla="*/ 162 h 556"/>
                <a:gd name="connsiteX10" fmla="*/ 956 w 1032"/>
                <a:gd name="connsiteY10" fmla="*/ 180 h 556"/>
                <a:gd name="connsiteX11" fmla="*/ 974 w 1032"/>
                <a:gd name="connsiteY11" fmla="*/ 200 h 556"/>
                <a:gd name="connsiteX12" fmla="*/ 990 w 1032"/>
                <a:gd name="connsiteY12" fmla="*/ 222 h 556"/>
                <a:gd name="connsiteX13" fmla="*/ 1004 w 1032"/>
                <a:gd name="connsiteY13" fmla="*/ 242 h 556"/>
                <a:gd name="connsiteX14" fmla="*/ 1020 w 1032"/>
                <a:gd name="connsiteY14" fmla="*/ 266 h 556"/>
                <a:gd name="connsiteX15" fmla="*/ 1032 w 1032"/>
                <a:gd name="connsiteY15" fmla="*/ 288 h 556"/>
                <a:gd name="connsiteX16" fmla="*/ 580 w 1032"/>
                <a:gd name="connsiteY16" fmla="*/ 340 h 556"/>
                <a:gd name="connsiteX17" fmla="*/ 554 w 1032"/>
                <a:gd name="connsiteY17" fmla="*/ 340 h 556"/>
                <a:gd name="connsiteX18" fmla="*/ 554 w 1032"/>
                <a:gd name="connsiteY18" fmla="*/ 340 h 556"/>
                <a:gd name="connsiteX19" fmla="*/ 528 w 1032"/>
                <a:gd name="connsiteY19" fmla="*/ 340 h 556"/>
                <a:gd name="connsiteX20" fmla="*/ 502 w 1032"/>
                <a:gd name="connsiteY20" fmla="*/ 342 h 556"/>
                <a:gd name="connsiteX21" fmla="*/ 452 w 1032"/>
                <a:gd name="connsiteY21" fmla="*/ 350 h 556"/>
                <a:gd name="connsiteX22" fmla="*/ 402 w 1032"/>
                <a:gd name="connsiteY22" fmla="*/ 360 h 556"/>
                <a:gd name="connsiteX23" fmla="*/ 356 w 1032"/>
                <a:gd name="connsiteY23" fmla="*/ 374 h 556"/>
                <a:gd name="connsiteX24" fmla="*/ 310 w 1032"/>
                <a:gd name="connsiteY24" fmla="*/ 390 h 556"/>
                <a:gd name="connsiteX25" fmla="*/ 266 w 1032"/>
                <a:gd name="connsiteY25" fmla="*/ 408 h 556"/>
                <a:gd name="connsiteX26" fmla="*/ 226 w 1032"/>
                <a:gd name="connsiteY26" fmla="*/ 428 h 556"/>
                <a:gd name="connsiteX27" fmla="*/ 188 w 1032"/>
                <a:gd name="connsiteY27" fmla="*/ 448 h 556"/>
                <a:gd name="connsiteX28" fmla="*/ 120 w 1032"/>
                <a:gd name="connsiteY28" fmla="*/ 488 h 556"/>
                <a:gd name="connsiteX29" fmla="*/ 66 w 1032"/>
                <a:gd name="connsiteY29" fmla="*/ 522 h 556"/>
                <a:gd name="connsiteX30" fmla="*/ 26 w 1032"/>
                <a:gd name="connsiteY30" fmla="*/ 546 h 556"/>
                <a:gd name="connsiteX31" fmla="*/ 14 w 1032"/>
                <a:gd name="connsiteY31" fmla="*/ 554 h 556"/>
                <a:gd name="connsiteX32" fmla="*/ 4 w 1032"/>
                <a:gd name="connsiteY32" fmla="*/ 556 h 556"/>
                <a:gd name="connsiteX33" fmla="*/ 4 w 1032"/>
                <a:gd name="connsiteY33" fmla="*/ 556 h 556"/>
                <a:gd name="connsiteX34" fmla="*/ 2 w 1032"/>
                <a:gd name="connsiteY34" fmla="*/ 554 h 556"/>
                <a:gd name="connsiteX35" fmla="*/ 0 w 1032"/>
                <a:gd name="connsiteY35" fmla="*/ 552 h 556"/>
                <a:gd name="connsiteX36" fmla="*/ 0 w 1032"/>
                <a:gd name="connsiteY36" fmla="*/ 552 h 556"/>
                <a:gd name="connsiteX37" fmla="*/ 0 w 1032"/>
                <a:gd name="connsiteY37" fmla="*/ 550 h 556"/>
                <a:gd name="connsiteX38" fmla="*/ 0 w 1032"/>
                <a:gd name="connsiteY38" fmla="*/ 550 h 556"/>
                <a:gd name="connsiteX39" fmla="*/ 2 w 1032"/>
                <a:gd name="connsiteY39" fmla="*/ 522 h 556"/>
                <a:gd name="connsiteX40" fmla="*/ 4 w 1032"/>
                <a:gd name="connsiteY40" fmla="*/ 494 h 556"/>
                <a:gd name="connsiteX41" fmla="*/ 8 w 1032"/>
                <a:gd name="connsiteY41" fmla="*/ 466 h 556"/>
                <a:gd name="connsiteX42" fmla="*/ 14 w 1032"/>
                <a:gd name="connsiteY42" fmla="*/ 440 h 556"/>
                <a:gd name="connsiteX43" fmla="*/ 20 w 1032"/>
                <a:gd name="connsiteY43" fmla="*/ 412 h 556"/>
                <a:gd name="connsiteX44" fmla="*/ 28 w 1032"/>
                <a:gd name="connsiteY44" fmla="*/ 386 h 556"/>
                <a:gd name="connsiteX45" fmla="*/ 38 w 1032"/>
                <a:gd name="connsiteY45" fmla="*/ 362 h 556"/>
                <a:gd name="connsiteX46" fmla="*/ 48 w 1032"/>
                <a:gd name="connsiteY46" fmla="*/ 336 h 556"/>
                <a:gd name="connsiteX47" fmla="*/ 58 w 1032"/>
                <a:gd name="connsiteY47" fmla="*/ 312 h 556"/>
                <a:gd name="connsiteX48" fmla="*/ 70 w 1032"/>
                <a:gd name="connsiteY48" fmla="*/ 288 h 556"/>
                <a:gd name="connsiteX49" fmla="*/ 84 w 1032"/>
                <a:gd name="connsiteY49" fmla="*/ 266 h 556"/>
                <a:gd name="connsiteX50" fmla="*/ 98 w 1032"/>
                <a:gd name="connsiteY50" fmla="*/ 242 h 556"/>
                <a:gd name="connsiteX51" fmla="*/ 114 w 1032"/>
                <a:gd name="connsiteY51" fmla="*/ 222 h 556"/>
                <a:gd name="connsiteX52" fmla="*/ 130 w 1032"/>
                <a:gd name="connsiteY52" fmla="*/ 200 h 556"/>
                <a:gd name="connsiteX53" fmla="*/ 146 w 1032"/>
                <a:gd name="connsiteY53" fmla="*/ 180 h 556"/>
                <a:gd name="connsiteX54" fmla="*/ 164 w 1032"/>
                <a:gd name="connsiteY54" fmla="*/ 162 h 556"/>
                <a:gd name="connsiteX55" fmla="*/ 184 w 1032"/>
                <a:gd name="connsiteY55" fmla="*/ 144 h 556"/>
                <a:gd name="connsiteX56" fmla="*/ 204 w 1032"/>
                <a:gd name="connsiteY56" fmla="*/ 126 h 556"/>
                <a:gd name="connsiteX57" fmla="*/ 224 w 1032"/>
                <a:gd name="connsiteY57" fmla="*/ 110 h 556"/>
                <a:gd name="connsiteX58" fmla="*/ 246 w 1032"/>
                <a:gd name="connsiteY58" fmla="*/ 94 h 556"/>
                <a:gd name="connsiteX59" fmla="*/ 268 w 1032"/>
                <a:gd name="connsiteY59" fmla="*/ 80 h 556"/>
                <a:gd name="connsiteX60" fmla="*/ 290 w 1032"/>
                <a:gd name="connsiteY60" fmla="*/ 66 h 556"/>
                <a:gd name="connsiteX61" fmla="*/ 314 w 1032"/>
                <a:gd name="connsiteY61" fmla="*/ 54 h 556"/>
                <a:gd name="connsiteX62" fmla="*/ 338 w 1032"/>
                <a:gd name="connsiteY62" fmla="*/ 44 h 556"/>
                <a:gd name="connsiteX63" fmla="*/ 362 w 1032"/>
                <a:gd name="connsiteY63" fmla="*/ 34 h 556"/>
                <a:gd name="connsiteX64" fmla="*/ 388 w 1032"/>
                <a:gd name="connsiteY64" fmla="*/ 24 h 556"/>
                <a:gd name="connsiteX65" fmla="*/ 414 w 1032"/>
                <a:gd name="connsiteY65" fmla="*/ 18 h 556"/>
                <a:gd name="connsiteX66" fmla="*/ 440 w 1032"/>
                <a:gd name="connsiteY66" fmla="*/ 12 h 556"/>
                <a:gd name="connsiteX67" fmla="*/ 468 w 1032"/>
                <a:gd name="connsiteY67" fmla="*/ 6 h 556"/>
                <a:gd name="connsiteX68" fmla="*/ 494 w 1032"/>
                <a:gd name="connsiteY68" fmla="*/ 2 h 556"/>
                <a:gd name="connsiteX69" fmla="*/ 522 w 1032"/>
                <a:gd name="connsiteY69" fmla="*/ 0 h 556"/>
                <a:gd name="connsiteX70" fmla="*/ 550 w 1032"/>
                <a:gd name="connsiteY70" fmla="*/ 0 h 556"/>
                <a:gd name="connsiteX71" fmla="*/ 550 w 1032"/>
                <a:gd name="connsiteY71" fmla="*/ 0 h 556"/>
                <a:gd name="connsiteX72" fmla="*/ 580 w 1032"/>
                <a:gd name="connsiteY72" fmla="*/ 0 h 556"/>
                <a:gd name="connsiteX0" fmla="*/ 740 w 1020"/>
                <a:gd name="connsiteY0" fmla="*/ 34 h 556"/>
                <a:gd name="connsiteX1" fmla="*/ 764 w 1020"/>
                <a:gd name="connsiteY1" fmla="*/ 44 h 556"/>
                <a:gd name="connsiteX2" fmla="*/ 788 w 1020"/>
                <a:gd name="connsiteY2" fmla="*/ 54 h 556"/>
                <a:gd name="connsiteX3" fmla="*/ 812 w 1020"/>
                <a:gd name="connsiteY3" fmla="*/ 66 h 556"/>
                <a:gd name="connsiteX4" fmla="*/ 834 w 1020"/>
                <a:gd name="connsiteY4" fmla="*/ 80 h 556"/>
                <a:gd name="connsiteX5" fmla="*/ 858 w 1020"/>
                <a:gd name="connsiteY5" fmla="*/ 94 h 556"/>
                <a:gd name="connsiteX6" fmla="*/ 878 w 1020"/>
                <a:gd name="connsiteY6" fmla="*/ 110 h 556"/>
                <a:gd name="connsiteX7" fmla="*/ 900 w 1020"/>
                <a:gd name="connsiteY7" fmla="*/ 126 h 556"/>
                <a:gd name="connsiteX8" fmla="*/ 918 w 1020"/>
                <a:gd name="connsiteY8" fmla="*/ 142 h 556"/>
                <a:gd name="connsiteX9" fmla="*/ 938 w 1020"/>
                <a:gd name="connsiteY9" fmla="*/ 162 h 556"/>
                <a:gd name="connsiteX10" fmla="*/ 956 w 1020"/>
                <a:gd name="connsiteY10" fmla="*/ 180 h 556"/>
                <a:gd name="connsiteX11" fmla="*/ 974 w 1020"/>
                <a:gd name="connsiteY11" fmla="*/ 200 h 556"/>
                <a:gd name="connsiteX12" fmla="*/ 990 w 1020"/>
                <a:gd name="connsiteY12" fmla="*/ 222 h 556"/>
                <a:gd name="connsiteX13" fmla="*/ 1004 w 1020"/>
                <a:gd name="connsiteY13" fmla="*/ 242 h 556"/>
                <a:gd name="connsiteX14" fmla="*/ 1020 w 1020"/>
                <a:gd name="connsiteY14" fmla="*/ 266 h 556"/>
                <a:gd name="connsiteX15" fmla="*/ 580 w 1020"/>
                <a:gd name="connsiteY15" fmla="*/ 340 h 556"/>
                <a:gd name="connsiteX16" fmla="*/ 554 w 1020"/>
                <a:gd name="connsiteY16" fmla="*/ 340 h 556"/>
                <a:gd name="connsiteX17" fmla="*/ 554 w 1020"/>
                <a:gd name="connsiteY17" fmla="*/ 340 h 556"/>
                <a:gd name="connsiteX18" fmla="*/ 528 w 1020"/>
                <a:gd name="connsiteY18" fmla="*/ 340 h 556"/>
                <a:gd name="connsiteX19" fmla="*/ 502 w 1020"/>
                <a:gd name="connsiteY19" fmla="*/ 342 h 556"/>
                <a:gd name="connsiteX20" fmla="*/ 452 w 1020"/>
                <a:gd name="connsiteY20" fmla="*/ 350 h 556"/>
                <a:gd name="connsiteX21" fmla="*/ 402 w 1020"/>
                <a:gd name="connsiteY21" fmla="*/ 360 h 556"/>
                <a:gd name="connsiteX22" fmla="*/ 356 w 1020"/>
                <a:gd name="connsiteY22" fmla="*/ 374 h 556"/>
                <a:gd name="connsiteX23" fmla="*/ 310 w 1020"/>
                <a:gd name="connsiteY23" fmla="*/ 390 h 556"/>
                <a:gd name="connsiteX24" fmla="*/ 266 w 1020"/>
                <a:gd name="connsiteY24" fmla="*/ 408 h 556"/>
                <a:gd name="connsiteX25" fmla="*/ 226 w 1020"/>
                <a:gd name="connsiteY25" fmla="*/ 428 h 556"/>
                <a:gd name="connsiteX26" fmla="*/ 188 w 1020"/>
                <a:gd name="connsiteY26" fmla="*/ 448 h 556"/>
                <a:gd name="connsiteX27" fmla="*/ 120 w 1020"/>
                <a:gd name="connsiteY27" fmla="*/ 488 h 556"/>
                <a:gd name="connsiteX28" fmla="*/ 66 w 1020"/>
                <a:gd name="connsiteY28" fmla="*/ 522 h 556"/>
                <a:gd name="connsiteX29" fmla="*/ 26 w 1020"/>
                <a:gd name="connsiteY29" fmla="*/ 546 h 556"/>
                <a:gd name="connsiteX30" fmla="*/ 14 w 1020"/>
                <a:gd name="connsiteY30" fmla="*/ 554 h 556"/>
                <a:gd name="connsiteX31" fmla="*/ 4 w 1020"/>
                <a:gd name="connsiteY31" fmla="*/ 556 h 556"/>
                <a:gd name="connsiteX32" fmla="*/ 4 w 1020"/>
                <a:gd name="connsiteY32" fmla="*/ 556 h 556"/>
                <a:gd name="connsiteX33" fmla="*/ 2 w 1020"/>
                <a:gd name="connsiteY33" fmla="*/ 554 h 556"/>
                <a:gd name="connsiteX34" fmla="*/ 0 w 1020"/>
                <a:gd name="connsiteY34" fmla="*/ 552 h 556"/>
                <a:gd name="connsiteX35" fmla="*/ 0 w 1020"/>
                <a:gd name="connsiteY35" fmla="*/ 552 h 556"/>
                <a:gd name="connsiteX36" fmla="*/ 0 w 1020"/>
                <a:gd name="connsiteY36" fmla="*/ 550 h 556"/>
                <a:gd name="connsiteX37" fmla="*/ 0 w 1020"/>
                <a:gd name="connsiteY37" fmla="*/ 550 h 556"/>
                <a:gd name="connsiteX38" fmla="*/ 2 w 1020"/>
                <a:gd name="connsiteY38" fmla="*/ 522 h 556"/>
                <a:gd name="connsiteX39" fmla="*/ 4 w 1020"/>
                <a:gd name="connsiteY39" fmla="*/ 494 h 556"/>
                <a:gd name="connsiteX40" fmla="*/ 8 w 1020"/>
                <a:gd name="connsiteY40" fmla="*/ 466 h 556"/>
                <a:gd name="connsiteX41" fmla="*/ 14 w 1020"/>
                <a:gd name="connsiteY41" fmla="*/ 440 h 556"/>
                <a:gd name="connsiteX42" fmla="*/ 20 w 1020"/>
                <a:gd name="connsiteY42" fmla="*/ 412 h 556"/>
                <a:gd name="connsiteX43" fmla="*/ 28 w 1020"/>
                <a:gd name="connsiteY43" fmla="*/ 386 h 556"/>
                <a:gd name="connsiteX44" fmla="*/ 38 w 1020"/>
                <a:gd name="connsiteY44" fmla="*/ 362 h 556"/>
                <a:gd name="connsiteX45" fmla="*/ 48 w 1020"/>
                <a:gd name="connsiteY45" fmla="*/ 336 h 556"/>
                <a:gd name="connsiteX46" fmla="*/ 58 w 1020"/>
                <a:gd name="connsiteY46" fmla="*/ 312 h 556"/>
                <a:gd name="connsiteX47" fmla="*/ 70 w 1020"/>
                <a:gd name="connsiteY47" fmla="*/ 288 h 556"/>
                <a:gd name="connsiteX48" fmla="*/ 84 w 1020"/>
                <a:gd name="connsiteY48" fmla="*/ 266 h 556"/>
                <a:gd name="connsiteX49" fmla="*/ 98 w 1020"/>
                <a:gd name="connsiteY49" fmla="*/ 242 h 556"/>
                <a:gd name="connsiteX50" fmla="*/ 114 w 1020"/>
                <a:gd name="connsiteY50" fmla="*/ 222 h 556"/>
                <a:gd name="connsiteX51" fmla="*/ 130 w 1020"/>
                <a:gd name="connsiteY51" fmla="*/ 200 h 556"/>
                <a:gd name="connsiteX52" fmla="*/ 146 w 1020"/>
                <a:gd name="connsiteY52" fmla="*/ 180 h 556"/>
                <a:gd name="connsiteX53" fmla="*/ 164 w 1020"/>
                <a:gd name="connsiteY53" fmla="*/ 162 h 556"/>
                <a:gd name="connsiteX54" fmla="*/ 184 w 1020"/>
                <a:gd name="connsiteY54" fmla="*/ 144 h 556"/>
                <a:gd name="connsiteX55" fmla="*/ 204 w 1020"/>
                <a:gd name="connsiteY55" fmla="*/ 126 h 556"/>
                <a:gd name="connsiteX56" fmla="*/ 224 w 1020"/>
                <a:gd name="connsiteY56" fmla="*/ 110 h 556"/>
                <a:gd name="connsiteX57" fmla="*/ 246 w 1020"/>
                <a:gd name="connsiteY57" fmla="*/ 94 h 556"/>
                <a:gd name="connsiteX58" fmla="*/ 268 w 1020"/>
                <a:gd name="connsiteY58" fmla="*/ 80 h 556"/>
                <a:gd name="connsiteX59" fmla="*/ 290 w 1020"/>
                <a:gd name="connsiteY59" fmla="*/ 66 h 556"/>
                <a:gd name="connsiteX60" fmla="*/ 314 w 1020"/>
                <a:gd name="connsiteY60" fmla="*/ 54 h 556"/>
                <a:gd name="connsiteX61" fmla="*/ 338 w 1020"/>
                <a:gd name="connsiteY61" fmla="*/ 44 h 556"/>
                <a:gd name="connsiteX62" fmla="*/ 362 w 1020"/>
                <a:gd name="connsiteY62" fmla="*/ 34 h 556"/>
                <a:gd name="connsiteX63" fmla="*/ 388 w 1020"/>
                <a:gd name="connsiteY63" fmla="*/ 24 h 556"/>
                <a:gd name="connsiteX64" fmla="*/ 414 w 1020"/>
                <a:gd name="connsiteY64" fmla="*/ 18 h 556"/>
                <a:gd name="connsiteX65" fmla="*/ 440 w 1020"/>
                <a:gd name="connsiteY65" fmla="*/ 12 h 556"/>
                <a:gd name="connsiteX66" fmla="*/ 468 w 1020"/>
                <a:gd name="connsiteY66" fmla="*/ 6 h 556"/>
                <a:gd name="connsiteX67" fmla="*/ 494 w 1020"/>
                <a:gd name="connsiteY67" fmla="*/ 2 h 556"/>
                <a:gd name="connsiteX68" fmla="*/ 522 w 1020"/>
                <a:gd name="connsiteY68" fmla="*/ 0 h 556"/>
                <a:gd name="connsiteX69" fmla="*/ 550 w 1020"/>
                <a:gd name="connsiteY69" fmla="*/ 0 h 556"/>
                <a:gd name="connsiteX70" fmla="*/ 550 w 1020"/>
                <a:gd name="connsiteY70" fmla="*/ 0 h 556"/>
                <a:gd name="connsiteX71" fmla="*/ 580 w 1020"/>
                <a:gd name="connsiteY71" fmla="*/ 0 h 556"/>
                <a:gd name="connsiteX0" fmla="*/ 740 w 1004"/>
                <a:gd name="connsiteY0" fmla="*/ 34 h 556"/>
                <a:gd name="connsiteX1" fmla="*/ 764 w 1004"/>
                <a:gd name="connsiteY1" fmla="*/ 44 h 556"/>
                <a:gd name="connsiteX2" fmla="*/ 788 w 1004"/>
                <a:gd name="connsiteY2" fmla="*/ 54 h 556"/>
                <a:gd name="connsiteX3" fmla="*/ 812 w 1004"/>
                <a:gd name="connsiteY3" fmla="*/ 66 h 556"/>
                <a:gd name="connsiteX4" fmla="*/ 834 w 1004"/>
                <a:gd name="connsiteY4" fmla="*/ 80 h 556"/>
                <a:gd name="connsiteX5" fmla="*/ 858 w 1004"/>
                <a:gd name="connsiteY5" fmla="*/ 94 h 556"/>
                <a:gd name="connsiteX6" fmla="*/ 878 w 1004"/>
                <a:gd name="connsiteY6" fmla="*/ 110 h 556"/>
                <a:gd name="connsiteX7" fmla="*/ 900 w 1004"/>
                <a:gd name="connsiteY7" fmla="*/ 126 h 556"/>
                <a:gd name="connsiteX8" fmla="*/ 918 w 1004"/>
                <a:gd name="connsiteY8" fmla="*/ 142 h 556"/>
                <a:gd name="connsiteX9" fmla="*/ 938 w 1004"/>
                <a:gd name="connsiteY9" fmla="*/ 162 h 556"/>
                <a:gd name="connsiteX10" fmla="*/ 956 w 1004"/>
                <a:gd name="connsiteY10" fmla="*/ 180 h 556"/>
                <a:gd name="connsiteX11" fmla="*/ 974 w 1004"/>
                <a:gd name="connsiteY11" fmla="*/ 200 h 556"/>
                <a:gd name="connsiteX12" fmla="*/ 990 w 1004"/>
                <a:gd name="connsiteY12" fmla="*/ 222 h 556"/>
                <a:gd name="connsiteX13" fmla="*/ 1004 w 1004"/>
                <a:gd name="connsiteY13" fmla="*/ 242 h 556"/>
                <a:gd name="connsiteX14" fmla="*/ 580 w 1004"/>
                <a:gd name="connsiteY14" fmla="*/ 340 h 556"/>
                <a:gd name="connsiteX15" fmla="*/ 554 w 1004"/>
                <a:gd name="connsiteY15" fmla="*/ 340 h 556"/>
                <a:gd name="connsiteX16" fmla="*/ 554 w 1004"/>
                <a:gd name="connsiteY16" fmla="*/ 340 h 556"/>
                <a:gd name="connsiteX17" fmla="*/ 528 w 1004"/>
                <a:gd name="connsiteY17" fmla="*/ 340 h 556"/>
                <a:gd name="connsiteX18" fmla="*/ 502 w 1004"/>
                <a:gd name="connsiteY18" fmla="*/ 342 h 556"/>
                <a:gd name="connsiteX19" fmla="*/ 452 w 1004"/>
                <a:gd name="connsiteY19" fmla="*/ 350 h 556"/>
                <a:gd name="connsiteX20" fmla="*/ 402 w 1004"/>
                <a:gd name="connsiteY20" fmla="*/ 360 h 556"/>
                <a:gd name="connsiteX21" fmla="*/ 356 w 1004"/>
                <a:gd name="connsiteY21" fmla="*/ 374 h 556"/>
                <a:gd name="connsiteX22" fmla="*/ 310 w 1004"/>
                <a:gd name="connsiteY22" fmla="*/ 390 h 556"/>
                <a:gd name="connsiteX23" fmla="*/ 266 w 1004"/>
                <a:gd name="connsiteY23" fmla="*/ 408 h 556"/>
                <a:gd name="connsiteX24" fmla="*/ 226 w 1004"/>
                <a:gd name="connsiteY24" fmla="*/ 428 h 556"/>
                <a:gd name="connsiteX25" fmla="*/ 188 w 1004"/>
                <a:gd name="connsiteY25" fmla="*/ 448 h 556"/>
                <a:gd name="connsiteX26" fmla="*/ 120 w 1004"/>
                <a:gd name="connsiteY26" fmla="*/ 488 h 556"/>
                <a:gd name="connsiteX27" fmla="*/ 66 w 1004"/>
                <a:gd name="connsiteY27" fmla="*/ 522 h 556"/>
                <a:gd name="connsiteX28" fmla="*/ 26 w 1004"/>
                <a:gd name="connsiteY28" fmla="*/ 546 h 556"/>
                <a:gd name="connsiteX29" fmla="*/ 14 w 1004"/>
                <a:gd name="connsiteY29" fmla="*/ 554 h 556"/>
                <a:gd name="connsiteX30" fmla="*/ 4 w 1004"/>
                <a:gd name="connsiteY30" fmla="*/ 556 h 556"/>
                <a:gd name="connsiteX31" fmla="*/ 4 w 1004"/>
                <a:gd name="connsiteY31" fmla="*/ 556 h 556"/>
                <a:gd name="connsiteX32" fmla="*/ 2 w 1004"/>
                <a:gd name="connsiteY32" fmla="*/ 554 h 556"/>
                <a:gd name="connsiteX33" fmla="*/ 0 w 1004"/>
                <a:gd name="connsiteY33" fmla="*/ 552 h 556"/>
                <a:gd name="connsiteX34" fmla="*/ 0 w 1004"/>
                <a:gd name="connsiteY34" fmla="*/ 552 h 556"/>
                <a:gd name="connsiteX35" fmla="*/ 0 w 1004"/>
                <a:gd name="connsiteY35" fmla="*/ 550 h 556"/>
                <a:gd name="connsiteX36" fmla="*/ 0 w 1004"/>
                <a:gd name="connsiteY36" fmla="*/ 550 h 556"/>
                <a:gd name="connsiteX37" fmla="*/ 2 w 1004"/>
                <a:gd name="connsiteY37" fmla="*/ 522 h 556"/>
                <a:gd name="connsiteX38" fmla="*/ 4 w 1004"/>
                <a:gd name="connsiteY38" fmla="*/ 494 h 556"/>
                <a:gd name="connsiteX39" fmla="*/ 8 w 1004"/>
                <a:gd name="connsiteY39" fmla="*/ 466 h 556"/>
                <a:gd name="connsiteX40" fmla="*/ 14 w 1004"/>
                <a:gd name="connsiteY40" fmla="*/ 440 h 556"/>
                <a:gd name="connsiteX41" fmla="*/ 20 w 1004"/>
                <a:gd name="connsiteY41" fmla="*/ 412 h 556"/>
                <a:gd name="connsiteX42" fmla="*/ 28 w 1004"/>
                <a:gd name="connsiteY42" fmla="*/ 386 h 556"/>
                <a:gd name="connsiteX43" fmla="*/ 38 w 1004"/>
                <a:gd name="connsiteY43" fmla="*/ 362 h 556"/>
                <a:gd name="connsiteX44" fmla="*/ 48 w 1004"/>
                <a:gd name="connsiteY44" fmla="*/ 336 h 556"/>
                <a:gd name="connsiteX45" fmla="*/ 58 w 1004"/>
                <a:gd name="connsiteY45" fmla="*/ 312 h 556"/>
                <a:gd name="connsiteX46" fmla="*/ 70 w 1004"/>
                <a:gd name="connsiteY46" fmla="*/ 288 h 556"/>
                <a:gd name="connsiteX47" fmla="*/ 84 w 1004"/>
                <a:gd name="connsiteY47" fmla="*/ 266 h 556"/>
                <a:gd name="connsiteX48" fmla="*/ 98 w 1004"/>
                <a:gd name="connsiteY48" fmla="*/ 242 h 556"/>
                <a:gd name="connsiteX49" fmla="*/ 114 w 1004"/>
                <a:gd name="connsiteY49" fmla="*/ 222 h 556"/>
                <a:gd name="connsiteX50" fmla="*/ 130 w 1004"/>
                <a:gd name="connsiteY50" fmla="*/ 200 h 556"/>
                <a:gd name="connsiteX51" fmla="*/ 146 w 1004"/>
                <a:gd name="connsiteY51" fmla="*/ 180 h 556"/>
                <a:gd name="connsiteX52" fmla="*/ 164 w 1004"/>
                <a:gd name="connsiteY52" fmla="*/ 162 h 556"/>
                <a:gd name="connsiteX53" fmla="*/ 184 w 1004"/>
                <a:gd name="connsiteY53" fmla="*/ 144 h 556"/>
                <a:gd name="connsiteX54" fmla="*/ 204 w 1004"/>
                <a:gd name="connsiteY54" fmla="*/ 126 h 556"/>
                <a:gd name="connsiteX55" fmla="*/ 224 w 1004"/>
                <a:gd name="connsiteY55" fmla="*/ 110 h 556"/>
                <a:gd name="connsiteX56" fmla="*/ 246 w 1004"/>
                <a:gd name="connsiteY56" fmla="*/ 94 h 556"/>
                <a:gd name="connsiteX57" fmla="*/ 268 w 1004"/>
                <a:gd name="connsiteY57" fmla="*/ 80 h 556"/>
                <a:gd name="connsiteX58" fmla="*/ 290 w 1004"/>
                <a:gd name="connsiteY58" fmla="*/ 66 h 556"/>
                <a:gd name="connsiteX59" fmla="*/ 314 w 1004"/>
                <a:gd name="connsiteY59" fmla="*/ 54 h 556"/>
                <a:gd name="connsiteX60" fmla="*/ 338 w 1004"/>
                <a:gd name="connsiteY60" fmla="*/ 44 h 556"/>
                <a:gd name="connsiteX61" fmla="*/ 362 w 1004"/>
                <a:gd name="connsiteY61" fmla="*/ 34 h 556"/>
                <a:gd name="connsiteX62" fmla="*/ 388 w 1004"/>
                <a:gd name="connsiteY62" fmla="*/ 24 h 556"/>
                <a:gd name="connsiteX63" fmla="*/ 414 w 1004"/>
                <a:gd name="connsiteY63" fmla="*/ 18 h 556"/>
                <a:gd name="connsiteX64" fmla="*/ 440 w 1004"/>
                <a:gd name="connsiteY64" fmla="*/ 12 h 556"/>
                <a:gd name="connsiteX65" fmla="*/ 468 w 1004"/>
                <a:gd name="connsiteY65" fmla="*/ 6 h 556"/>
                <a:gd name="connsiteX66" fmla="*/ 494 w 1004"/>
                <a:gd name="connsiteY66" fmla="*/ 2 h 556"/>
                <a:gd name="connsiteX67" fmla="*/ 522 w 1004"/>
                <a:gd name="connsiteY67" fmla="*/ 0 h 556"/>
                <a:gd name="connsiteX68" fmla="*/ 550 w 1004"/>
                <a:gd name="connsiteY68" fmla="*/ 0 h 556"/>
                <a:gd name="connsiteX69" fmla="*/ 550 w 1004"/>
                <a:gd name="connsiteY69" fmla="*/ 0 h 556"/>
                <a:gd name="connsiteX70" fmla="*/ 580 w 1004"/>
                <a:gd name="connsiteY70" fmla="*/ 0 h 556"/>
                <a:gd name="connsiteX0" fmla="*/ 740 w 1056"/>
                <a:gd name="connsiteY0" fmla="*/ 34 h 556"/>
                <a:gd name="connsiteX1" fmla="*/ 764 w 1056"/>
                <a:gd name="connsiteY1" fmla="*/ 44 h 556"/>
                <a:gd name="connsiteX2" fmla="*/ 788 w 1056"/>
                <a:gd name="connsiteY2" fmla="*/ 54 h 556"/>
                <a:gd name="connsiteX3" fmla="*/ 812 w 1056"/>
                <a:gd name="connsiteY3" fmla="*/ 66 h 556"/>
                <a:gd name="connsiteX4" fmla="*/ 834 w 1056"/>
                <a:gd name="connsiteY4" fmla="*/ 80 h 556"/>
                <a:gd name="connsiteX5" fmla="*/ 858 w 1056"/>
                <a:gd name="connsiteY5" fmla="*/ 94 h 556"/>
                <a:gd name="connsiteX6" fmla="*/ 878 w 1056"/>
                <a:gd name="connsiteY6" fmla="*/ 110 h 556"/>
                <a:gd name="connsiteX7" fmla="*/ 900 w 1056"/>
                <a:gd name="connsiteY7" fmla="*/ 126 h 556"/>
                <a:gd name="connsiteX8" fmla="*/ 918 w 1056"/>
                <a:gd name="connsiteY8" fmla="*/ 142 h 556"/>
                <a:gd name="connsiteX9" fmla="*/ 938 w 1056"/>
                <a:gd name="connsiteY9" fmla="*/ 162 h 556"/>
                <a:gd name="connsiteX10" fmla="*/ 956 w 1056"/>
                <a:gd name="connsiteY10" fmla="*/ 180 h 556"/>
                <a:gd name="connsiteX11" fmla="*/ 974 w 1056"/>
                <a:gd name="connsiteY11" fmla="*/ 200 h 556"/>
                <a:gd name="connsiteX12" fmla="*/ 990 w 1056"/>
                <a:gd name="connsiteY12" fmla="*/ 222 h 556"/>
                <a:gd name="connsiteX13" fmla="*/ 580 w 1056"/>
                <a:gd name="connsiteY13" fmla="*/ 340 h 556"/>
                <a:gd name="connsiteX14" fmla="*/ 554 w 1056"/>
                <a:gd name="connsiteY14" fmla="*/ 340 h 556"/>
                <a:gd name="connsiteX15" fmla="*/ 554 w 1056"/>
                <a:gd name="connsiteY15" fmla="*/ 340 h 556"/>
                <a:gd name="connsiteX16" fmla="*/ 528 w 1056"/>
                <a:gd name="connsiteY16" fmla="*/ 340 h 556"/>
                <a:gd name="connsiteX17" fmla="*/ 502 w 1056"/>
                <a:gd name="connsiteY17" fmla="*/ 342 h 556"/>
                <a:gd name="connsiteX18" fmla="*/ 452 w 1056"/>
                <a:gd name="connsiteY18" fmla="*/ 350 h 556"/>
                <a:gd name="connsiteX19" fmla="*/ 402 w 1056"/>
                <a:gd name="connsiteY19" fmla="*/ 360 h 556"/>
                <a:gd name="connsiteX20" fmla="*/ 356 w 1056"/>
                <a:gd name="connsiteY20" fmla="*/ 374 h 556"/>
                <a:gd name="connsiteX21" fmla="*/ 310 w 1056"/>
                <a:gd name="connsiteY21" fmla="*/ 390 h 556"/>
                <a:gd name="connsiteX22" fmla="*/ 266 w 1056"/>
                <a:gd name="connsiteY22" fmla="*/ 408 h 556"/>
                <a:gd name="connsiteX23" fmla="*/ 226 w 1056"/>
                <a:gd name="connsiteY23" fmla="*/ 428 h 556"/>
                <a:gd name="connsiteX24" fmla="*/ 188 w 1056"/>
                <a:gd name="connsiteY24" fmla="*/ 448 h 556"/>
                <a:gd name="connsiteX25" fmla="*/ 120 w 1056"/>
                <a:gd name="connsiteY25" fmla="*/ 488 h 556"/>
                <a:gd name="connsiteX26" fmla="*/ 66 w 1056"/>
                <a:gd name="connsiteY26" fmla="*/ 522 h 556"/>
                <a:gd name="connsiteX27" fmla="*/ 26 w 1056"/>
                <a:gd name="connsiteY27" fmla="*/ 546 h 556"/>
                <a:gd name="connsiteX28" fmla="*/ 14 w 1056"/>
                <a:gd name="connsiteY28" fmla="*/ 554 h 556"/>
                <a:gd name="connsiteX29" fmla="*/ 4 w 1056"/>
                <a:gd name="connsiteY29" fmla="*/ 556 h 556"/>
                <a:gd name="connsiteX30" fmla="*/ 4 w 1056"/>
                <a:gd name="connsiteY30" fmla="*/ 556 h 556"/>
                <a:gd name="connsiteX31" fmla="*/ 2 w 1056"/>
                <a:gd name="connsiteY31" fmla="*/ 554 h 556"/>
                <a:gd name="connsiteX32" fmla="*/ 0 w 1056"/>
                <a:gd name="connsiteY32" fmla="*/ 552 h 556"/>
                <a:gd name="connsiteX33" fmla="*/ 0 w 1056"/>
                <a:gd name="connsiteY33" fmla="*/ 552 h 556"/>
                <a:gd name="connsiteX34" fmla="*/ 0 w 1056"/>
                <a:gd name="connsiteY34" fmla="*/ 550 h 556"/>
                <a:gd name="connsiteX35" fmla="*/ 0 w 1056"/>
                <a:gd name="connsiteY35" fmla="*/ 550 h 556"/>
                <a:gd name="connsiteX36" fmla="*/ 2 w 1056"/>
                <a:gd name="connsiteY36" fmla="*/ 522 h 556"/>
                <a:gd name="connsiteX37" fmla="*/ 4 w 1056"/>
                <a:gd name="connsiteY37" fmla="*/ 494 h 556"/>
                <a:gd name="connsiteX38" fmla="*/ 8 w 1056"/>
                <a:gd name="connsiteY38" fmla="*/ 466 h 556"/>
                <a:gd name="connsiteX39" fmla="*/ 14 w 1056"/>
                <a:gd name="connsiteY39" fmla="*/ 440 h 556"/>
                <a:gd name="connsiteX40" fmla="*/ 20 w 1056"/>
                <a:gd name="connsiteY40" fmla="*/ 412 h 556"/>
                <a:gd name="connsiteX41" fmla="*/ 28 w 1056"/>
                <a:gd name="connsiteY41" fmla="*/ 386 h 556"/>
                <a:gd name="connsiteX42" fmla="*/ 38 w 1056"/>
                <a:gd name="connsiteY42" fmla="*/ 362 h 556"/>
                <a:gd name="connsiteX43" fmla="*/ 48 w 1056"/>
                <a:gd name="connsiteY43" fmla="*/ 336 h 556"/>
                <a:gd name="connsiteX44" fmla="*/ 58 w 1056"/>
                <a:gd name="connsiteY44" fmla="*/ 312 h 556"/>
                <a:gd name="connsiteX45" fmla="*/ 70 w 1056"/>
                <a:gd name="connsiteY45" fmla="*/ 288 h 556"/>
                <a:gd name="connsiteX46" fmla="*/ 84 w 1056"/>
                <a:gd name="connsiteY46" fmla="*/ 266 h 556"/>
                <a:gd name="connsiteX47" fmla="*/ 98 w 1056"/>
                <a:gd name="connsiteY47" fmla="*/ 242 h 556"/>
                <a:gd name="connsiteX48" fmla="*/ 114 w 1056"/>
                <a:gd name="connsiteY48" fmla="*/ 222 h 556"/>
                <a:gd name="connsiteX49" fmla="*/ 130 w 1056"/>
                <a:gd name="connsiteY49" fmla="*/ 200 h 556"/>
                <a:gd name="connsiteX50" fmla="*/ 146 w 1056"/>
                <a:gd name="connsiteY50" fmla="*/ 180 h 556"/>
                <a:gd name="connsiteX51" fmla="*/ 164 w 1056"/>
                <a:gd name="connsiteY51" fmla="*/ 162 h 556"/>
                <a:gd name="connsiteX52" fmla="*/ 184 w 1056"/>
                <a:gd name="connsiteY52" fmla="*/ 144 h 556"/>
                <a:gd name="connsiteX53" fmla="*/ 204 w 1056"/>
                <a:gd name="connsiteY53" fmla="*/ 126 h 556"/>
                <a:gd name="connsiteX54" fmla="*/ 224 w 1056"/>
                <a:gd name="connsiteY54" fmla="*/ 110 h 556"/>
                <a:gd name="connsiteX55" fmla="*/ 246 w 1056"/>
                <a:gd name="connsiteY55" fmla="*/ 94 h 556"/>
                <a:gd name="connsiteX56" fmla="*/ 268 w 1056"/>
                <a:gd name="connsiteY56" fmla="*/ 80 h 556"/>
                <a:gd name="connsiteX57" fmla="*/ 290 w 1056"/>
                <a:gd name="connsiteY57" fmla="*/ 66 h 556"/>
                <a:gd name="connsiteX58" fmla="*/ 314 w 1056"/>
                <a:gd name="connsiteY58" fmla="*/ 54 h 556"/>
                <a:gd name="connsiteX59" fmla="*/ 338 w 1056"/>
                <a:gd name="connsiteY59" fmla="*/ 44 h 556"/>
                <a:gd name="connsiteX60" fmla="*/ 362 w 1056"/>
                <a:gd name="connsiteY60" fmla="*/ 34 h 556"/>
                <a:gd name="connsiteX61" fmla="*/ 388 w 1056"/>
                <a:gd name="connsiteY61" fmla="*/ 24 h 556"/>
                <a:gd name="connsiteX62" fmla="*/ 414 w 1056"/>
                <a:gd name="connsiteY62" fmla="*/ 18 h 556"/>
                <a:gd name="connsiteX63" fmla="*/ 440 w 1056"/>
                <a:gd name="connsiteY63" fmla="*/ 12 h 556"/>
                <a:gd name="connsiteX64" fmla="*/ 468 w 1056"/>
                <a:gd name="connsiteY64" fmla="*/ 6 h 556"/>
                <a:gd name="connsiteX65" fmla="*/ 494 w 1056"/>
                <a:gd name="connsiteY65" fmla="*/ 2 h 556"/>
                <a:gd name="connsiteX66" fmla="*/ 522 w 1056"/>
                <a:gd name="connsiteY66" fmla="*/ 0 h 556"/>
                <a:gd name="connsiteX67" fmla="*/ 550 w 1056"/>
                <a:gd name="connsiteY67" fmla="*/ 0 h 556"/>
                <a:gd name="connsiteX68" fmla="*/ 550 w 1056"/>
                <a:gd name="connsiteY68" fmla="*/ 0 h 556"/>
                <a:gd name="connsiteX69" fmla="*/ 580 w 1056"/>
                <a:gd name="connsiteY69" fmla="*/ 0 h 556"/>
                <a:gd name="connsiteX0" fmla="*/ 740 w 974"/>
                <a:gd name="connsiteY0" fmla="*/ 34 h 556"/>
                <a:gd name="connsiteX1" fmla="*/ 764 w 974"/>
                <a:gd name="connsiteY1" fmla="*/ 44 h 556"/>
                <a:gd name="connsiteX2" fmla="*/ 788 w 974"/>
                <a:gd name="connsiteY2" fmla="*/ 54 h 556"/>
                <a:gd name="connsiteX3" fmla="*/ 812 w 974"/>
                <a:gd name="connsiteY3" fmla="*/ 66 h 556"/>
                <a:gd name="connsiteX4" fmla="*/ 834 w 974"/>
                <a:gd name="connsiteY4" fmla="*/ 80 h 556"/>
                <a:gd name="connsiteX5" fmla="*/ 858 w 974"/>
                <a:gd name="connsiteY5" fmla="*/ 94 h 556"/>
                <a:gd name="connsiteX6" fmla="*/ 878 w 974"/>
                <a:gd name="connsiteY6" fmla="*/ 110 h 556"/>
                <a:gd name="connsiteX7" fmla="*/ 900 w 974"/>
                <a:gd name="connsiteY7" fmla="*/ 126 h 556"/>
                <a:gd name="connsiteX8" fmla="*/ 918 w 974"/>
                <a:gd name="connsiteY8" fmla="*/ 142 h 556"/>
                <a:gd name="connsiteX9" fmla="*/ 938 w 974"/>
                <a:gd name="connsiteY9" fmla="*/ 162 h 556"/>
                <a:gd name="connsiteX10" fmla="*/ 956 w 974"/>
                <a:gd name="connsiteY10" fmla="*/ 180 h 556"/>
                <a:gd name="connsiteX11" fmla="*/ 974 w 974"/>
                <a:gd name="connsiteY11" fmla="*/ 200 h 556"/>
                <a:gd name="connsiteX12" fmla="*/ 580 w 974"/>
                <a:gd name="connsiteY12" fmla="*/ 340 h 556"/>
                <a:gd name="connsiteX13" fmla="*/ 554 w 974"/>
                <a:gd name="connsiteY13" fmla="*/ 340 h 556"/>
                <a:gd name="connsiteX14" fmla="*/ 554 w 974"/>
                <a:gd name="connsiteY14" fmla="*/ 340 h 556"/>
                <a:gd name="connsiteX15" fmla="*/ 528 w 974"/>
                <a:gd name="connsiteY15" fmla="*/ 340 h 556"/>
                <a:gd name="connsiteX16" fmla="*/ 502 w 974"/>
                <a:gd name="connsiteY16" fmla="*/ 342 h 556"/>
                <a:gd name="connsiteX17" fmla="*/ 452 w 974"/>
                <a:gd name="connsiteY17" fmla="*/ 350 h 556"/>
                <a:gd name="connsiteX18" fmla="*/ 402 w 974"/>
                <a:gd name="connsiteY18" fmla="*/ 360 h 556"/>
                <a:gd name="connsiteX19" fmla="*/ 356 w 974"/>
                <a:gd name="connsiteY19" fmla="*/ 374 h 556"/>
                <a:gd name="connsiteX20" fmla="*/ 310 w 974"/>
                <a:gd name="connsiteY20" fmla="*/ 390 h 556"/>
                <a:gd name="connsiteX21" fmla="*/ 266 w 974"/>
                <a:gd name="connsiteY21" fmla="*/ 408 h 556"/>
                <a:gd name="connsiteX22" fmla="*/ 226 w 974"/>
                <a:gd name="connsiteY22" fmla="*/ 428 h 556"/>
                <a:gd name="connsiteX23" fmla="*/ 188 w 974"/>
                <a:gd name="connsiteY23" fmla="*/ 448 h 556"/>
                <a:gd name="connsiteX24" fmla="*/ 120 w 974"/>
                <a:gd name="connsiteY24" fmla="*/ 488 h 556"/>
                <a:gd name="connsiteX25" fmla="*/ 66 w 974"/>
                <a:gd name="connsiteY25" fmla="*/ 522 h 556"/>
                <a:gd name="connsiteX26" fmla="*/ 26 w 974"/>
                <a:gd name="connsiteY26" fmla="*/ 546 h 556"/>
                <a:gd name="connsiteX27" fmla="*/ 14 w 974"/>
                <a:gd name="connsiteY27" fmla="*/ 554 h 556"/>
                <a:gd name="connsiteX28" fmla="*/ 4 w 974"/>
                <a:gd name="connsiteY28" fmla="*/ 556 h 556"/>
                <a:gd name="connsiteX29" fmla="*/ 4 w 974"/>
                <a:gd name="connsiteY29" fmla="*/ 556 h 556"/>
                <a:gd name="connsiteX30" fmla="*/ 2 w 974"/>
                <a:gd name="connsiteY30" fmla="*/ 554 h 556"/>
                <a:gd name="connsiteX31" fmla="*/ 0 w 974"/>
                <a:gd name="connsiteY31" fmla="*/ 552 h 556"/>
                <a:gd name="connsiteX32" fmla="*/ 0 w 974"/>
                <a:gd name="connsiteY32" fmla="*/ 552 h 556"/>
                <a:gd name="connsiteX33" fmla="*/ 0 w 974"/>
                <a:gd name="connsiteY33" fmla="*/ 550 h 556"/>
                <a:gd name="connsiteX34" fmla="*/ 0 w 974"/>
                <a:gd name="connsiteY34" fmla="*/ 550 h 556"/>
                <a:gd name="connsiteX35" fmla="*/ 2 w 974"/>
                <a:gd name="connsiteY35" fmla="*/ 522 h 556"/>
                <a:gd name="connsiteX36" fmla="*/ 4 w 974"/>
                <a:gd name="connsiteY36" fmla="*/ 494 h 556"/>
                <a:gd name="connsiteX37" fmla="*/ 8 w 974"/>
                <a:gd name="connsiteY37" fmla="*/ 466 h 556"/>
                <a:gd name="connsiteX38" fmla="*/ 14 w 974"/>
                <a:gd name="connsiteY38" fmla="*/ 440 h 556"/>
                <a:gd name="connsiteX39" fmla="*/ 20 w 974"/>
                <a:gd name="connsiteY39" fmla="*/ 412 h 556"/>
                <a:gd name="connsiteX40" fmla="*/ 28 w 974"/>
                <a:gd name="connsiteY40" fmla="*/ 386 h 556"/>
                <a:gd name="connsiteX41" fmla="*/ 38 w 974"/>
                <a:gd name="connsiteY41" fmla="*/ 362 h 556"/>
                <a:gd name="connsiteX42" fmla="*/ 48 w 974"/>
                <a:gd name="connsiteY42" fmla="*/ 336 h 556"/>
                <a:gd name="connsiteX43" fmla="*/ 58 w 974"/>
                <a:gd name="connsiteY43" fmla="*/ 312 h 556"/>
                <a:gd name="connsiteX44" fmla="*/ 70 w 974"/>
                <a:gd name="connsiteY44" fmla="*/ 288 h 556"/>
                <a:gd name="connsiteX45" fmla="*/ 84 w 974"/>
                <a:gd name="connsiteY45" fmla="*/ 266 h 556"/>
                <a:gd name="connsiteX46" fmla="*/ 98 w 974"/>
                <a:gd name="connsiteY46" fmla="*/ 242 h 556"/>
                <a:gd name="connsiteX47" fmla="*/ 114 w 974"/>
                <a:gd name="connsiteY47" fmla="*/ 222 h 556"/>
                <a:gd name="connsiteX48" fmla="*/ 130 w 974"/>
                <a:gd name="connsiteY48" fmla="*/ 200 h 556"/>
                <a:gd name="connsiteX49" fmla="*/ 146 w 974"/>
                <a:gd name="connsiteY49" fmla="*/ 180 h 556"/>
                <a:gd name="connsiteX50" fmla="*/ 164 w 974"/>
                <a:gd name="connsiteY50" fmla="*/ 162 h 556"/>
                <a:gd name="connsiteX51" fmla="*/ 184 w 974"/>
                <a:gd name="connsiteY51" fmla="*/ 144 h 556"/>
                <a:gd name="connsiteX52" fmla="*/ 204 w 974"/>
                <a:gd name="connsiteY52" fmla="*/ 126 h 556"/>
                <a:gd name="connsiteX53" fmla="*/ 224 w 974"/>
                <a:gd name="connsiteY53" fmla="*/ 110 h 556"/>
                <a:gd name="connsiteX54" fmla="*/ 246 w 974"/>
                <a:gd name="connsiteY54" fmla="*/ 94 h 556"/>
                <a:gd name="connsiteX55" fmla="*/ 268 w 974"/>
                <a:gd name="connsiteY55" fmla="*/ 80 h 556"/>
                <a:gd name="connsiteX56" fmla="*/ 290 w 974"/>
                <a:gd name="connsiteY56" fmla="*/ 66 h 556"/>
                <a:gd name="connsiteX57" fmla="*/ 314 w 974"/>
                <a:gd name="connsiteY57" fmla="*/ 54 h 556"/>
                <a:gd name="connsiteX58" fmla="*/ 338 w 974"/>
                <a:gd name="connsiteY58" fmla="*/ 44 h 556"/>
                <a:gd name="connsiteX59" fmla="*/ 362 w 974"/>
                <a:gd name="connsiteY59" fmla="*/ 34 h 556"/>
                <a:gd name="connsiteX60" fmla="*/ 388 w 974"/>
                <a:gd name="connsiteY60" fmla="*/ 24 h 556"/>
                <a:gd name="connsiteX61" fmla="*/ 414 w 974"/>
                <a:gd name="connsiteY61" fmla="*/ 18 h 556"/>
                <a:gd name="connsiteX62" fmla="*/ 440 w 974"/>
                <a:gd name="connsiteY62" fmla="*/ 12 h 556"/>
                <a:gd name="connsiteX63" fmla="*/ 468 w 974"/>
                <a:gd name="connsiteY63" fmla="*/ 6 h 556"/>
                <a:gd name="connsiteX64" fmla="*/ 494 w 974"/>
                <a:gd name="connsiteY64" fmla="*/ 2 h 556"/>
                <a:gd name="connsiteX65" fmla="*/ 522 w 974"/>
                <a:gd name="connsiteY65" fmla="*/ 0 h 556"/>
                <a:gd name="connsiteX66" fmla="*/ 550 w 974"/>
                <a:gd name="connsiteY66" fmla="*/ 0 h 556"/>
                <a:gd name="connsiteX67" fmla="*/ 550 w 974"/>
                <a:gd name="connsiteY67" fmla="*/ 0 h 556"/>
                <a:gd name="connsiteX68" fmla="*/ 580 w 974"/>
                <a:gd name="connsiteY68" fmla="*/ 0 h 556"/>
                <a:gd name="connsiteX0" fmla="*/ 740 w 956"/>
                <a:gd name="connsiteY0" fmla="*/ 34 h 556"/>
                <a:gd name="connsiteX1" fmla="*/ 764 w 956"/>
                <a:gd name="connsiteY1" fmla="*/ 44 h 556"/>
                <a:gd name="connsiteX2" fmla="*/ 788 w 956"/>
                <a:gd name="connsiteY2" fmla="*/ 54 h 556"/>
                <a:gd name="connsiteX3" fmla="*/ 812 w 956"/>
                <a:gd name="connsiteY3" fmla="*/ 66 h 556"/>
                <a:gd name="connsiteX4" fmla="*/ 834 w 956"/>
                <a:gd name="connsiteY4" fmla="*/ 80 h 556"/>
                <a:gd name="connsiteX5" fmla="*/ 858 w 956"/>
                <a:gd name="connsiteY5" fmla="*/ 94 h 556"/>
                <a:gd name="connsiteX6" fmla="*/ 878 w 956"/>
                <a:gd name="connsiteY6" fmla="*/ 110 h 556"/>
                <a:gd name="connsiteX7" fmla="*/ 900 w 956"/>
                <a:gd name="connsiteY7" fmla="*/ 126 h 556"/>
                <a:gd name="connsiteX8" fmla="*/ 918 w 956"/>
                <a:gd name="connsiteY8" fmla="*/ 142 h 556"/>
                <a:gd name="connsiteX9" fmla="*/ 938 w 956"/>
                <a:gd name="connsiteY9" fmla="*/ 162 h 556"/>
                <a:gd name="connsiteX10" fmla="*/ 956 w 956"/>
                <a:gd name="connsiteY10" fmla="*/ 180 h 556"/>
                <a:gd name="connsiteX11" fmla="*/ 580 w 956"/>
                <a:gd name="connsiteY11" fmla="*/ 340 h 556"/>
                <a:gd name="connsiteX12" fmla="*/ 554 w 956"/>
                <a:gd name="connsiteY12" fmla="*/ 340 h 556"/>
                <a:gd name="connsiteX13" fmla="*/ 554 w 956"/>
                <a:gd name="connsiteY13" fmla="*/ 340 h 556"/>
                <a:gd name="connsiteX14" fmla="*/ 528 w 956"/>
                <a:gd name="connsiteY14" fmla="*/ 340 h 556"/>
                <a:gd name="connsiteX15" fmla="*/ 502 w 956"/>
                <a:gd name="connsiteY15" fmla="*/ 342 h 556"/>
                <a:gd name="connsiteX16" fmla="*/ 452 w 956"/>
                <a:gd name="connsiteY16" fmla="*/ 350 h 556"/>
                <a:gd name="connsiteX17" fmla="*/ 402 w 956"/>
                <a:gd name="connsiteY17" fmla="*/ 360 h 556"/>
                <a:gd name="connsiteX18" fmla="*/ 356 w 956"/>
                <a:gd name="connsiteY18" fmla="*/ 374 h 556"/>
                <a:gd name="connsiteX19" fmla="*/ 310 w 956"/>
                <a:gd name="connsiteY19" fmla="*/ 390 h 556"/>
                <a:gd name="connsiteX20" fmla="*/ 266 w 956"/>
                <a:gd name="connsiteY20" fmla="*/ 408 h 556"/>
                <a:gd name="connsiteX21" fmla="*/ 226 w 956"/>
                <a:gd name="connsiteY21" fmla="*/ 428 h 556"/>
                <a:gd name="connsiteX22" fmla="*/ 188 w 956"/>
                <a:gd name="connsiteY22" fmla="*/ 448 h 556"/>
                <a:gd name="connsiteX23" fmla="*/ 120 w 956"/>
                <a:gd name="connsiteY23" fmla="*/ 488 h 556"/>
                <a:gd name="connsiteX24" fmla="*/ 66 w 956"/>
                <a:gd name="connsiteY24" fmla="*/ 522 h 556"/>
                <a:gd name="connsiteX25" fmla="*/ 26 w 956"/>
                <a:gd name="connsiteY25" fmla="*/ 546 h 556"/>
                <a:gd name="connsiteX26" fmla="*/ 14 w 956"/>
                <a:gd name="connsiteY26" fmla="*/ 554 h 556"/>
                <a:gd name="connsiteX27" fmla="*/ 4 w 956"/>
                <a:gd name="connsiteY27" fmla="*/ 556 h 556"/>
                <a:gd name="connsiteX28" fmla="*/ 4 w 956"/>
                <a:gd name="connsiteY28" fmla="*/ 556 h 556"/>
                <a:gd name="connsiteX29" fmla="*/ 2 w 956"/>
                <a:gd name="connsiteY29" fmla="*/ 554 h 556"/>
                <a:gd name="connsiteX30" fmla="*/ 0 w 956"/>
                <a:gd name="connsiteY30" fmla="*/ 552 h 556"/>
                <a:gd name="connsiteX31" fmla="*/ 0 w 956"/>
                <a:gd name="connsiteY31" fmla="*/ 552 h 556"/>
                <a:gd name="connsiteX32" fmla="*/ 0 w 956"/>
                <a:gd name="connsiteY32" fmla="*/ 550 h 556"/>
                <a:gd name="connsiteX33" fmla="*/ 0 w 956"/>
                <a:gd name="connsiteY33" fmla="*/ 550 h 556"/>
                <a:gd name="connsiteX34" fmla="*/ 2 w 956"/>
                <a:gd name="connsiteY34" fmla="*/ 522 h 556"/>
                <a:gd name="connsiteX35" fmla="*/ 4 w 956"/>
                <a:gd name="connsiteY35" fmla="*/ 494 h 556"/>
                <a:gd name="connsiteX36" fmla="*/ 8 w 956"/>
                <a:gd name="connsiteY36" fmla="*/ 466 h 556"/>
                <a:gd name="connsiteX37" fmla="*/ 14 w 956"/>
                <a:gd name="connsiteY37" fmla="*/ 440 h 556"/>
                <a:gd name="connsiteX38" fmla="*/ 20 w 956"/>
                <a:gd name="connsiteY38" fmla="*/ 412 h 556"/>
                <a:gd name="connsiteX39" fmla="*/ 28 w 956"/>
                <a:gd name="connsiteY39" fmla="*/ 386 h 556"/>
                <a:gd name="connsiteX40" fmla="*/ 38 w 956"/>
                <a:gd name="connsiteY40" fmla="*/ 362 h 556"/>
                <a:gd name="connsiteX41" fmla="*/ 48 w 956"/>
                <a:gd name="connsiteY41" fmla="*/ 336 h 556"/>
                <a:gd name="connsiteX42" fmla="*/ 58 w 956"/>
                <a:gd name="connsiteY42" fmla="*/ 312 h 556"/>
                <a:gd name="connsiteX43" fmla="*/ 70 w 956"/>
                <a:gd name="connsiteY43" fmla="*/ 288 h 556"/>
                <a:gd name="connsiteX44" fmla="*/ 84 w 956"/>
                <a:gd name="connsiteY44" fmla="*/ 266 h 556"/>
                <a:gd name="connsiteX45" fmla="*/ 98 w 956"/>
                <a:gd name="connsiteY45" fmla="*/ 242 h 556"/>
                <a:gd name="connsiteX46" fmla="*/ 114 w 956"/>
                <a:gd name="connsiteY46" fmla="*/ 222 h 556"/>
                <a:gd name="connsiteX47" fmla="*/ 130 w 956"/>
                <a:gd name="connsiteY47" fmla="*/ 200 h 556"/>
                <a:gd name="connsiteX48" fmla="*/ 146 w 956"/>
                <a:gd name="connsiteY48" fmla="*/ 180 h 556"/>
                <a:gd name="connsiteX49" fmla="*/ 164 w 956"/>
                <a:gd name="connsiteY49" fmla="*/ 162 h 556"/>
                <a:gd name="connsiteX50" fmla="*/ 184 w 956"/>
                <a:gd name="connsiteY50" fmla="*/ 144 h 556"/>
                <a:gd name="connsiteX51" fmla="*/ 204 w 956"/>
                <a:gd name="connsiteY51" fmla="*/ 126 h 556"/>
                <a:gd name="connsiteX52" fmla="*/ 224 w 956"/>
                <a:gd name="connsiteY52" fmla="*/ 110 h 556"/>
                <a:gd name="connsiteX53" fmla="*/ 246 w 956"/>
                <a:gd name="connsiteY53" fmla="*/ 94 h 556"/>
                <a:gd name="connsiteX54" fmla="*/ 268 w 956"/>
                <a:gd name="connsiteY54" fmla="*/ 80 h 556"/>
                <a:gd name="connsiteX55" fmla="*/ 290 w 956"/>
                <a:gd name="connsiteY55" fmla="*/ 66 h 556"/>
                <a:gd name="connsiteX56" fmla="*/ 314 w 956"/>
                <a:gd name="connsiteY56" fmla="*/ 54 h 556"/>
                <a:gd name="connsiteX57" fmla="*/ 338 w 956"/>
                <a:gd name="connsiteY57" fmla="*/ 44 h 556"/>
                <a:gd name="connsiteX58" fmla="*/ 362 w 956"/>
                <a:gd name="connsiteY58" fmla="*/ 34 h 556"/>
                <a:gd name="connsiteX59" fmla="*/ 388 w 956"/>
                <a:gd name="connsiteY59" fmla="*/ 24 h 556"/>
                <a:gd name="connsiteX60" fmla="*/ 414 w 956"/>
                <a:gd name="connsiteY60" fmla="*/ 18 h 556"/>
                <a:gd name="connsiteX61" fmla="*/ 440 w 956"/>
                <a:gd name="connsiteY61" fmla="*/ 12 h 556"/>
                <a:gd name="connsiteX62" fmla="*/ 468 w 956"/>
                <a:gd name="connsiteY62" fmla="*/ 6 h 556"/>
                <a:gd name="connsiteX63" fmla="*/ 494 w 956"/>
                <a:gd name="connsiteY63" fmla="*/ 2 h 556"/>
                <a:gd name="connsiteX64" fmla="*/ 522 w 956"/>
                <a:gd name="connsiteY64" fmla="*/ 0 h 556"/>
                <a:gd name="connsiteX65" fmla="*/ 550 w 956"/>
                <a:gd name="connsiteY65" fmla="*/ 0 h 556"/>
                <a:gd name="connsiteX66" fmla="*/ 550 w 956"/>
                <a:gd name="connsiteY66" fmla="*/ 0 h 556"/>
                <a:gd name="connsiteX67" fmla="*/ 580 w 956"/>
                <a:gd name="connsiteY67" fmla="*/ 0 h 556"/>
                <a:gd name="connsiteX0" fmla="*/ 740 w 938"/>
                <a:gd name="connsiteY0" fmla="*/ 34 h 556"/>
                <a:gd name="connsiteX1" fmla="*/ 764 w 938"/>
                <a:gd name="connsiteY1" fmla="*/ 44 h 556"/>
                <a:gd name="connsiteX2" fmla="*/ 788 w 938"/>
                <a:gd name="connsiteY2" fmla="*/ 54 h 556"/>
                <a:gd name="connsiteX3" fmla="*/ 812 w 938"/>
                <a:gd name="connsiteY3" fmla="*/ 66 h 556"/>
                <a:gd name="connsiteX4" fmla="*/ 834 w 938"/>
                <a:gd name="connsiteY4" fmla="*/ 80 h 556"/>
                <a:gd name="connsiteX5" fmla="*/ 858 w 938"/>
                <a:gd name="connsiteY5" fmla="*/ 94 h 556"/>
                <a:gd name="connsiteX6" fmla="*/ 878 w 938"/>
                <a:gd name="connsiteY6" fmla="*/ 110 h 556"/>
                <a:gd name="connsiteX7" fmla="*/ 900 w 938"/>
                <a:gd name="connsiteY7" fmla="*/ 126 h 556"/>
                <a:gd name="connsiteX8" fmla="*/ 918 w 938"/>
                <a:gd name="connsiteY8" fmla="*/ 142 h 556"/>
                <a:gd name="connsiteX9" fmla="*/ 938 w 938"/>
                <a:gd name="connsiteY9" fmla="*/ 162 h 556"/>
                <a:gd name="connsiteX10" fmla="*/ 580 w 938"/>
                <a:gd name="connsiteY10" fmla="*/ 340 h 556"/>
                <a:gd name="connsiteX11" fmla="*/ 554 w 938"/>
                <a:gd name="connsiteY11" fmla="*/ 340 h 556"/>
                <a:gd name="connsiteX12" fmla="*/ 554 w 938"/>
                <a:gd name="connsiteY12" fmla="*/ 340 h 556"/>
                <a:gd name="connsiteX13" fmla="*/ 528 w 938"/>
                <a:gd name="connsiteY13" fmla="*/ 340 h 556"/>
                <a:gd name="connsiteX14" fmla="*/ 502 w 938"/>
                <a:gd name="connsiteY14" fmla="*/ 342 h 556"/>
                <a:gd name="connsiteX15" fmla="*/ 452 w 938"/>
                <a:gd name="connsiteY15" fmla="*/ 350 h 556"/>
                <a:gd name="connsiteX16" fmla="*/ 402 w 938"/>
                <a:gd name="connsiteY16" fmla="*/ 360 h 556"/>
                <a:gd name="connsiteX17" fmla="*/ 356 w 938"/>
                <a:gd name="connsiteY17" fmla="*/ 374 h 556"/>
                <a:gd name="connsiteX18" fmla="*/ 310 w 938"/>
                <a:gd name="connsiteY18" fmla="*/ 390 h 556"/>
                <a:gd name="connsiteX19" fmla="*/ 266 w 938"/>
                <a:gd name="connsiteY19" fmla="*/ 408 h 556"/>
                <a:gd name="connsiteX20" fmla="*/ 226 w 938"/>
                <a:gd name="connsiteY20" fmla="*/ 428 h 556"/>
                <a:gd name="connsiteX21" fmla="*/ 188 w 938"/>
                <a:gd name="connsiteY21" fmla="*/ 448 h 556"/>
                <a:gd name="connsiteX22" fmla="*/ 120 w 938"/>
                <a:gd name="connsiteY22" fmla="*/ 488 h 556"/>
                <a:gd name="connsiteX23" fmla="*/ 66 w 938"/>
                <a:gd name="connsiteY23" fmla="*/ 522 h 556"/>
                <a:gd name="connsiteX24" fmla="*/ 26 w 938"/>
                <a:gd name="connsiteY24" fmla="*/ 546 h 556"/>
                <a:gd name="connsiteX25" fmla="*/ 14 w 938"/>
                <a:gd name="connsiteY25" fmla="*/ 554 h 556"/>
                <a:gd name="connsiteX26" fmla="*/ 4 w 938"/>
                <a:gd name="connsiteY26" fmla="*/ 556 h 556"/>
                <a:gd name="connsiteX27" fmla="*/ 4 w 938"/>
                <a:gd name="connsiteY27" fmla="*/ 556 h 556"/>
                <a:gd name="connsiteX28" fmla="*/ 2 w 938"/>
                <a:gd name="connsiteY28" fmla="*/ 554 h 556"/>
                <a:gd name="connsiteX29" fmla="*/ 0 w 938"/>
                <a:gd name="connsiteY29" fmla="*/ 552 h 556"/>
                <a:gd name="connsiteX30" fmla="*/ 0 w 938"/>
                <a:gd name="connsiteY30" fmla="*/ 552 h 556"/>
                <a:gd name="connsiteX31" fmla="*/ 0 w 938"/>
                <a:gd name="connsiteY31" fmla="*/ 550 h 556"/>
                <a:gd name="connsiteX32" fmla="*/ 0 w 938"/>
                <a:gd name="connsiteY32" fmla="*/ 550 h 556"/>
                <a:gd name="connsiteX33" fmla="*/ 2 w 938"/>
                <a:gd name="connsiteY33" fmla="*/ 522 h 556"/>
                <a:gd name="connsiteX34" fmla="*/ 4 w 938"/>
                <a:gd name="connsiteY34" fmla="*/ 494 h 556"/>
                <a:gd name="connsiteX35" fmla="*/ 8 w 938"/>
                <a:gd name="connsiteY35" fmla="*/ 466 h 556"/>
                <a:gd name="connsiteX36" fmla="*/ 14 w 938"/>
                <a:gd name="connsiteY36" fmla="*/ 440 h 556"/>
                <a:gd name="connsiteX37" fmla="*/ 20 w 938"/>
                <a:gd name="connsiteY37" fmla="*/ 412 h 556"/>
                <a:gd name="connsiteX38" fmla="*/ 28 w 938"/>
                <a:gd name="connsiteY38" fmla="*/ 386 h 556"/>
                <a:gd name="connsiteX39" fmla="*/ 38 w 938"/>
                <a:gd name="connsiteY39" fmla="*/ 362 h 556"/>
                <a:gd name="connsiteX40" fmla="*/ 48 w 938"/>
                <a:gd name="connsiteY40" fmla="*/ 336 h 556"/>
                <a:gd name="connsiteX41" fmla="*/ 58 w 938"/>
                <a:gd name="connsiteY41" fmla="*/ 312 h 556"/>
                <a:gd name="connsiteX42" fmla="*/ 70 w 938"/>
                <a:gd name="connsiteY42" fmla="*/ 288 h 556"/>
                <a:gd name="connsiteX43" fmla="*/ 84 w 938"/>
                <a:gd name="connsiteY43" fmla="*/ 266 h 556"/>
                <a:gd name="connsiteX44" fmla="*/ 98 w 938"/>
                <a:gd name="connsiteY44" fmla="*/ 242 h 556"/>
                <a:gd name="connsiteX45" fmla="*/ 114 w 938"/>
                <a:gd name="connsiteY45" fmla="*/ 222 h 556"/>
                <a:gd name="connsiteX46" fmla="*/ 130 w 938"/>
                <a:gd name="connsiteY46" fmla="*/ 200 h 556"/>
                <a:gd name="connsiteX47" fmla="*/ 146 w 938"/>
                <a:gd name="connsiteY47" fmla="*/ 180 h 556"/>
                <a:gd name="connsiteX48" fmla="*/ 164 w 938"/>
                <a:gd name="connsiteY48" fmla="*/ 162 h 556"/>
                <a:gd name="connsiteX49" fmla="*/ 184 w 938"/>
                <a:gd name="connsiteY49" fmla="*/ 144 h 556"/>
                <a:gd name="connsiteX50" fmla="*/ 204 w 938"/>
                <a:gd name="connsiteY50" fmla="*/ 126 h 556"/>
                <a:gd name="connsiteX51" fmla="*/ 224 w 938"/>
                <a:gd name="connsiteY51" fmla="*/ 110 h 556"/>
                <a:gd name="connsiteX52" fmla="*/ 246 w 938"/>
                <a:gd name="connsiteY52" fmla="*/ 94 h 556"/>
                <a:gd name="connsiteX53" fmla="*/ 268 w 938"/>
                <a:gd name="connsiteY53" fmla="*/ 80 h 556"/>
                <a:gd name="connsiteX54" fmla="*/ 290 w 938"/>
                <a:gd name="connsiteY54" fmla="*/ 66 h 556"/>
                <a:gd name="connsiteX55" fmla="*/ 314 w 938"/>
                <a:gd name="connsiteY55" fmla="*/ 54 h 556"/>
                <a:gd name="connsiteX56" fmla="*/ 338 w 938"/>
                <a:gd name="connsiteY56" fmla="*/ 44 h 556"/>
                <a:gd name="connsiteX57" fmla="*/ 362 w 938"/>
                <a:gd name="connsiteY57" fmla="*/ 34 h 556"/>
                <a:gd name="connsiteX58" fmla="*/ 388 w 938"/>
                <a:gd name="connsiteY58" fmla="*/ 24 h 556"/>
                <a:gd name="connsiteX59" fmla="*/ 414 w 938"/>
                <a:gd name="connsiteY59" fmla="*/ 18 h 556"/>
                <a:gd name="connsiteX60" fmla="*/ 440 w 938"/>
                <a:gd name="connsiteY60" fmla="*/ 12 h 556"/>
                <a:gd name="connsiteX61" fmla="*/ 468 w 938"/>
                <a:gd name="connsiteY61" fmla="*/ 6 h 556"/>
                <a:gd name="connsiteX62" fmla="*/ 494 w 938"/>
                <a:gd name="connsiteY62" fmla="*/ 2 h 556"/>
                <a:gd name="connsiteX63" fmla="*/ 522 w 938"/>
                <a:gd name="connsiteY63" fmla="*/ 0 h 556"/>
                <a:gd name="connsiteX64" fmla="*/ 550 w 938"/>
                <a:gd name="connsiteY64" fmla="*/ 0 h 556"/>
                <a:gd name="connsiteX65" fmla="*/ 550 w 938"/>
                <a:gd name="connsiteY65" fmla="*/ 0 h 556"/>
                <a:gd name="connsiteX66" fmla="*/ 580 w 938"/>
                <a:gd name="connsiteY66" fmla="*/ 0 h 556"/>
                <a:gd name="connsiteX0" fmla="*/ 740 w 918"/>
                <a:gd name="connsiteY0" fmla="*/ 34 h 556"/>
                <a:gd name="connsiteX1" fmla="*/ 764 w 918"/>
                <a:gd name="connsiteY1" fmla="*/ 44 h 556"/>
                <a:gd name="connsiteX2" fmla="*/ 788 w 918"/>
                <a:gd name="connsiteY2" fmla="*/ 54 h 556"/>
                <a:gd name="connsiteX3" fmla="*/ 812 w 918"/>
                <a:gd name="connsiteY3" fmla="*/ 66 h 556"/>
                <a:gd name="connsiteX4" fmla="*/ 834 w 918"/>
                <a:gd name="connsiteY4" fmla="*/ 80 h 556"/>
                <a:gd name="connsiteX5" fmla="*/ 858 w 918"/>
                <a:gd name="connsiteY5" fmla="*/ 94 h 556"/>
                <a:gd name="connsiteX6" fmla="*/ 878 w 918"/>
                <a:gd name="connsiteY6" fmla="*/ 110 h 556"/>
                <a:gd name="connsiteX7" fmla="*/ 900 w 918"/>
                <a:gd name="connsiteY7" fmla="*/ 126 h 556"/>
                <a:gd name="connsiteX8" fmla="*/ 918 w 918"/>
                <a:gd name="connsiteY8" fmla="*/ 142 h 556"/>
                <a:gd name="connsiteX9" fmla="*/ 580 w 918"/>
                <a:gd name="connsiteY9" fmla="*/ 340 h 556"/>
                <a:gd name="connsiteX10" fmla="*/ 554 w 918"/>
                <a:gd name="connsiteY10" fmla="*/ 340 h 556"/>
                <a:gd name="connsiteX11" fmla="*/ 554 w 918"/>
                <a:gd name="connsiteY11" fmla="*/ 340 h 556"/>
                <a:gd name="connsiteX12" fmla="*/ 528 w 918"/>
                <a:gd name="connsiteY12" fmla="*/ 340 h 556"/>
                <a:gd name="connsiteX13" fmla="*/ 502 w 918"/>
                <a:gd name="connsiteY13" fmla="*/ 342 h 556"/>
                <a:gd name="connsiteX14" fmla="*/ 452 w 918"/>
                <a:gd name="connsiteY14" fmla="*/ 350 h 556"/>
                <a:gd name="connsiteX15" fmla="*/ 402 w 918"/>
                <a:gd name="connsiteY15" fmla="*/ 360 h 556"/>
                <a:gd name="connsiteX16" fmla="*/ 356 w 918"/>
                <a:gd name="connsiteY16" fmla="*/ 374 h 556"/>
                <a:gd name="connsiteX17" fmla="*/ 310 w 918"/>
                <a:gd name="connsiteY17" fmla="*/ 390 h 556"/>
                <a:gd name="connsiteX18" fmla="*/ 266 w 918"/>
                <a:gd name="connsiteY18" fmla="*/ 408 h 556"/>
                <a:gd name="connsiteX19" fmla="*/ 226 w 918"/>
                <a:gd name="connsiteY19" fmla="*/ 428 h 556"/>
                <a:gd name="connsiteX20" fmla="*/ 188 w 918"/>
                <a:gd name="connsiteY20" fmla="*/ 448 h 556"/>
                <a:gd name="connsiteX21" fmla="*/ 120 w 918"/>
                <a:gd name="connsiteY21" fmla="*/ 488 h 556"/>
                <a:gd name="connsiteX22" fmla="*/ 66 w 918"/>
                <a:gd name="connsiteY22" fmla="*/ 522 h 556"/>
                <a:gd name="connsiteX23" fmla="*/ 26 w 918"/>
                <a:gd name="connsiteY23" fmla="*/ 546 h 556"/>
                <a:gd name="connsiteX24" fmla="*/ 14 w 918"/>
                <a:gd name="connsiteY24" fmla="*/ 554 h 556"/>
                <a:gd name="connsiteX25" fmla="*/ 4 w 918"/>
                <a:gd name="connsiteY25" fmla="*/ 556 h 556"/>
                <a:gd name="connsiteX26" fmla="*/ 4 w 918"/>
                <a:gd name="connsiteY26" fmla="*/ 556 h 556"/>
                <a:gd name="connsiteX27" fmla="*/ 2 w 918"/>
                <a:gd name="connsiteY27" fmla="*/ 554 h 556"/>
                <a:gd name="connsiteX28" fmla="*/ 0 w 918"/>
                <a:gd name="connsiteY28" fmla="*/ 552 h 556"/>
                <a:gd name="connsiteX29" fmla="*/ 0 w 918"/>
                <a:gd name="connsiteY29" fmla="*/ 552 h 556"/>
                <a:gd name="connsiteX30" fmla="*/ 0 w 918"/>
                <a:gd name="connsiteY30" fmla="*/ 550 h 556"/>
                <a:gd name="connsiteX31" fmla="*/ 0 w 918"/>
                <a:gd name="connsiteY31" fmla="*/ 550 h 556"/>
                <a:gd name="connsiteX32" fmla="*/ 2 w 918"/>
                <a:gd name="connsiteY32" fmla="*/ 522 h 556"/>
                <a:gd name="connsiteX33" fmla="*/ 4 w 918"/>
                <a:gd name="connsiteY33" fmla="*/ 494 h 556"/>
                <a:gd name="connsiteX34" fmla="*/ 8 w 918"/>
                <a:gd name="connsiteY34" fmla="*/ 466 h 556"/>
                <a:gd name="connsiteX35" fmla="*/ 14 w 918"/>
                <a:gd name="connsiteY35" fmla="*/ 440 h 556"/>
                <a:gd name="connsiteX36" fmla="*/ 20 w 918"/>
                <a:gd name="connsiteY36" fmla="*/ 412 h 556"/>
                <a:gd name="connsiteX37" fmla="*/ 28 w 918"/>
                <a:gd name="connsiteY37" fmla="*/ 386 h 556"/>
                <a:gd name="connsiteX38" fmla="*/ 38 w 918"/>
                <a:gd name="connsiteY38" fmla="*/ 362 h 556"/>
                <a:gd name="connsiteX39" fmla="*/ 48 w 918"/>
                <a:gd name="connsiteY39" fmla="*/ 336 h 556"/>
                <a:gd name="connsiteX40" fmla="*/ 58 w 918"/>
                <a:gd name="connsiteY40" fmla="*/ 312 h 556"/>
                <a:gd name="connsiteX41" fmla="*/ 70 w 918"/>
                <a:gd name="connsiteY41" fmla="*/ 288 h 556"/>
                <a:gd name="connsiteX42" fmla="*/ 84 w 918"/>
                <a:gd name="connsiteY42" fmla="*/ 266 h 556"/>
                <a:gd name="connsiteX43" fmla="*/ 98 w 918"/>
                <a:gd name="connsiteY43" fmla="*/ 242 h 556"/>
                <a:gd name="connsiteX44" fmla="*/ 114 w 918"/>
                <a:gd name="connsiteY44" fmla="*/ 222 h 556"/>
                <a:gd name="connsiteX45" fmla="*/ 130 w 918"/>
                <a:gd name="connsiteY45" fmla="*/ 200 h 556"/>
                <a:gd name="connsiteX46" fmla="*/ 146 w 918"/>
                <a:gd name="connsiteY46" fmla="*/ 180 h 556"/>
                <a:gd name="connsiteX47" fmla="*/ 164 w 918"/>
                <a:gd name="connsiteY47" fmla="*/ 162 h 556"/>
                <a:gd name="connsiteX48" fmla="*/ 184 w 918"/>
                <a:gd name="connsiteY48" fmla="*/ 144 h 556"/>
                <a:gd name="connsiteX49" fmla="*/ 204 w 918"/>
                <a:gd name="connsiteY49" fmla="*/ 126 h 556"/>
                <a:gd name="connsiteX50" fmla="*/ 224 w 918"/>
                <a:gd name="connsiteY50" fmla="*/ 110 h 556"/>
                <a:gd name="connsiteX51" fmla="*/ 246 w 918"/>
                <a:gd name="connsiteY51" fmla="*/ 94 h 556"/>
                <a:gd name="connsiteX52" fmla="*/ 268 w 918"/>
                <a:gd name="connsiteY52" fmla="*/ 80 h 556"/>
                <a:gd name="connsiteX53" fmla="*/ 290 w 918"/>
                <a:gd name="connsiteY53" fmla="*/ 66 h 556"/>
                <a:gd name="connsiteX54" fmla="*/ 314 w 918"/>
                <a:gd name="connsiteY54" fmla="*/ 54 h 556"/>
                <a:gd name="connsiteX55" fmla="*/ 338 w 918"/>
                <a:gd name="connsiteY55" fmla="*/ 44 h 556"/>
                <a:gd name="connsiteX56" fmla="*/ 362 w 918"/>
                <a:gd name="connsiteY56" fmla="*/ 34 h 556"/>
                <a:gd name="connsiteX57" fmla="*/ 388 w 918"/>
                <a:gd name="connsiteY57" fmla="*/ 24 h 556"/>
                <a:gd name="connsiteX58" fmla="*/ 414 w 918"/>
                <a:gd name="connsiteY58" fmla="*/ 18 h 556"/>
                <a:gd name="connsiteX59" fmla="*/ 440 w 918"/>
                <a:gd name="connsiteY59" fmla="*/ 12 h 556"/>
                <a:gd name="connsiteX60" fmla="*/ 468 w 918"/>
                <a:gd name="connsiteY60" fmla="*/ 6 h 556"/>
                <a:gd name="connsiteX61" fmla="*/ 494 w 918"/>
                <a:gd name="connsiteY61" fmla="*/ 2 h 556"/>
                <a:gd name="connsiteX62" fmla="*/ 522 w 918"/>
                <a:gd name="connsiteY62" fmla="*/ 0 h 556"/>
                <a:gd name="connsiteX63" fmla="*/ 550 w 918"/>
                <a:gd name="connsiteY63" fmla="*/ 0 h 556"/>
                <a:gd name="connsiteX64" fmla="*/ 550 w 918"/>
                <a:gd name="connsiteY64" fmla="*/ 0 h 556"/>
                <a:gd name="connsiteX65" fmla="*/ 580 w 918"/>
                <a:gd name="connsiteY65" fmla="*/ 0 h 556"/>
                <a:gd name="connsiteX0" fmla="*/ 740 w 900"/>
                <a:gd name="connsiteY0" fmla="*/ 34 h 556"/>
                <a:gd name="connsiteX1" fmla="*/ 764 w 900"/>
                <a:gd name="connsiteY1" fmla="*/ 44 h 556"/>
                <a:gd name="connsiteX2" fmla="*/ 788 w 900"/>
                <a:gd name="connsiteY2" fmla="*/ 54 h 556"/>
                <a:gd name="connsiteX3" fmla="*/ 812 w 900"/>
                <a:gd name="connsiteY3" fmla="*/ 66 h 556"/>
                <a:gd name="connsiteX4" fmla="*/ 834 w 900"/>
                <a:gd name="connsiteY4" fmla="*/ 80 h 556"/>
                <a:gd name="connsiteX5" fmla="*/ 858 w 900"/>
                <a:gd name="connsiteY5" fmla="*/ 94 h 556"/>
                <a:gd name="connsiteX6" fmla="*/ 878 w 900"/>
                <a:gd name="connsiteY6" fmla="*/ 110 h 556"/>
                <a:gd name="connsiteX7" fmla="*/ 900 w 900"/>
                <a:gd name="connsiteY7" fmla="*/ 126 h 556"/>
                <a:gd name="connsiteX8" fmla="*/ 580 w 900"/>
                <a:gd name="connsiteY8" fmla="*/ 340 h 556"/>
                <a:gd name="connsiteX9" fmla="*/ 554 w 900"/>
                <a:gd name="connsiteY9" fmla="*/ 340 h 556"/>
                <a:gd name="connsiteX10" fmla="*/ 554 w 900"/>
                <a:gd name="connsiteY10" fmla="*/ 340 h 556"/>
                <a:gd name="connsiteX11" fmla="*/ 528 w 900"/>
                <a:gd name="connsiteY11" fmla="*/ 340 h 556"/>
                <a:gd name="connsiteX12" fmla="*/ 502 w 900"/>
                <a:gd name="connsiteY12" fmla="*/ 342 h 556"/>
                <a:gd name="connsiteX13" fmla="*/ 452 w 900"/>
                <a:gd name="connsiteY13" fmla="*/ 350 h 556"/>
                <a:gd name="connsiteX14" fmla="*/ 402 w 900"/>
                <a:gd name="connsiteY14" fmla="*/ 360 h 556"/>
                <a:gd name="connsiteX15" fmla="*/ 356 w 900"/>
                <a:gd name="connsiteY15" fmla="*/ 374 h 556"/>
                <a:gd name="connsiteX16" fmla="*/ 310 w 900"/>
                <a:gd name="connsiteY16" fmla="*/ 390 h 556"/>
                <a:gd name="connsiteX17" fmla="*/ 266 w 900"/>
                <a:gd name="connsiteY17" fmla="*/ 408 h 556"/>
                <a:gd name="connsiteX18" fmla="*/ 226 w 900"/>
                <a:gd name="connsiteY18" fmla="*/ 428 h 556"/>
                <a:gd name="connsiteX19" fmla="*/ 188 w 900"/>
                <a:gd name="connsiteY19" fmla="*/ 448 h 556"/>
                <a:gd name="connsiteX20" fmla="*/ 120 w 900"/>
                <a:gd name="connsiteY20" fmla="*/ 488 h 556"/>
                <a:gd name="connsiteX21" fmla="*/ 66 w 900"/>
                <a:gd name="connsiteY21" fmla="*/ 522 h 556"/>
                <a:gd name="connsiteX22" fmla="*/ 26 w 900"/>
                <a:gd name="connsiteY22" fmla="*/ 546 h 556"/>
                <a:gd name="connsiteX23" fmla="*/ 14 w 900"/>
                <a:gd name="connsiteY23" fmla="*/ 554 h 556"/>
                <a:gd name="connsiteX24" fmla="*/ 4 w 900"/>
                <a:gd name="connsiteY24" fmla="*/ 556 h 556"/>
                <a:gd name="connsiteX25" fmla="*/ 4 w 900"/>
                <a:gd name="connsiteY25" fmla="*/ 556 h 556"/>
                <a:gd name="connsiteX26" fmla="*/ 2 w 900"/>
                <a:gd name="connsiteY26" fmla="*/ 554 h 556"/>
                <a:gd name="connsiteX27" fmla="*/ 0 w 900"/>
                <a:gd name="connsiteY27" fmla="*/ 552 h 556"/>
                <a:gd name="connsiteX28" fmla="*/ 0 w 900"/>
                <a:gd name="connsiteY28" fmla="*/ 552 h 556"/>
                <a:gd name="connsiteX29" fmla="*/ 0 w 900"/>
                <a:gd name="connsiteY29" fmla="*/ 550 h 556"/>
                <a:gd name="connsiteX30" fmla="*/ 0 w 900"/>
                <a:gd name="connsiteY30" fmla="*/ 550 h 556"/>
                <a:gd name="connsiteX31" fmla="*/ 2 w 900"/>
                <a:gd name="connsiteY31" fmla="*/ 522 h 556"/>
                <a:gd name="connsiteX32" fmla="*/ 4 w 900"/>
                <a:gd name="connsiteY32" fmla="*/ 494 h 556"/>
                <a:gd name="connsiteX33" fmla="*/ 8 w 900"/>
                <a:gd name="connsiteY33" fmla="*/ 466 h 556"/>
                <a:gd name="connsiteX34" fmla="*/ 14 w 900"/>
                <a:gd name="connsiteY34" fmla="*/ 440 h 556"/>
                <a:gd name="connsiteX35" fmla="*/ 20 w 900"/>
                <a:gd name="connsiteY35" fmla="*/ 412 h 556"/>
                <a:gd name="connsiteX36" fmla="*/ 28 w 900"/>
                <a:gd name="connsiteY36" fmla="*/ 386 h 556"/>
                <a:gd name="connsiteX37" fmla="*/ 38 w 900"/>
                <a:gd name="connsiteY37" fmla="*/ 362 h 556"/>
                <a:gd name="connsiteX38" fmla="*/ 48 w 900"/>
                <a:gd name="connsiteY38" fmla="*/ 336 h 556"/>
                <a:gd name="connsiteX39" fmla="*/ 58 w 900"/>
                <a:gd name="connsiteY39" fmla="*/ 312 h 556"/>
                <a:gd name="connsiteX40" fmla="*/ 70 w 900"/>
                <a:gd name="connsiteY40" fmla="*/ 288 h 556"/>
                <a:gd name="connsiteX41" fmla="*/ 84 w 900"/>
                <a:gd name="connsiteY41" fmla="*/ 266 h 556"/>
                <a:gd name="connsiteX42" fmla="*/ 98 w 900"/>
                <a:gd name="connsiteY42" fmla="*/ 242 h 556"/>
                <a:gd name="connsiteX43" fmla="*/ 114 w 900"/>
                <a:gd name="connsiteY43" fmla="*/ 222 h 556"/>
                <a:gd name="connsiteX44" fmla="*/ 130 w 900"/>
                <a:gd name="connsiteY44" fmla="*/ 200 h 556"/>
                <a:gd name="connsiteX45" fmla="*/ 146 w 900"/>
                <a:gd name="connsiteY45" fmla="*/ 180 h 556"/>
                <a:gd name="connsiteX46" fmla="*/ 164 w 900"/>
                <a:gd name="connsiteY46" fmla="*/ 162 h 556"/>
                <a:gd name="connsiteX47" fmla="*/ 184 w 900"/>
                <a:gd name="connsiteY47" fmla="*/ 144 h 556"/>
                <a:gd name="connsiteX48" fmla="*/ 204 w 900"/>
                <a:gd name="connsiteY48" fmla="*/ 126 h 556"/>
                <a:gd name="connsiteX49" fmla="*/ 224 w 900"/>
                <a:gd name="connsiteY49" fmla="*/ 110 h 556"/>
                <a:gd name="connsiteX50" fmla="*/ 246 w 900"/>
                <a:gd name="connsiteY50" fmla="*/ 94 h 556"/>
                <a:gd name="connsiteX51" fmla="*/ 268 w 900"/>
                <a:gd name="connsiteY51" fmla="*/ 80 h 556"/>
                <a:gd name="connsiteX52" fmla="*/ 290 w 900"/>
                <a:gd name="connsiteY52" fmla="*/ 66 h 556"/>
                <a:gd name="connsiteX53" fmla="*/ 314 w 900"/>
                <a:gd name="connsiteY53" fmla="*/ 54 h 556"/>
                <a:gd name="connsiteX54" fmla="*/ 338 w 900"/>
                <a:gd name="connsiteY54" fmla="*/ 44 h 556"/>
                <a:gd name="connsiteX55" fmla="*/ 362 w 900"/>
                <a:gd name="connsiteY55" fmla="*/ 34 h 556"/>
                <a:gd name="connsiteX56" fmla="*/ 388 w 900"/>
                <a:gd name="connsiteY56" fmla="*/ 24 h 556"/>
                <a:gd name="connsiteX57" fmla="*/ 414 w 900"/>
                <a:gd name="connsiteY57" fmla="*/ 18 h 556"/>
                <a:gd name="connsiteX58" fmla="*/ 440 w 900"/>
                <a:gd name="connsiteY58" fmla="*/ 12 h 556"/>
                <a:gd name="connsiteX59" fmla="*/ 468 w 900"/>
                <a:gd name="connsiteY59" fmla="*/ 6 h 556"/>
                <a:gd name="connsiteX60" fmla="*/ 494 w 900"/>
                <a:gd name="connsiteY60" fmla="*/ 2 h 556"/>
                <a:gd name="connsiteX61" fmla="*/ 522 w 900"/>
                <a:gd name="connsiteY61" fmla="*/ 0 h 556"/>
                <a:gd name="connsiteX62" fmla="*/ 550 w 900"/>
                <a:gd name="connsiteY62" fmla="*/ 0 h 556"/>
                <a:gd name="connsiteX63" fmla="*/ 550 w 900"/>
                <a:gd name="connsiteY63" fmla="*/ 0 h 556"/>
                <a:gd name="connsiteX64" fmla="*/ 580 w 900"/>
                <a:gd name="connsiteY64" fmla="*/ 0 h 556"/>
                <a:gd name="connsiteX0" fmla="*/ 740 w 924"/>
                <a:gd name="connsiteY0" fmla="*/ 34 h 556"/>
                <a:gd name="connsiteX1" fmla="*/ 764 w 924"/>
                <a:gd name="connsiteY1" fmla="*/ 44 h 556"/>
                <a:gd name="connsiteX2" fmla="*/ 788 w 924"/>
                <a:gd name="connsiteY2" fmla="*/ 54 h 556"/>
                <a:gd name="connsiteX3" fmla="*/ 812 w 924"/>
                <a:gd name="connsiteY3" fmla="*/ 66 h 556"/>
                <a:gd name="connsiteX4" fmla="*/ 834 w 924"/>
                <a:gd name="connsiteY4" fmla="*/ 80 h 556"/>
                <a:gd name="connsiteX5" fmla="*/ 858 w 924"/>
                <a:gd name="connsiteY5" fmla="*/ 94 h 556"/>
                <a:gd name="connsiteX6" fmla="*/ 878 w 924"/>
                <a:gd name="connsiteY6" fmla="*/ 110 h 556"/>
                <a:gd name="connsiteX7" fmla="*/ 580 w 924"/>
                <a:gd name="connsiteY7" fmla="*/ 340 h 556"/>
                <a:gd name="connsiteX8" fmla="*/ 554 w 924"/>
                <a:gd name="connsiteY8" fmla="*/ 340 h 556"/>
                <a:gd name="connsiteX9" fmla="*/ 554 w 924"/>
                <a:gd name="connsiteY9" fmla="*/ 340 h 556"/>
                <a:gd name="connsiteX10" fmla="*/ 528 w 924"/>
                <a:gd name="connsiteY10" fmla="*/ 340 h 556"/>
                <a:gd name="connsiteX11" fmla="*/ 502 w 924"/>
                <a:gd name="connsiteY11" fmla="*/ 342 h 556"/>
                <a:gd name="connsiteX12" fmla="*/ 452 w 924"/>
                <a:gd name="connsiteY12" fmla="*/ 350 h 556"/>
                <a:gd name="connsiteX13" fmla="*/ 402 w 924"/>
                <a:gd name="connsiteY13" fmla="*/ 360 h 556"/>
                <a:gd name="connsiteX14" fmla="*/ 356 w 924"/>
                <a:gd name="connsiteY14" fmla="*/ 374 h 556"/>
                <a:gd name="connsiteX15" fmla="*/ 310 w 924"/>
                <a:gd name="connsiteY15" fmla="*/ 390 h 556"/>
                <a:gd name="connsiteX16" fmla="*/ 266 w 924"/>
                <a:gd name="connsiteY16" fmla="*/ 408 h 556"/>
                <a:gd name="connsiteX17" fmla="*/ 226 w 924"/>
                <a:gd name="connsiteY17" fmla="*/ 428 h 556"/>
                <a:gd name="connsiteX18" fmla="*/ 188 w 924"/>
                <a:gd name="connsiteY18" fmla="*/ 448 h 556"/>
                <a:gd name="connsiteX19" fmla="*/ 120 w 924"/>
                <a:gd name="connsiteY19" fmla="*/ 488 h 556"/>
                <a:gd name="connsiteX20" fmla="*/ 66 w 924"/>
                <a:gd name="connsiteY20" fmla="*/ 522 h 556"/>
                <a:gd name="connsiteX21" fmla="*/ 26 w 924"/>
                <a:gd name="connsiteY21" fmla="*/ 546 h 556"/>
                <a:gd name="connsiteX22" fmla="*/ 14 w 924"/>
                <a:gd name="connsiteY22" fmla="*/ 554 h 556"/>
                <a:gd name="connsiteX23" fmla="*/ 4 w 924"/>
                <a:gd name="connsiteY23" fmla="*/ 556 h 556"/>
                <a:gd name="connsiteX24" fmla="*/ 4 w 924"/>
                <a:gd name="connsiteY24" fmla="*/ 556 h 556"/>
                <a:gd name="connsiteX25" fmla="*/ 2 w 924"/>
                <a:gd name="connsiteY25" fmla="*/ 554 h 556"/>
                <a:gd name="connsiteX26" fmla="*/ 0 w 924"/>
                <a:gd name="connsiteY26" fmla="*/ 552 h 556"/>
                <a:gd name="connsiteX27" fmla="*/ 0 w 924"/>
                <a:gd name="connsiteY27" fmla="*/ 552 h 556"/>
                <a:gd name="connsiteX28" fmla="*/ 0 w 924"/>
                <a:gd name="connsiteY28" fmla="*/ 550 h 556"/>
                <a:gd name="connsiteX29" fmla="*/ 0 w 924"/>
                <a:gd name="connsiteY29" fmla="*/ 550 h 556"/>
                <a:gd name="connsiteX30" fmla="*/ 2 w 924"/>
                <a:gd name="connsiteY30" fmla="*/ 522 h 556"/>
                <a:gd name="connsiteX31" fmla="*/ 4 w 924"/>
                <a:gd name="connsiteY31" fmla="*/ 494 h 556"/>
                <a:gd name="connsiteX32" fmla="*/ 8 w 924"/>
                <a:gd name="connsiteY32" fmla="*/ 466 h 556"/>
                <a:gd name="connsiteX33" fmla="*/ 14 w 924"/>
                <a:gd name="connsiteY33" fmla="*/ 440 h 556"/>
                <a:gd name="connsiteX34" fmla="*/ 20 w 924"/>
                <a:gd name="connsiteY34" fmla="*/ 412 h 556"/>
                <a:gd name="connsiteX35" fmla="*/ 28 w 924"/>
                <a:gd name="connsiteY35" fmla="*/ 386 h 556"/>
                <a:gd name="connsiteX36" fmla="*/ 38 w 924"/>
                <a:gd name="connsiteY36" fmla="*/ 362 h 556"/>
                <a:gd name="connsiteX37" fmla="*/ 48 w 924"/>
                <a:gd name="connsiteY37" fmla="*/ 336 h 556"/>
                <a:gd name="connsiteX38" fmla="*/ 58 w 924"/>
                <a:gd name="connsiteY38" fmla="*/ 312 h 556"/>
                <a:gd name="connsiteX39" fmla="*/ 70 w 924"/>
                <a:gd name="connsiteY39" fmla="*/ 288 h 556"/>
                <a:gd name="connsiteX40" fmla="*/ 84 w 924"/>
                <a:gd name="connsiteY40" fmla="*/ 266 h 556"/>
                <a:gd name="connsiteX41" fmla="*/ 98 w 924"/>
                <a:gd name="connsiteY41" fmla="*/ 242 h 556"/>
                <a:gd name="connsiteX42" fmla="*/ 114 w 924"/>
                <a:gd name="connsiteY42" fmla="*/ 222 h 556"/>
                <a:gd name="connsiteX43" fmla="*/ 130 w 924"/>
                <a:gd name="connsiteY43" fmla="*/ 200 h 556"/>
                <a:gd name="connsiteX44" fmla="*/ 146 w 924"/>
                <a:gd name="connsiteY44" fmla="*/ 180 h 556"/>
                <a:gd name="connsiteX45" fmla="*/ 164 w 924"/>
                <a:gd name="connsiteY45" fmla="*/ 162 h 556"/>
                <a:gd name="connsiteX46" fmla="*/ 184 w 924"/>
                <a:gd name="connsiteY46" fmla="*/ 144 h 556"/>
                <a:gd name="connsiteX47" fmla="*/ 204 w 924"/>
                <a:gd name="connsiteY47" fmla="*/ 126 h 556"/>
                <a:gd name="connsiteX48" fmla="*/ 224 w 924"/>
                <a:gd name="connsiteY48" fmla="*/ 110 h 556"/>
                <a:gd name="connsiteX49" fmla="*/ 246 w 924"/>
                <a:gd name="connsiteY49" fmla="*/ 94 h 556"/>
                <a:gd name="connsiteX50" fmla="*/ 268 w 924"/>
                <a:gd name="connsiteY50" fmla="*/ 80 h 556"/>
                <a:gd name="connsiteX51" fmla="*/ 290 w 924"/>
                <a:gd name="connsiteY51" fmla="*/ 66 h 556"/>
                <a:gd name="connsiteX52" fmla="*/ 314 w 924"/>
                <a:gd name="connsiteY52" fmla="*/ 54 h 556"/>
                <a:gd name="connsiteX53" fmla="*/ 338 w 924"/>
                <a:gd name="connsiteY53" fmla="*/ 44 h 556"/>
                <a:gd name="connsiteX54" fmla="*/ 362 w 924"/>
                <a:gd name="connsiteY54" fmla="*/ 34 h 556"/>
                <a:gd name="connsiteX55" fmla="*/ 388 w 924"/>
                <a:gd name="connsiteY55" fmla="*/ 24 h 556"/>
                <a:gd name="connsiteX56" fmla="*/ 414 w 924"/>
                <a:gd name="connsiteY56" fmla="*/ 18 h 556"/>
                <a:gd name="connsiteX57" fmla="*/ 440 w 924"/>
                <a:gd name="connsiteY57" fmla="*/ 12 h 556"/>
                <a:gd name="connsiteX58" fmla="*/ 468 w 924"/>
                <a:gd name="connsiteY58" fmla="*/ 6 h 556"/>
                <a:gd name="connsiteX59" fmla="*/ 494 w 924"/>
                <a:gd name="connsiteY59" fmla="*/ 2 h 556"/>
                <a:gd name="connsiteX60" fmla="*/ 522 w 924"/>
                <a:gd name="connsiteY60" fmla="*/ 0 h 556"/>
                <a:gd name="connsiteX61" fmla="*/ 550 w 924"/>
                <a:gd name="connsiteY61" fmla="*/ 0 h 556"/>
                <a:gd name="connsiteX62" fmla="*/ 550 w 924"/>
                <a:gd name="connsiteY62" fmla="*/ 0 h 556"/>
                <a:gd name="connsiteX63" fmla="*/ 580 w 924"/>
                <a:gd name="connsiteY63" fmla="*/ 0 h 556"/>
                <a:gd name="connsiteX0" fmla="*/ 740 w 858"/>
                <a:gd name="connsiteY0" fmla="*/ 34 h 556"/>
                <a:gd name="connsiteX1" fmla="*/ 764 w 858"/>
                <a:gd name="connsiteY1" fmla="*/ 44 h 556"/>
                <a:gd name="connsiteX2" fmla="*/ 788 w 858"/>
                <a:gd name="connsiteY2" fmla="*/ 54 h 556"/>
                <a:gd name="connsiteX3" fmla="*/ 812 w 858"/>
                <a:gd name="connsiteY3" fmla="*/ 66 h 556"/>
                <a:gd name="connsiteX4" fmla="*/ 834 w 858"/>
                <a:gd name="connsiteY4" fmla="*/ 80 h 556"/>
                <a:gd name="connsiteX5" fmla="*/ 858 w 858"/>
                <a:gd name="connsiteY5" fmla="*/ 94 h 556"/>
                <a:gd name="connsiteX6" fmla="*/ 580 w 858"/>
                <a:gd name="connsiteY6" fmla="*/ 340 h 556"/>
                <a:gd name="connsiteX7" fmla="*/ 554 w 858"/>
                <a:gd name="connsiteY7" fmla="*/ 340 h 556"/>
                <a:gd name="connsiteX8" fmla="*/ 554 w 858"/>
                <a:gd name="connsiteY8" fmla="*/ 340 h 556"/>
                <a:gd name="connsiteX9" fmla="*/ 528 w 858"/>
                <a:gd name="connsiteY9" fmla="*/ 340 h 556"/>
                <a:gd name="connsiteX10" fmla="*/ 502 w 858"/>
                <a:gd name="connsiteY10" fmla="*/ 342 h 556"/>
                <a:gd name="connsiteX11" fmla="*/ 452 w 858"/>
                <a:gd name="connsiteY11" fmla="*/ 350 h 556"/>
                <a:gd name="connsiteX12" fmla="*/ 402 w 858"/>
                <a:gd name="connsiteY12" fmla="*/ 360 h 556"/>
                <a:gd name="connsiteX13" fmla="*/ 356 w 858"/>
                <a:gd name="connsiteY13" fmla="*/ 374 h 556"/>
                <a:gd name="connsiteX14" fmla="*/ 310 w 858"/>
                <a:gd name="connsiteY14" fmla="*/ 390 h 556"/>
                <a:gd name="connsiteX15" fmla="*/ 266 w 858"/>
                <a:gd name="connsiteY15" fmla="*/ 408 h 556"/>
                <a:gd name="connsiteX16" fmla="*/ 226 w 858"/>
                <a:gd name="connsiteY16" fmla="*/ 428 h 556"/>
                <a:gd name="connsiteX17" fmla="*/ 188 w 858"/>
                <a:gd name="connsiteY17" fmla="*/ 448 h 556"/>
                <a:gd name="connsiteX18" fmla="*/ 120 w 858"/>
                <a:gd name="connsiteY18" fmla="*/ 488 h 556"/>
                <a:gd name="connsiteX19" fmla="*/ 66 w 858"/>
                <a:gd name="connsiteY19" fmla="*/ 522 h 556"/>
                <a:gd name="connsiteX20" fmla="*/ 26 w 858"/>
                <a:gd name="connsiteY20" fmla="*/ 546 h 556"/>
                <a:gd name="connsiteX21" fmla="*/ 14 w 858"/>
                <a:gd name="connsiteY21" fmla="*/ 554 h 556"/>
                <a:gd name="connsiteX22" fmla="*/ 4 w 858"/>
                <a:gd name="connsiteY22" fmla="*/ 556 h 556"/>
                <a:gd name="connsiteX23" fmla="*/ 4 w 858"/>
                <a:gd name="connsiteY23" fmla="*/ 556 h 556"/>
                <a:gd name="connsiteX24" fmla="*/ 2 w 858"/>
                <a:gd name="connsiteY24" fmla="*/ 554 h 556"/>
                <a:gd name="connsiteX25" fmla="*/ 0 w 858"/>
                <a:gd name="connsiteY25" fmla="*/ 552 h 556"/>
                <a:gd name="connsiteX26" fmla="*/ 0 w 858"/>
                <a:gd name="connsiteY26" fmla="*/ 552 h 556"/>
                <a:gd name="connsiteX27" fmla="*/ 0 w 858"/>
                <a:gd name="connsiteY27" fmla="*/ 550 h 556"/>
                <a:gd name="connsiteX28" fmla="*/ 0 w 858"/>
                <a:gd name="connsiteY28" fmla="*/ 550 h 556"/>
                <a:gd name="connsiteX29" fmla="*/ 2 w 858"/>
                <a:gd name="connsiteY29" fmla="*/ 522 h 556"/>
                <a:gd name="connsiteX30" fmla="*/ 4 w 858"/>
                <a:gd name="connsiteY30" fmla="*/ 494 h 556"/>
                <a:gd name="connsiteX31" fmla="*/ 8 w 858"/>
                <a:gd name="connsiteY31" fmla="*/ 466 h 556"/>
                <a:gd name="connsiteX32" fmla="*/ 14 w 858"/>
                <a:gd name="connsiteY32" fmla="*/ 440 h 556"/>
                <a:gd name="connsiteX33" fmla="*/ 20 w 858"/>
                <a:gd name="connsiteY33" fmla="*/ 412 h 556"/>
                <a:gd name="connsiteX34" fmla="*/ 28 w 858"/>
                <a:gd name="connsiteY34" fmla="*/ 386 h 556"/>
                <a:gd name="connsiteX35" fmla="*/ 38 w 858"/>
                <a:gd name="connsiteY35" fmla="*/ 362 h 556"/>
                <a:gd name="connsiteX36" fmla="*/ 48 w 858"/>
                <a:gd name="connsiteY36" fmla="*/ 336 h 556"/>
                <a:gd name="connsiteX37" fmla="*/ 58 w 858"/>
                <a:gd name="connsiteY37" fmla="*/ 312 h 556"/>
                <a:gd name="connsiteX38" fmla="*/ 70 w 858"/>
                <a:gd name="connsiteY38" fmla="*/ 288 h 556"/>
                <a:gd name="connsiteX39" fmla="*/ 84 w 858"/>
                <a:gd name="connsiteY39" fmla="*/ 266 h 556"/>
                <a:gd name="connsiteX40" fmla="*/ 98 w 858"/>
                <a:gd name="connsiteY40" fmla="*/ 242 h 556"/>
                <a:gd name="connsiteX41" fmla="*/ 114 w 858"/>
                <a:gd name="connsiteY41" fmla="*/ 222 h 556"/>
                <a:gd name="connsiteX42" fmla="*/ 130 w 858"/>
                <a:gd name="connsiteY42" fmla="*/ 200 h 556"/>
                <a:gd name="connsiteX43" fmla="*/ 146 w 858"/>
                <a:gd name="connsiteY43" fmla="*/ 180 h 556"/>
                <a:gd name="connsiteX44" fmla="*/ 164 w 858"/>
                <a:gd name="connsiteY44" fmla="*/ 162 h 556"/>
                <a:gd name="connsiteX45" fmla="*/ 184 w 858"/>
                <a:gd name="connsiteY45" fmla="*/ 144 h 556"/>
                <a:gd name="connsiteX46" fmla="*/ 204 w 858"/>
                <a:gd name="connsiteY46" fmla="*/ 126 h 556"/>
                <a:gd name="connsiteX47" fmla="*/ 224 w 858"/>
                <a:gd name="connsiteY47" fmla="*/ 110 h 556"/>
                <a:gd name="connsiteX48" fmla="*/ 246 w 858"/>
                <a:gd name="connsiteY48" fmla="*/ 94 h 556"/>
                <a:gd name="connsiteX49" fmla="*/ 268 w 858"/>
                <a:gd name="connsiteY49" fmla="*/ 80 h 556"/>
                <a:gd name="connsiteX50" fmla="*/ 290 w 858"/>
                <a:gd name="connsiteY50" fmla="*/ 66 h 556"/>
                <a:gd name="connsiteX51" fmla="*/ 314 w 858"/>
                <a:gd name="connsiteY51" fmla="*/ 54 h 556"/>
                <a:gd name="connsiteX52" fmla="*/ 338 w 858"/>
                <a:gd name="connsiteY52" fmla="*/ 44 h 556"/>
                <a:gd name="connsiteX53" fmla="*/ 362 w 858"/>
                <a:gd name="connsiteY53" fmla="*/ 34 h 556"/>
                <a:gd name="connsiteX54" fmla="*/ 388 w 858"/>
                <a:gd name="connsiteY54" fmla="*/ 24 h 556"/>
                <a:gd name="connsiteX55" fmla="*/ 414 w 858"/>
                <a:gd name="connsiteY55" fmla="*/ 18 h 556"/>
                <a:gd name="connsiteX56" fmla="*/ 440 w 858"/>
                <a:gd name="connsiteY56" fmla="*/ 12 h 556"/>
                <a:gd name="connsiteX57" fmla="*/ 468 w 858"/>
                <a:gd name="connsiteY57" fmla="*/ 6 h 556"/>
                <a:gd name="connsiteX58" fmla="*/ 494 w 858"/>
                <a:gd name="connsiteY58" fmla="*/ 2 h 556"/>
                <a:gd name="connsiteX59" fmla="*/ 522 w 858"/>
                <a:gd name="connsiteY59" fmla="*/ 0 h 556"/>
                <a:gd name="connsiteX60" fmla="*/ 550 w 858"/>
                <a:gd name="connsiteY60" fmla="*/ 0 h 556"/>
                <a:gd name="connsiteX61" fmla="*/ 550 w 858"/>
                <a:gd name="connsiteY61" fmla="*/ 0 h 556"/>
                <a:gd name="connsiteX62" fmla="*/ 580 w 858"/>
                <a:gd name="connsiteY62" fmla="*/ 0 h 556"/>
                <a:gd name="connsiteX0" fmla="*/ 740 w 834"/>
                <a:gd name="connsiteY0" fmla="*/ 34 h 556"/>
                <a:gd name="connsiteX1" fmla="*/ 764 w 834"/>
                <a:gd name="connsiteY1" fmla="*/ 44 h 556"/>
                <a:gd name="connsiteX2" fmla="*/ 788 w 834"/>
                <a:gd name="connsiteY2" fmla="*/ 54 h 556"/>
                <a:gd name="connsiteX3" fmla="*/ 812 w 834"/>
                <a:gd name="connsiteY3" fmla="*/ 66 h 556"/>
                <a:gd name="connsiteX4" fmla="*/ 834 w 834"/>
                <a:gd name="connsiteY4" fmla="*/ 80 h 556"/>
                <a:gd name="connsiteX5" fmla="*/ 580 w 834"/>
                <a:gd name="connsiteY5" fmla="*/ 340 h 556"/>
                <a:gd name="connsiteX6" fmla="*/ 554 w 834"/>
                <a:gd name="connsiteY6" fmla="*/ 340 h 556"/>
                <a:gd name="connsiteX7" fmla="*/ 554 w 834"/>
                <a:gd name="connsiteY7" fmla="*/ 340 h 556"/>
                <a:gd name="connsiteX8" fmla="*/ 528 w 834"/>
                <a:gd name="connsiteY8" fmla="*/ 340 h 556"/>
                <a:gd name="connsiteX9" fmla="*/ 502 w 834"/>
                <a:gd name="connsiteY9" fmla="*/ 342 h 556"/>
                <a:gd name="connsiteX10" fmla="*/ 452 w 834"/>
                <a:gd name="connsiteY10" fmla="*/ 350 h 556"/>
                <a:gd name="connsiteX11" fmla="*/ 402 w 834"/>
                <a:gd name="connsiteY11" fmla="*/ 360 h 556"/>
                <a:gd name="connsiteX12" fmla="*/ 356 w 834"/>
                <a:gd name="connsiteY12" fmla="*/ 374 h 556"/>
                <a:gd name="connsiteX13" fmla="*/ 310 w 834"/>
                <a:gd name="connsiteY13" fmla="*/ 390 h 556"/>
                <a:gd name="connsiteX14" fmla="*/ 266 w 834"/>
                <a:gd name="connsiteY14" fmla="*/ 408 h 556"/>
                <a:gd name="connsiteX15" fmla="*/ 226 w 834"/>
                <a:gd name="connsiteY15" fmla="*/ 428 h 556"/>
                <a:gd name="connsiteX16" fmla="*/ 188 w 834"/>
                <a:gd name="connsiteY16" fmla="*/ 448 h 556"/>
                <a:gd name="connsiteX17" fmla="*/ 120 w 834"/>
                <a:gd name="connsiteY17" fmla="*/ 488 h 556"/>
                <a:gd name="connsiteX18" fmla="*/ 66 w 834"/>
                <a:gd name="connsiteY18" fmla="*/ 522 h 556"/>
                <a:gd name="connsiteX19" fmla="*/ 26 w 834"/>
                <a:gd name="connsiteY19" fmla="*/ 546 h 556"/>
                <a:gd name="connsiteX20" fmla="*/ 14 w 834"/>
                <a:gd name="connsiteY20" fmla="*/ 554 h 556"/>
                <a:gd name="connsiteX21" fmla="*/ 4 w 834"/>
                <a:gd name="connsiteY21" fmla="*/ 556 h 556"/>
                <a:gd name="connsiteX22" fmla="*/ 4 w 834"/>
                <a:gd name="connsiteY22" fmla="*/ 556 h 556"/>
                <a:gd name="connsiteX23" fmla="*/ 2 w 834"/>
                <a:gd name="connsiteY23" fmla="*/ 554 h 556"/>
                <a:gd name="connsiteX24" fmla="*/ 0 w 834"/>
                <a:gd name="connsiteY24" fmla="*/ 552 h 556"/>
                <a:gd name="connsiteX25" fmla="*/ 0 w 834"/>
                <a:gd name="connsiteY25" fmla="*/ 552 h 556"/>
                <a:gd name="connsiteX26" fmla="*/ 0 w 834"/>
                <a:gd name="connsiteY26" fmla="*/ 550 h 556"/>
                <a:gd name="connsiteX27" fmla="*/ 0 w 834"/>
                <a:gd name="connsiteY27" fmla="*/ 550 h 556"/>
                <a:gd name="connsiteX28" fmla="*/ 2 w 834"/>
                <a:gd name="connsiteY28" fmla="*/ 522 h 556"/>
                <a:gd name="connsiteX29" fmla="*/ 4 w 834"/>
                <a:gd name="connsiteY29" fmla="*/ 494 h 556"/>
                <a:gd name="connsiteX30" fmla="*/ 8 w 834"/>
                <a:gd name="connsiteY30" fmla="*/ 466 h 556"/>
                <a:gd name="connsiteX31" fmla="*/ 14 w 834"/>
                <a:gd name="connsiteY31" fmla="*/ 440 h 556"/>
                <a:gd name="connsiteX32" fmla="*/ 20 w 834"/>
                <a:gd name="connsiteY32" fmla="*/ 412 h 556"/>
                <a:gd name="connsiteX33" fmla="*/ 28 w 834"/>
                <a:gd name="connsiteY33" fmla="*/ 386 h 556"/>
                <a:gd name="connsiteX34" fmla="*/ 38 w 834"/>
                <a:gd name="connsiteY34" fmla="*/ 362 h 556"/>
                <a:gd name="connsiteX35" fmla="*/ 48 w 834"/>
                <a:gd name="connsiteY35" fmla="*/ 336 h 556"/>
                <a:gd name="connsiteX36" fmla="*/ 58 w 834"/>
                <a:gd name="connsiteY36" fmla="*/ 312 h 556"/>
                <a:gd name="connsiteX37" fmla="*/ 70 w 834"/>
                <a:gd name="connsiteY37" fmla="*/ 288 h 556"/>
                <a:gd name="connsiteX38" fmla="*/ 84 w 834"/>
                <a:gd name="connsiteY38" fmla="*/ 266 h 556"/>
                <a:gd name="connsiteX39" fmla="*/ 98 w 834"/>
                <a:gd name="connsiteY39" fmla="*/ 242 h 556"/>
                <a:gd name="connsiteX40" fmla="*/ 114 w 834"/>
                <a:gd name="connsiteY40" fmla="*/ 222 h 556"/>
                <a:gd name="connsiteX41" fmla="*/ 130 w 834"/>
                <a:gd name="connsiteY41" fmla="*/ 200 h 556"/>
                <a:gd name="connsiteX42" fmla="*/ 146 w 834"/>
                <a:gd name="connsiteY42" fmla="*/ 180 h 556"/>
                <a:gd name="connsiteX43" fmla="*/ 164 w 834"/>
                <a:gd name="connsiteY43" fmla="*/ 162 h 556"/>
                <a:gd name="connsiteX44" fmla="*/ 184 w 834"/>
                <a:gd name="connsiteY44" fmla="*/ 144 h 556"/>
                <a:gd name="connsiteX45" fmla="*/ 204 w 834"/>
                <a:gd name="connsiteY45" fmla="*/ 126 h 556"/>
                <a:gd name="connsiteX46" fmla="*/ 224 w 834"/>
                <a:gd name="connsiteY46" fmla="*/ 110 h 556"/>
                <a:gd name="connsiteX47" fmla="*/ 246 w 834"/>
                <a:gd name="connsiteY47" fmla="*/ 94 h 556"/>
                <a:gd name="connsiteX48" fmla="*/ 268 w 834"/>
                <a:gd name="connsiteY48" fmla="*/ 80 h 556"/>
                <a:gd name="connsiteX49" fmla="*/ 290 w 834"/>
                <a:gd name="connsiteY49" fmla="*/ 66 h 556"/>
                <a:gd name="connsiteX50" fmla="*/ 314 w 834"/>
                <a:gd name="connsiteY50" fmla="*/ 54 h 556"/>
                <a:gd name="connsiteX51" fmla="*/ 338 w 834"/>
                <a:gd name="connsiteY51" fmla="*/ 44 h 556"/>
                <a:gd name="connsiteX52" fmla="*/ 362 w 834"/>
                <a:gd name="connsiteY52" fmla="*/ 34 h 556"/>
                <a:gd name="connsiteX53" fmla="*/ 388 w 834"/>
                <a:gd name="connsiteY53" fmla="*/ 24 h 556"/>
                <a:gd name="connsiteX54" fmla="*/ 414 w 834"/>
                <a:gd name="connsiteY54" fmla="*/ 18 h 556"/>
                <a:gd name="connsiteX55" fmla="*/ 440 w 834"/>
                <a:gd name="connsiteY55" fmla="*/ 12 h 556"/>
                <a:gd name="connsiteX56" fmla="*/ 468 w 834"/>
                <a:gd name="connsiteY56" fmla="*/ 6 h 556"/>
                <a:gd name="connsiteX57" fmla="*/ 494 w 834"/>
                <a:gd name="connsiteY57" fmla="*/ 2 h 556"/>
                <a:gd name="connsiteX58" fmla="*/ 522 w 834"/>
                <a:gd name="connsiteY58" fmla="*/ 0 h 556"/>
                <a:gd name="connsiteX59" fmla="*/ 550 w 834"/>
                <a:gd name="connsiteY59" fmla="*/ 0 h 556"/>
                <a:gd name="connsiteX60" fmla="*/ 550 w 834"/>
                <a:gd name="connsiteY60" fmla="*/ 0 h 556"/>
                <a:gd name="connsiteX61" fmla="*/ 580 w 834"/>
                <a:gd name="connsiteY61" fmla="*/ 0 h 556"/>
                <a:gd name="connsiteX0" fmla="*/ 740 w 812"/>
                <a:gd name="connsiteY0" fmla="*/ 34 h 556"/>
                <a:gd name="connsiteX1" fmla="*/ 764 w 812"/>
                <a:gd name="connsiteY1" fmla="*/ 44 h 556"/>
                <a:gd name="connsiteX2" fmla="*/ 788 w 812"/>
                <a:gd name="connsiteY2" fmla="*/ 54 h 556"/>
                <a:gd name="connsiteX3" fmla="*/ 812 w 812"/>
                <a:gd name="connsiteY3" fmla="*/ 66 h 556"/>
                <a:gd name="connsiteX4" fmla="*/ 580 w 812"/>
                <a:gd name="connsiteY4" fmla="*/ 340 h 556"/>
                <a:gd name="connsiteX5" fmla="*/ 554 w 812"/>
                <a:gd name="connsiteY5" fmla="*/ 340 h 556"/>
                <a:gd name="connsiteX6" fmla="*/ 554 w 812"/>
                <a:gd name="connsiteY6" fmla="*/ 340 h 556"/>
                <a:gd name="connsiteX7" fmla="*/ 528 w 812"/>
                <a:gd name="connsiteY7" fmla="*/ 340 h 556"/>
                <a:gd name="connsiteX8" fmla="*/ 502 w 812"/>
                <a:gd name="connsiteY8" fmla="*/ 342 h 556"/>
                <a:gd name="connsiteX9" fmla="*/ 452 w 812"/>
                <a:gd name="connsiteY9" fmla="*/ 350 h 556"/>
                <a:gd name="connsiteX10" fmla="*/ 402 w 812"/>
                <a:gd name="connsiteY10" fmla="*/ 360 h 556"/>
                <a:gd name="connsiteX11" fmla="*/ 356 w 812"/>
                <a:gd name="connsiteY11" fmla="*/ 374 h 556"/>
                <a:gd name="connsiteX12" fmla="*/ 310 w 812"/>
                <a:gd name="connsiteY12" fmla="*/ 390 h 556"/>
                <a:gd name="connsiteX13" fmla="*/ 266 w 812"/>
                <a:gd name="connsiteY13" fmla="*/ 408 h 556"/>
                <a:gd name="connsiteX14" fmla="*/ 226 w 812"/>
                <a:gd name="connsiteY14" fmla="*/ 428 h 556"/>
                <a:gd name="connsiteX15" fmla="*/ 188 w 812"/>
                <a:gd name="connsiteY15" fmla="*/ 448 h 556"/>
                <a:gd name="connsiteX16" fmla="*/ 120 w 812"/>
                <a:gd name="connsiteY16" fmla="*/ 488 h 556"/>
                <a:gd name="connsiteX17" fmla="*/ 66 w 812"/>
                <a:gd name="connsiteY17" fmla="*/ 522 h 556"/>
                <a:gd name="connsiteX18" fmla="*/ 26 w 812"/>
                <a:gd name="connsiteY18" fmla="*/ 546 h 556"/>
                <a:gd name="connsiteX19" fmla="*/ 14 w 812"/>
                <a:gd name="connsiteY19" fmla="*/ 554 h 556"/>
                <a:gd name="connsiteX20" fmla="*/ 4 w 812"/>
                <a:gd name="connsiteY20" fmla="*/ 556 h 556"/>
                <a:gd name="connsiteX21" fmla="*/ 4 w 812"/>
                <a:gd name="connsiteY21" fmla="*/ 556 h 556"/>
                <a:gd name="connsiteX22" fmla="*/ 2 w 812"/>
                <a:gd name="connsiteY22" fmla="*/ 554 h 556"/>
                <a:gd name="connsiteX23" fmla="*/ 0 w 812"/>
                <a:gd name="connsiteY23" fmla="*/ 552 h 556"/>
                <a:gd name="connsiteX24" fmla="*/ 0 w 812"/>
                <a:gd name="connsiteY24" fmla="*/ 552 h 556"/>
                <a:gd name="connsiteX25" fmla="*/ 0 w 812"/>
                <a:gd name="connsiteY25" fmla="*/ 550 h 556"/>
                <a:gd name="connsiteX26" fmla="*/ 0 w 812"/>
                <a:gd name="connsiteY26" fmla="*/ 550 h 556"/>
                <a:gd name="connsiteX27" fmla="*/ 2 w 812"/>
                <a:gd name="connsiteY27" fmla="*/ 522 h 556"/>
                <a:gd name="connsiteX28" fmla="*/ 4 w 812"/>
                <a:gd name="connsiteY28" fmla="*/ 494 h 556"/>
                <a:gd name="connsiteX29" fmla="*/ 8 w 812"/>
                <a:gd name="connsiteY29" fmla="*/ 466 h 556"/>
                <a:gd name="connsiteX30" fmla="*/ 14 w 812"/>
                <a:gd name="connsiteY30" fmla="*/ 440 h 556"/>
                <a:gd name="connsiteX31" fmla="*/ 20 w 812"/>
                <a:gd name="connsiteY31" fmla="*/ 412 h 556"/>
                <a:gd name="connsiteX32" fmla="*/ 28 w 812"/>
                <a:gd name="connsiteY32" fmla="*/ 386 h 556"/>
                <a:gd name="connsiteX33" fmla="*/ 38 w 812"/>
                <a:gd name="connsiteY33" fmla="*/ 362 h 556"/>
                <a:gd name="connsiteX34" fmla="*/ 48 w 812"/>
                <a:gd name="connsiteY34" fmla="*/ 336 h 556"/>
                <a:gd name="connsiteX35" fmla="*/ 58 w 812"/>
                <a:gd name="connsiteY35" fmla="*/ 312 h 556"/>
                <a:gd name="connsiteX36" fmla="*/ 70 w 812"/>
                <a:gd name="connsiteY36" fmla="*/ 288 h 556"/>
                <a:gd name="connsiteX37" fmla="*/ 84 w 812"/>
                <a:gd name="connsiteY37" fmla="*/ 266 h 556"/>
                <a:gd name="connsiteX38" fmla="*/ 98 w 812"/>
                <a:gd name="connsiteY38" fmla="*/ 242 h 556"/>
                <a:gd name="connsiteX39" fmla="*/ 114 w 812"/>
                <a:gd name="connsiteY39" fmla="*/ 222 h 556"/>
                <a:gd name="connsiteX40" fmla="*/ 130 w 812"/>
                <a:gd name="connsiteY40" fmla="*/ 200 h 556"/>
                <a:gd name="connsiteX41" fmla="*/ 146 w 812"/>
                <a:gd name="connsiteY41" fmla="*/ 180 h 556"/>
                <a:gd name="connsiteX42" fmla="*/ 164 w 812"/>
                <a:gd name="connsiteY42" fmla="*/ 162 h 556"/>
                <a:gd name="connsiteX43" fmla="*/ 184 w 812"/>
                <a:gd name="connsiteY43" fmla="*/ 144 h 556"/>
                <a:gd name="connsiteX44" fmla="*/ 204 w 812"/>
                <a:gd name="connsiteY44" fmla="*/ 126 h 556"/>
                <a:gd name="connsiteX45" fmla="*/ 224 w 812"/>
                <a:gd name="connsiteY45" fmla="*/ 110 h 556"/>
                <a:gd name="connsiteX46" fmla="*/ 246 w 812"/>
                <a:gd name="connsiteY46" fmla="*/ 94 h 556"/>
                <a:gd name="connsiteX47" fmla="*/ 268 w 812"/>
                <a:gd name="connsiteY47" fmla="*/ 80 h 556"/>
                <a:gd name="connsiteX48" fmla="*/ 290 w 812"/>
                <a:gd name="connsiteY48" fmla="*/ 66 h 556"/>
                <a:gd name="connsiteX49" fmla="*/ 314 w 812"/>
                <a:gd name="connsiteY49" fmla="*/ 54 h 556"/>
                <a:gd name="connsiteX50" fmla="*/ 338 w 812"/>
                <a:gd name="connsiteY50" fmla="*/ 44 h 556"/>
                <a:gd name="connsiteX51" fmla="*/ 362 w 812"/>
                <a:gd name="connsiteY51" fmla="*/ 34 h 556"/>
                <a:gd name="connsiteX52" fmla="*/ 388 w 812"/>
                <a:gd name="connsiteY52" fmla="*/ 24 h 556"/>
                <a:gd name="connsiteX53" fmla="*/ 414 w 812"/>
                <a:gd name="connsiteY53" fmla="*/ 18 h 556"/>
                <a:gd name="connsiteX54" fmla="*/ 440 w 812"/>
                <a:gd name="connsiteY54" fmla="*/ 12 h 556"/>
                <a:gd name="connsiteX55" fmla="*/ 468 w 812"/>
                <a:gd name="connsiteY55" fmla="*/ 6 h 556"/>
                <a:gd name="connsiteX56" fmla="*/ 494 w 812"/>
                <a:gd name="connsiteY56" fmla="*/ 2 h 556"/>
                <a:gd name="connsiteX57" fmla="*/ 522 w 812"/>
                <a:gd name="connsiteY57" fmla="*/ 0 h 556"/>
                <a:gd name="connsiteX58" fmla="*/ 550 w 812"/>
                <a:gd name="connsiteY58" fmla="*/ 0 h 556"/>
                <a:gd name="connsiteX59" fmla="*/ 550 w 812"/>
                <a:gd name="connsiteY59" fmla="*/ 0 h 556"/>
                <a:gd name="connsiteX60" fmla="*/ 580 w 812"/>
                <a:gd name="connsiteY60" fmla="*/ 0 h 556"/>
                <a:gd name="connsiteX0" fmla="*/ 740 w 788"/>
                <a:gd name="connsiteY0" fmla="*/ 34 h 556"/>
                <a:gd name="connsiteX1" fmla="*/ 764 w 788"/>
                <a:gd name="connsiteY1" fmla="*/ 44 h 556"/>
                <a:gd name="connsiteX2" fmla="*/ 788 w 788"/>
                <a:gd name="connsiteY2" fmla="*/ 54 h 556"/>
                <a:gd name="connsiteX3" fmla="*/ 580 w 788"/>
                <a:gd name="connsiteY3" fmla="*/ 340 h 556"/>
                <a:gd name="connsiteX4" fmla="*/ 554 w 788"/>
                <a:gd name="connsiteY4" fmla="*/ 340 h 556"/>
                <a:gd name="connsiteX5" fmla="*/ 554 w 788"/>
                <a:gd name="connsiteY5" fmla="*/ 340 h 556"/>
                <a:gd name="connsiteX6" fmla="*/ 528 w 788"/>
                <a:gd name="connsiteY6" fmla="*/ 340 h 556"/>
                <a:gd name="connsiteX7" fmla="*/ 502 w 788"/>
                <a:gd name="connsiteY7" fmla="*/ 342 h 556"/>
                <a:gd name="connsiteX8" fmla="*/ 452 w 788"/>
                <a:gd name="connsiteY8" fmla="*/ 350 h 556"/>
                <a:gd name="connsiteX9" fmla="*/ 402 w 788"/>
                <a:gd name="connsiteY9" fmla="*/ 360 h 556"/>
                <a:gd name="connsiteX10" fmla="*/ 356 w 788"/>
                <a:gd name="connsiteY10" fmla="*/ 374 h 556"/>
                <a:gd name="connsiteX11" fmla="*/ 310 w 788"/>
                <a:gd name="connsiteY11" fmla="*/ 390 h 556"/>
                <a:gd name="connsiteX12" fmla="*/ 266 w 788"/>
                <a:gd name="connsiteY12" fmla="*/ 408 h 556"/>
                <a:gd name="connsiteX13" fmla="*/ 226 w 788"/>
                <a:gd name="connsiteY13" fmla="*/ 428 h 556"/>
                <a:gd name="connsiteX14" fmla="*/ 188 w 788"/>
                <a:gd name="connsiteY14" fmla="*/ 448 h 556"/>
                <a:gd name="connsiteX15" fmla="*/ 120 w 788"/>
                <a:gd name="connsiteY15" fmla="*/ 488 h 556"/>
                <a:gd name="connsiteX16" fmla="*/ 66 w 788"/>
                <a:gd name="connsiteY16" fmla="*/ 522 h 556"/>
                <a:gd name="connsiteX17" fmla="*/ 26 w 788"/>
                <a:gd name="connsiteY17" fmla="*/ 546 h 556"/>
                <a:gd name="connsiteX18" fmla="*/ 14 w 788"/>
                <a:gd name="connsiteY18" fmla="*/ 554 h 556"/>
                <a:gd name="connsiteX19" fmla="*/ 4 w 788"/>
                <a:gd name="connsiteY19" fmla="*/ 556 h 556"/>
                <a:gd name="connsiteX20" fmla="*/ 4 w 788"/>
                <a:gd name="connsiteY20" fmla="*/ 556 h 556"/>
                <a:gd name="connsiteX21" fmla="*/ 2 w 788"/>
                <a:gd name="connsiteY21" fmla="*/ 554 h 556"/>
                <a:gd name="connsiteX22" fmla="*/ 0 w 788"/>
                <a:gd name="connsiteY22" fmla="*/ 552 h 556"/>
                <a:gd name="connsiteX23" fmla="*/ 0 w 788"/>
                <a:gd name="connsiteY23" fmla="*/ 552 h 556"/>
                <a:gd name="connsiteX24" fmla="*/ 0 w 788"/>
                <a:gd name="connsiteY24" fmla="*/ 550 h 556"/>
                <a:gd name="connsiteX25" fmla="*/ 0 w 788"/>
                <a:gd name="connsiteY25" fmla="*/ 550 h 556"/>
                <a:gd name="connsiteX26" fmla="*/ 2 w 788"/>
                <a:gd name="connsiteY26" fmla="*/ 522 h 556"/>
                <a:gd name="connsiteX27" fmla="*/ 4 w 788"/>
                <a:gd name="connsiteY27" fmla="*/ 494 h 556"/>
                <a:gd name="connsiteX28" fmla="*/ 8 w 788"/>
                <a:gd name="connsiteY28" fmla="*/ 466 h 556"/>
                <a:gd name="connsiteX29" fmla="*/ 14 w 788"/>
                <a:gd name="connsiteY29" fmla="*/ 440 h 556"/>
                <a:gd name="connsiteX30" fmla="*/ 20 w 788"/>
                <a:gd name="connsiteY30" fmla="*/ 412 h 556"/>
                <a:gd name="connsiteX31" fmla="*/ 28 w 788"/>
                <a:gd name="connsiteY31" fmla="*/ 386 h 556"/>
                <a:gd name="connsiteX32" fmla="*/ 38 w 788"/>
                <a:gd name="connsiteY32" fmla="*/ 362 h 556"/>
                <a:gd name="connsiteX33" fmla="*/ 48 w 788"/>
                <a:gd name="connsiteY33" fmla="*/ 336 h 556"/>
                <a:gd name="connsiteX34" fmla="*/ 58 w 788"/>
                <a:gd name="connsiteY34" fmla="*/ 312 h 556"/>
                <a:gd name="connsiteX35" fmla="*/ 70 w 788"/>
                <a:gd name="connsiteY35" fmla="*/ 288 h 556"/>
                <a:gd name="connsiteX36" fmla="*/ 84 w 788"/>
                <a:gd name="connsiteY36" fmla="*/ 266 h 556"/>
                <a:gd name="connsiteX37" fmla="*/ 98 w 788"/>
                <a:gd name="connsiteY37" fmla="*/ 242 h 556"/>
                <a:gd name="connsiteX38" fmla="*/ 114 w 788"/>
                <a:gd name="connsiteY38" fmla="*/ 222 h 556"/>
                <a:gd name="connsiteX39" fmla="*/ 130 w 788"/>
                <a:gd name="connsiteY39" fmla="*/ 200 h 556"/>
                <a:gd name="connsiteX40" fmla="*/ 146 w 788"/>
                <a:gd name="connsiteY40" fmla="*/ 180 h 556"/>
                <a:gd name="connsiteX41" fmla="*/ 164 w 788"/>
                <a:gd name="connsiteY41" fmla="*/ 162 h 556"/>
                <a:gd name="connsiteX42" fmla="*/ 184 w 788"/>
                <a:gd name="connsiteY42" fmla="*/ 144 h 556"/>
                <a:gd name="connsiteX43" fmla="*/ 204 w 788"/>
                <a:gd name="connsiteY43" fmla="*/ 126 h 556"/>
                <a:gd name="connsiteX44" fmla="*/ 224 w 788"/>
                <a:gd name="connsiteY44" fmla="*/ 110 h 556"/>
                <a:gd name="connsiteX45" fmla="*/ 246 w 788"/>
                <a:gd name="connsiteY45" fmla="*/ 94 h 556"/>
                <a:gd name="connsiteX46" fmla="*/ 268 w 788"/>
                <a:gd name="connsiteY46" fmla="*/ 80 h 556"/>
                <a:gd name="connsiteX47" fmla="*/ 290 w 788"/>
                <a:gd name="connsiteY47" fmla="*/ 66 h 556"/>
                <a:gd name="connsiteX48" fmla="*/ 314 w 788"/>
                <a:gd name="connsiteY48" fmla="*/ 54 h 556"/>
                <a:gd name="connsiteX49" fmla="*/ 338 w 788"/>
                <a:gd name="connsiteY49" fmla="*/ 44 h 556"/>
                <a:gd name="connsiteX50" fmla="*/ 362 w 788"/>
                <a:gd name="connsiteY50" fmla="*/ 34 h 556"/>
                <a:gd name="connsiteX51" fmla="*/ 388 w 788"/>
                <a:gd name="connsiteY51" fmla="*/ 24 h 556"/>
                <a:gd name="connsiteX52" fmla="*/ 414 w 788"/>
                <a:gd name="connsiteY52" fmla="*/ 18 h 556"/>
                <a:gd name="connsiteX53" fmla="*/ 440 w 788"/>
                <a:gd name="connsiteY53" fmla="*/ 12 h 556"/>
                <a:gd name="connsiteX54" fmla="*/ 468 w 788"/>
                <a:gd name="connsiteY54" fmla="*/ 6 h 556"/>
                <a:gd name="connsiteX55" fmla="*/ 494 w 788"/>
                <a:gd name="connsiteY55" fmla="*/ 2 h 556"/>
                <a:gd name="connsiteX56" fmla="*/ 522 w 788"/>
                <a:gd name="connsiteY56" fmla="*/ 0 h 556"/>
                <a:gd name="connsiteX57" fmla="*/ 550 w 788"/>
                <a:gd name="connsiteY57" fmla="*/ 0 h 556"/>
                <a:gd name="connsiteX58" fmla="*/ 550 w 788"/>
                <a:gd name="connsiteY58" fmla="*/ 0 h 556"/>
                <a:gd name="connsiteX59" fmla="*/ 580 w 788"/>
                <a:gd name="connsiteY59" fmla="*/ 0 h 556"/>
                <a:gd name="connsiteX0" fmla="*/ 740 w 791"/>
                <a:gd name="connsiteY0" fmla="*/ 41 h 563"/>
                <a:gd name="connsiteX1" fmla="*/ 764 w 791"/>
                <a:gd name="connsiteY1" fmla="*/ 51 h 563"/>
                <a:gd name="connsiteX2" fmla="*/ 580 w 791"/>
                <a:gd name="connsiteY2" fmla="*/ 347 h 563"/>
                <a:gd name="connsiteX3" fmla="*/ 554 w 791"/>
                <a:gd name="connsiteY3" fmla="*/ 347 h 563"/>
                <a:gd name="connsiteX4" fmla="*/ 554 w 791"/>
                <a:gd name="connsiteY4" fmla="*/ 347 h 563"/>
                <a:gd name="connsiteX5" fmla="*/ 528 w 791"/>
                <a:gd name="connsiteY5" fmla="*/ 347 h 563"/>
                <a:gd name="connsiteX6" fmla="*/ 502 w 791"/>
                <a:gd name="connsiteY6" fmla="*/ 349 h 563"/>
                <a:gd name="connsiteX7" fmla="*/ 452 w 791"/>
                <a:gd name="connsiteY7" fmla="*/ 357 h 563"/>
                <a:gd name="connsiteX8" fmla="*/ 402 w 791"/>
                <a:gd name="connsiteY8" fmla="*/ 367 h 563"/>
                <a:gd name="connsiteX9" fmla="*/ 356 w 791"/>
                <a:gd name="connsiteY9" fmla="*/ 381 h 563"/>
                <a:gd name="connsiteX10" fmla="*/ 310 w 791"/>
                <a:gd name="connsiteY10" fmla="*/ 397 h 563"/>
                <a:gd name="connsiteX11" fmla="*/ 266 w 791"/>
                <a:gd name="connsiteY11" fmla="*/ 415 h 563"/>
                <a:gd name="connsiteX12" fmla="*/ 226 w 791"/>
                <a:gd name="connsiteY12" fmla="*/ 435 h 563"/>
                <a:gd name="connsiteX13" fmla="*/ 188 w 791"/>
                <a:gd name="connsiteY13" fmla="*/ 455 h 563"/>
                <a:gd name="connsiteX14" fmla="*/ 120 w 791"/>
                <a:gd name="connsiteY14" fmla="*/ 495 h 563"/>
                <a:gd name="connsiteX15" fmla="*/ 66 w 791"/>
                <a:gd name="connsiteY15" fmla="*/ 529 h 563"/>
                <a:gd name="connsiteX16" fmla="*/ 26 w 791"/>
                <a:gd name="connsiteY16" fmla="*/ 553 h 563"/>
                <a:gd name="connsiteX17" fmla="*/ 14 w 791"/>
                <a:gd name="connsiteY17" fmla="*/ 561 h 563"/>
                <a:gd name="connsiteX18" fmla="*/ 4 w 791"/>
                <a:gd name="connsiteY18" fmla="*/ 563 h 563"/>
                <a:gd name="connsiteX19" fmla="*/ 4 w 791"/>
                <a:gd name="connsiteY19" fmla="*/ 563 h 563"/>
                <a:gd name="connsiteX20" fmla="*/ 2 w 791"/>
                <a:gd name="connsiteY20" fmla="*/ 561 h 563"/>
                <a:gd name="connsiteX21" fmla="*/ 0 w 791"/>
                <a:gd name="connsiteY21" fmla="*/ 559 h 563"/>
                <a:gd name="connsiteX22" fmla="*/ 0 w 791"/>
                <a:gd name="connsiteY22" fmla="*/ 559 h 563"/>
                <a:gd name="connsiteX23" fmla="*/ 0 w 791"/>
                <a:gd name="connsiteY23" fmla="*/ 557 h 563"/>
                <a:gd name="connsiteX24" fmla="*/ 0 w 791"/>
                <a:gd name="connsiteY24" fmla="*/ 557 h 563"/>
                <a:gd name="connsiteX25" fmla="*/ 2 w 791"/>
                <a:gd name="connsiteY25" fmla="*/ 529 h 563"/>
                <a:gd name="connsiteX26" fmla="*/ 4 w 791"/>
                <a:gd name="connsiteY26" fmla="*/ 501 h 563"/>
                <a:gd name="connsiteX27" fmla="*/ 8 w 791"/>
                <a:gd name="connsiteY27" fmla="*/ 473 h 563"/>
                <a:gd name="connsiteX28" fmla="*/ 14 w 791"/>
                <a:gd name="connsiteY28" fmla="*/ 447 h 563"/>
                <a:gd name="connsiteX29" fmla="*/ 20 w 791"/>
                <a:gd name="connsiteY29" fmla="*/ 419 h 563"/>
                <a:gd name="connsiteX30" fmla="*/ 28 w 791"/>
                <a:gd name="connsiteY30" fmla="*/ 393 h 563"/>
                <a:gd name="connsiteX31" fmla="*/ 38 w 791"/>
                <a:gd name="connsiteY31" fmla="*/ 369 h 563"/>
                <a:gd name="connsiteX32" fmla="*/ 48 w 791"/>
                <a:gd name="connsiteY32" fmla="*/ 343 h 563"/>
                <a:gd name="connsiteX33" fmla="*/ 58 w 791"/>
                <a:gd name="connsiteY33" fmla="*/ 319 h 563"/>
                <a:gd name="connsiteX34" fmla="*/ 70 w 791"/>
                <a:gd name="connsiteY34" fmla="*/ 295 h 563"/>
                <a:gd name="connsiteX35" fmla="*/ 84 w 791"/>
                <a:gd name="connsiteY35" fmla="*/ 273 h 563"/>
                <a:gd name="connsiteX36" fmla="*/ 98 w 791"/>
                <a:gd name="connsiteY36" fmla="*/ 249 h 563"/>
                <a:gd name="connsiteX37" fmla="*/ 114 w 791"/>
                <a:gd name="connsiteY37" fmla="*/ 229 h 563"/>
                <a:gd name="connsiteX38" fmla="*/ 130 w 791"/>
                <a:gd name="connsiteY38" fmla="*/ 207 h 563"/>
                <a:gd name="connsiteX39" fmla="*/ 146 w 791"/>
                <a:gd name="connsiteY39" fmla="*/ 187 h 563"/>
                <a:gd name="connsiteX40" fmla="*/ 164 w 791"/>
                <a:gd name="connsiteY40" fmla="*/ 169 h 563"/>
                <a:gd name="connsiteX41" fmla="*/ 184 w 791"/>
                <a:gd name="connsiteY41" fmla="*/ 151 h 563"/>
                <a:gd name="connsiteX42" fmla="*/ 204 w 791"/>
                <a:gd name="connsiteY42" fmla="*/ 133 h 563"/>
                <a:gd name="connsiteX43" fmla="*/ 224 w 791"/>
                <a:gd name="connsiteY43" fmla="*/ 117 h 563"/>
                <a:gd name="connsiteX44" fmla="*/ 246 w 791"/>
                <a:gd name="connsiteY44" fmla="*/ 101 h 563"/>
                <a:gd name="connsiteX45" fmla="*/ 268 w 791"/>
                <a:gd name="connsiteY45" fmla="*/ 87 h 563"/>
                <a:gd name="connsiteX46" fmla="*/ 290 w 791"/>
                <a:gd name="connsiteY46" fmla="*/ 73 h 563"/>
                <a:gd name="connsiteX47" fmla="*/ 314 w 791"/>
                <a:gd name="connsiteY47" fmla="*/ 61 h 563"/>
                <a:gd name="connsiteX48" fmla="*/ 338 w 791"/>
                <a:gd name="connsiteY48" fmla="*/ 51 h 563"/>
                <a:gd name="connsiteX49" fmla="*/ 362 w 791"/>
                <a:gd name="connsiteY49" fmla="*/ 41 h 563"/>
                <a:gd name="connsiteX50" fmla="*/ 388 w 791"/>
                <a:gd name="connsiteY50" fmla="*/ 31 h 563"/>
                <a:gd name="connsiteX51" fmla="*/ 414 w 791"/>
                <a:gd name="connsiteY51" fmla="*/ 25 h 563"/>
                <a:gd name="connsiteX52" fmla="*/ 440 w 791"/>
                <a:gd name="connsiteY52" fmla="*/ 19 h 563"/>
                <a:gd name="connsiteX53" fmla="*/ 468 w 791"/>
                <a:gd name="connsiteY53" fmla="*/ 13 h 563"/>
                <a:gd name="connsiteX54" fmla="*/ 494 w 791"/>
                <a:gd name="connsiteY54" fmla="*/ 9 h 563"/>
                <a:gd name="connsiteX55" fmla="*/ 522 w 791"/>
                <a:gd name="connsiteY55" fmla="*/ 7 h 563"/>
                <a:gd name="connsiteX56" fmla="*/ 550 w 791"/>
                <a:gd name="connsiteY56" fmla="*/ 7 h 563"/>
                <a:gd name="connsiteX57" fmla="*/ 550 w 791"/>
                <a:gd name="connsiteY57" fmla="*/ 7 h 563"/>
                <a:gd name="connsiteX58" fmla="*/ 580 w 791"/>
                <a:gd name="connsiteY58" fmla="*/ 7 h 563"/>
                <a:gd name="connsiteX0" fmla="*/ 740 w 740"/>
                <a:gd name="connsiteY0" fmla="*/ 34 h 556"/>
                <a:gd name="connsiteX1" fmla="*/ 580 w 740"/>
                <a:gd name="connsiteY1" fmla="*/ 340 h 556"/>
                <a:gd name="connsiteX2" fmla="*/ 554 w 740"/>
                <a:gd name="connsiteY2" fmla="*/ 340 h 556"/>
                <a:gd name="connsiteX3" fmla="*/ 554 w 740"/>
                <a:gd name="connsiteY3" fmla="*/ 340 h 556"/>
                <a:gd name="connsiteX4" fmla="*/ 528 w 740"/>
                <a:gd name="connsiteY4" fmla="*/ 340 h 556"/>
                <a:gd name="connsiteX5" fmla="*/ 502 w 740"/>
                <a:gd name="connsiteY5" fmla="*/ 342 h 556"/>
                <a:gd name="connsiteX6" fmla="*/ 452 w 740"/>
                <a:gd name="connsiteY6" fmla="*/ 350 h 556"/>
                <a:gd name="connsiteX7" fmla="*/ 402 w 740"/>
                <a:gd name="connsiteY7" fmla="*/ 360 h 556"/>
                <a:gd name="connsiteX8" fmla="*/ 356 w 740"/>
                <a:gd name="connsiteY8" fmla="*/ 374 h 556"/>
                <a:gd name="connsiteX9" fmla="*/ 310 w 740"/>
                <a:gd name="connsiteY9" fmla="*/ 390 h 556"/>
                <a:gd name="connsiteX10" fmla="*/ 266 w 740"/>
                <a:gd name="connsiteY10" fmla="*/ 408 h 556"/>
                <a:gd name="connsiteX11" fmla="*/ 226 w 740"/>
                <a:gd name="connsiteY11" fmla="*/ 428 h 556"/>
                <a:gd name="connsiteX12" fmla="*/ 188 w 740"/>
                <a:gd name="connsiteY12" fmla="*/ 448 h 556"/>
                <a:gd name="connsiteX13" fmla="*/ 120 w 740"/>
                <a:gd name="connsiteY13" fmla="*/ 488 h 556"/>
                <a:gd name="connsiteX14" fmla="*/ 66 w 740"/>
                <a:gd name="connsiteY14" fmla="*/ 522 h 556"/>
                <a:gd name="connsiteX15" fmla="*/ 26 w 740"/>
                <a:gd name="connsiteY15" fmla="*/ 546 h 556"/>
                <a:gd name="connsiteX16" fmla="*/ 14 w 740"/>
                <a:gd name="connsiteY16" fmla="*/ 554 h 556"/>
                <a:gd name="connsiteX17" fmla="*/ 4 w 740"/>
                <a:gd name="connsiteY17" fmla="*/ 556 h 556"/>
                <a:gd name="connsiteX18" fmla="*/ 4 w 740"/>
                <a:gd name="connsiteY18" fmla="*/ 556 h 556"/>
                <a:gd name="connsiteX19" fmla="*/ 2 w 740"/>
                <a:gd name="connsiteY19" fmla="*/ 554 h 556"/>
                <a:gd name="connsiteX20" fmla="*/ 0 w 740"/>
                <a:gd name="connsiteY20" fmla="*/ 552 h 556"/>
                <a:gd name="connsiteX21" fmla="*/ 0 w 740"/>
                <a:gd name="connsiteY21" fmla="*/ 552 h 556"/>
                <a:gd name="connsiteX22" fmla="*/ 0 w 740"/>
                <a:gd name="connsiteY22" fmla="*/ 550 h 556"/>
                <a:gd name="connsiteX23" fmla="*/ 0 w 740"/>
                <a:gd name="connsiteY23" fmla="*/ 550 h 556"/>
                <a:gd name="connsiteX24" fmla="*/ 2 w 740"/>
                <a:gd name="connsiteY24" fmla="*/ 522 h 556"/>
                <a:gd name="connsiteX25" fmla="*/ 4 w 740"/>
                <a:gd name="connsiteY25" fmla="*/ 494 h 556"/>
                <a:gd name="connsiteX26" fmla="*/ 8 w 740"/>
                <a:gd name="connsiteY26" fmla="*/ 466 h 556"/>
                <a:gd name="connsiteX27" fmla="*/ 14 w 740"/>
                <a:gd name="connsiteY27" fmla="*/ 440 h 556"/>
                <a:gd name="connsiteX28" fmla="*/ 20 w 740"/>
                <a:gd name="connsiteY28" fmla="*/ 412 h 556"/>
                <a:gd name="connsiteX29" fmla="*/ 28 w 740"/>
                <a:gd name="connsiteY29" fmla="*/ 386 h 556"/>
                <a:gd name="connsiteX30" fmla="*/ 38 w 740"/>
                <a:gd name="connsiteY30" fmla="*/ 362 h 556"/>
                <a:gd name="connsiteX31" fmla="*/ 48 w 740"/>
                <a:gd name="connsiteY31" fmla="*/ 336 h 556"/>
                <a:gd name="connsiteX32" fmla="*/ 58 w 740"/>
                <a:gd name="connsiteY32" fmla="*/ 312 h 556"/>
                <a:gd name="connsiteX33" fmla="*/ 70 w 740"/>
                <a:gd name="connsiteY33" fmla="*/ 288 h 556"/>
                <a:gd name="connsiteX34" fmla="*/ 84 w 740"/>
                <a:gd name="connsiteY34" fmla="*/ 266 h 556"/>
                <a:gd name="connsiteX35" fmla="*/ 98 w 740"/>
                <a:gd name="connsiteY35" fmla="*/ 242 h 556"/>
                <a:gd name="connsiteX36" fmla="*/ 114 w 740"/>
                <a:gd name="connsiteY36" fmla="*/ 222 h 556"/>
                <a:gd name="connsiteX37" fmla="*/ 130 w 740"/>
                <a:gd name="connsiteY37" fmla="*/ 200 h 556"/>
                <a:gd name="connsiteX38" fmla="*/ 146 w 740"/>
                <a:gd name="connsiteY38" fmla="*/ 180 h 556"/>
                <a:gd name="connsiteX39" fmla="*/ 164 w 740"/>
                <a:gd name="connsiteY39" fmla="*/ 162 h 556"/>
                <a:gd name="connsiteX40" fmla="*/ 184 w 740"/>
                <a:gd name="connsiteY40" fmla="*/ 144 h 556"/>
                <a:gd name="connsiteX41" fmla="*/ 204 w 740"/>
                <a:gd name="connsiteY41" fmla="*/ 126 h 556"/>
                <a:gd name="connsiteX42" fmla="*/ 224 w 740"/>
                <a:gd name="connsiteY42" fmla="*/ 110 h 556"/>
                <a:gd name="connsiteX43" fmla="*/ 246 w 740"/>
                <a:gd name="connsiteY43" fmla="*/ 94 h 556"/>
                <a:gd name="connsiteX44" fmla="*/ 268 w 740"/>
                <a:gd name="connsiteY44" fmla="*/ 80 h 556"/>
                <a:gd name="connsiteX45" fmla="*/ 290 w 740"/>
                <a:gd name="connsiteY45" fmla="*/ 66 h 556"/>
                <a:gd name="connsiteX46" fmla="*/ 314 w 740"/>
                <a:gd name="connsiteY46" fmla="*/ 54 h 556"/>
                <a:gd name="connsiteX47" fmla="*/ 338 w 740"/>
                <a:gd name="connsiteY47" fmla="*/ 44 h 556"/>
                <a:gd name="connsiteX48" fmla="*/ 362 w 740"/>
                <a:gd name="connsiteY48" fmla="*/ 34 h 556"/>
                <a:gd name="connsiteX49" fmla="*/ 388 w 740"/>
                <a:gd name="connsiteY49" fmla="*/ 24 h 556"/>
                <a:gd name="connsiteX50" fmla="*/ 414 w 740"/>
                <a:gd name="connsiteY50" fmla="*/ 18 h 556"/>
                <a:gd name="connsiteX51" fmla="*/ 440 w 740"/>
                <a:gd name="connsiteY51" fmla="*/ 12 h 556"/>
                <a:gd name="connsiteX52" fmla="*/ 468 w 740"/>
                <a:gd name="connsiteY52" fmla="*/ 6 h 556"/>
                <a:gd name="connsiteX53" fmla="*/ 494 w 740"/>
                <a:gd name="connsiteY53" fmla="*/ 2 h 556"/>
                <a:gd name="connsiteX54" fmla="*/ 522 w 740"/>
                <a:gd name="connsiteY54" fmla="*/ 0 h 556"/>
                <a:gd name="connsiteX55" fmla="*/ 550 w 740"/>
                <a:gd name="connsiteY55" fmla="*/ 0 h 556"/>
                <a:gd name="connsiteX56" fmla="*/ 550 w 740"/>
                <a:gd name="connsiteY56" fmla="*/ 0 h 556"/>
                <a:gd name="connsiteX57" fmla="*/ 580 w 740"/>
                <a:gd name="connsiteY57" fmla="*/ 0 h 556"/>
                <a:gd name="connsiteX0" fmla="*/ 580 w 580"/>
                <a:gd name="connsiteY0" fmla="*/ 340 h 556"/>
                <a:gd name="connsiteX1" fmla="*/ 554 w 580"/>
                <a:gd name="connsiteY1" fmla="*/ 340 h 556"/>
                <a:gd name="connsiteX2" fmla="*/ 554 w 580"/>
                <a:gd name="connsiteY2" fmla="*/ 340 h 556"/>
                <a:gd name="connsiteX3" fmla="*/ 528 w 580"/>
                <a:gd name="connsiteY3" fmla="*/ 340 h 556"/>
                <a:gd name="connsiteX4" fmla="*/ 502 w 580"/>
                <a:gd name="connsiteY4" fmla="*/ 342 h 556"/>
                <a:gd name="connsiteX5" fmla="*/ 452 w 580"/>
                <a:gd name="connsiteY5" fmla="*/ 350 h 556"/>
                <a:gd name="connsiteX6" fmla="*/ 402 w 580"/>
                <a:gd name="connsiteY6" fmla="*/ 360 h 556"/>
                <a:gd name="connsiteX7" fmla="*/ 356 w 580"/>
                <a:gd name="connsiteY7" fmla="*/ 374 h 556"/>
                <a:gd name="connsiteX8" fmla="*/ 310 w 580"/>
                <a:gd name="connsiteY8" fmla="*/ 390 h 556"/>
                <a:gd name="connsiteX9" fmla="*/ 266 w 580"/>
                <a:gd name="connsiteY9" fmla="*/ 408 h 556"/>
                <a:gd name="connsiteX10" fmla="*/ 226 w 580"/>
                <a:gd name="connsiteY10" fmla="*/ 428 h 556"/>
                <a:gd name="connsiteX11" fmla="*/ 188 w 580"/>
                <a:gd name="connsiteY11" fmla="*/ 448 h 556"/>
                <a:gd name="connsiteX12" fmla="*/ 120 w 580"/>
                <a:gd name="connsiteY12" fmla="*/ 488 h 556"/>
                <a:gd name="connsiteX13" fmla="*/ 66 w 580"/>
                <a:gd name="connsiteY13" fmla="*/ 522 h 556"/>
                <a:gd name="connsiteX14" fmla="*/ 26 w 580"/>
                <a:gd name="connsiteY14" fmla="*/ 546 h 556"/>
                <a:gd name="connsiteX15" fmla="*/ 14 w 580"/>
                <a:gd name="connsiteY15" fmla="*/ 554 h 556"/>
                <a:gd name="connsiteX16" fmla="*/ 4 w 580"/>
                <a:gd name="connsiteY16" fmla="*/ 556 h 556"/>
                <a:gd name="connsiteX17" fmla="*/ 4 w 580"/>
                <a:gd name="connsiteY17" fmla="*/ 556 h 556"/>
                <a:gd name="connsiteX18" fmla="*/ 2 w 580"/>
                <a:gd name="connsiteY18" fmla="*/ 554 h 556"/>
                <a:gd name="connsiteX19" fmla="*/ 0 w 580"/>
                <a:gd name="connsiteY19" fmla="*/ 552 h 556"/>
                <a:gd name="connsiteX20" fmla="*/ 0 w 580"/>
                <a:gd name="connsiteY20" fmla="*/ 552 h 556"/>
                <a:gd name="connsiteX21" fmla="*/ 0 w 580"/>
                <a:gd name="connsiteY21" fmla="*/ 550 h 556"/>
                <a:gd name="connsiteX22" fmla="*/ 0 w 580"/>
                <a:gd name="connsiteY22" fmla="*/ 550 h 556"/>
                <a:gd name="connsiteX23" fmla="*/ 2 w 580"/>
                <a:gd name="connsiteY23" fmla="*/ 522 h 556"/>
                <a:gd name="connsiteX24" fmla="*/ 4 w 580"/>
                <a:gd name="connsiteY24" fmla="*/ 494 h 556"/>
                <a:gd name="connsiteX25" fmla="*/ 8 w 580"/>
                <a:gd name="connsiteY25" fmla="*/ 466 h 556"/>
                <a:gd name="connsiteX26" fmla="*/ 14 w 580"/>
                <a:gd name="connsiteY26" fmla="*/ 440 h 556"/>
                <a:gd name="connsiteX27" fmla="*/ 20 w 580"/>
                <a:gd name="connsiteY27" fmla="*/ 412 h 556"/>
                <a:gd name="connsiteX28" fmla="*/ 28 w 580"/>
                <a:gd name="connsiteY28" fmla="*/ 386 h 556"/>
                <a:gd name="connsiteX29" fmla="*/ 38 w 580"/>
                <a:gd name="connsiteY29" fmla="*/ 362 h 556"/>
                <a:gd name="connsiteX30" fmla="*/ 48 w 580"/>
                <a:gd name="connsiteY30" fmla="*/ 336 h 556"/>
                <a:gd name="connsiteX31" fmla="*/ 58 w 580"/>
                <a:gd name="connsiteY31" fmla="*/ 312 h 556"/>
                <a:gd name="connsiteX32" fmla="*/ 70 w 580"/>
                <a:gd name="connsiteY32" fmla="*/ 288 h 556"/>
                <a:gd name="connsiteX33" fmla="*/ 84 w 580"/>
                <a:gd name="connsiteY33" fmla="*/ 266 h 556"/>
                <a:gd name="connsiteX34" fmla="*/ 98 w 580"/>
                <a:gd name="connsiteY34" fmla="*/ 242 h 556"/>
                <a:gd name="connsiteX35" fmla="*/ 114 w 580"/>
                <a:gd name="connsiteY35" fmla="*/ 222 h 556"/>
                <a:gd name="connsiteX36" fmla="*/ 130 w 580"/>
                <a:gd name="connsiteY36" fmla="*/ 200 h 556"/>
                <a:gd name="connsiteX37" fmla="*/ 146 w 580"/>
                <a:gd name="connsiteY37" fmla="*/ 180 h 556"/>
                <a:gd name="connsiteX38" fmla="*/ 164 w 580"/>
                <a:gd name="connsiteY38" fmla="*/ 162 h 556"/>
                <a:gd name="connsiteX39" fmla="*/ 184 w 580"/>
                <a:gd name="connsiteY39" fmla="*/ 144 h 556"/>
                <a:gd name="connsiteX40" fmla="*/ 204 w 580"/>
                <a:gd name="connsiteY40" fmla="*/ 126 h 556"/>
                <a:gd name="connsiteX41" fmla="*/ 224 w 580"/>
                <a:gd name="connsiteY41" fmla="*/ 110 h 556"/>
                <a:gd name="connsiteX42" fmla="*/ 246 w 580"/>
                <a:gd name="connsiteY42" fmla="*/ 94 h 556"/>
                <a:gd name="connsiteX43" fmla="*/ 268 w 580"/>
                <a:gd name="connsiteY43" fmla="*/ 80 h 556"/>
                <a:gd name="connsiteX44" fmla="*/ 290 w 580"/>
                <a:gd name="connsiteY44" fmla="*/ 66 h 556"/>
                <a:gd name="connsiteX45" fmla="*/ 314 w 580"/>
                <a:gd name="connsiteY45" fmla="*/ 54 h 556"/>
                <a:gd name="connsiteX46" fmla="*/ 338 w 580"/>
                <a:gd name="connsiteY46" fmla="*/ 44 h 556"/>
                <a:gd name="connsiteX47" fmla="*/ 362 w 580"/>
                <a:gd name="connsiteY47" fmla="*/ 34 h 556"/>
                <a:gd name="connsiteX48" fmla="*/ 388 w 580"/>
                <a:gd name="connsiteY48" fmla="*/ 24 h 556"/>
                <a:gd name="connsiteX49" fmla="*/ 414 w 580"/>
                <a:gd name="connsiteY49" fmla="*/ 18 h 556"/>
                <a:gd name="connsiteX50" fmla="*/ 440 w 580"/>
                <a:gd name="connsiteY50" fmla="*/ 12 h 556"/>
                <a:gd name="connsiteX51" fmla="*/ 468 w 580"/>
                <a:gd name="connsiteY51" fmla="*/ 6 h 556"/>
                <a:gd name="connsiteX52" fmla="*/ 494 w 580"/>
                <a:gd name="connsiteY52" fmla="*/ 2 h 556"/>
                <a:gd name="connsiteX53" fmla="*/ 522 w 580"/>
                <a:gd name="connsiteY53" fmla="*/ 0 h 556"/>
                <a:gd name="connsiteX54" fmla="*/ 550 w 580"/>
                <a:gd name="connsiteY54" fmla="*/ 0 h 556"/>
                <a:gd name="connsiteX55" fmla="*/ 550 w 580"/>
                <a:gd name="connsiteY55" fmla="*/ 0 h 556"/>
                <a:gd name="connsiteX56" fmla="*/ 580 w 580"/>
                <a:gd name="connsiteY56" fmla="*/ 0 h 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0" h="556">
                  <a:moveTo>
                    <a:pt x="580" y="340"/>
                  </a:moveTo>
                  <a:lnTo>
                    <a:pt x="554" y="340"/>
                  </a:lnTo>
                  <a:lnTo>
                    <a:pt x="554" y="340"/>
                  </a:lnTo>
                  <a:lnTo>
                    <a:pt x="528" y="340"/>
                  </a:lnTo>
                  <a:cubicBezTo>
                    <a:pt x="519" y="341"/>
                    <a:pt x="511" y="341"/>
                    <a:pt x="502" y="342"/>
                  </a:cubicBezTo>
                  <a:cubicBezTo>
                    <a:pt x="485" y="345"/>
                    <a:pt x="469" y="347"/>
                    <a:pt x="452" y="350"/>
                  </a:cubicBezTo>
                  <a:cubicBezTo>
                    <a:pt x="435" y="353"/>
                    <a:pt x="419" y="357"/>
                    <a:pt x="402" y="360"/>
                  </a:cubicBezTo>
                  <a:cubicBezTo>
                    <a:pt x="387" y="365"/>
                    <a:pt x="371" y="369"/>
                    <a:pt x="356" y="374"/>
                  </a:cubicBezTo>
                  <a:cubicBezTo>
                    <a:pt x="341" y="379"/>
                    <a:pt x="325" y="385"/>
                    <a:pt x="310" y="390"/>
                  </a:cubicBezTo>
                  <a:lnTo>
                    <a:pt x="266" y="408"/>
                  </a:lnTo>
                  <a:cubicBezTo>
                    <a:pt x="253" y="415"/>
                    <a:pt x="239" y="421"/>
                    <a:pt x="226" y="428"/>
                  </a:cubicBezTo>
                  <a:cubicBezTo>
                    <a:pt x="213" y="435"/>
                    <a:pt x="201" y="441"/>
                    <a:pt x="188" y="448"/>
                  </a:cubicBezTo>
                  <a:cubicBezTo>
                    <a:pt x="165" y="461"/>
                    <a:pt x="143" y="475"/>
                    <a:pt x="120" y="488"/>
                  </a:cubicBezTo>
                  <a:cubicBezTo>
                    <a:pt x="102" y="499"/>
                    <a:pt x="84" y="511"/>
                    <a:pt x="66" y="522"/>
                  </a:cubicBezTo>
                  <a:cubicBezTo>
                    <a:pt x="53" y="530"/>
                    <a:pt x="39" y="538"/>
                    <a:pt x="26" y="546"/>
                  </a:cubicBezTo>
                  <a:cubicBezTo>
                    <a:pt x="22" y="549"/>
                    <a:pt x="18" y="551"/>
                    <a:pt x="14" y="554"/>
                  </a:cubicBezTo>
                  <a:cubicBezTo>
                    <a:pt x="11" y="555"/>
                    <a:pt x="7" y="555"/>
                    <a:pt x="4" y="556"/>
                  </a:cubicBezTo>
                  <a:lnTo>
                    <a:pt x="4" y="556"/>
                  </a:lnTo>
                  <a:lnTo>
                    <a:pt x="2" y="554"/>
                  </a:lnTo>
                  <a:lnTo>
                    <a:pt x="0" y="552"/>
                  </a:lnTo>
                  <a:lnTo>
                    <a:pt x="0" y="552"/>
                  </a:lnTo>
                  <a:lnTo>
                    <a:pt x="0" y="550"/>
                  </a:lnTo>
                  <a:lnTo>
                    <a:pt x="0" y="550"/>
                  </a:lnTo>
                  <a:cubicBezTo>
                    <a:pt x="1" y="541"/>
                    <a:pt x="1" y="531"/>
                    <a:pt x="2" y="522"/>
                  </a:cubicBezTo>
                  <a:cubicBezTo>
                    <a:pt x="3" y="513"/>
                    <a:pt x="3" y="503"/>
                    <a:pt x="4" y="494"/>
                  </a:cubicBezTo>
                  <a:cubicBezTo>
                    <a:pt x="5" y="485"/>
                    <a:pt x="7" y="475"/>
                    <a:pt x="8" y="466"/>
                  </a:cubicBezTo>
                  <a:cubicBezTo>
                    <a:pt x="10" y="457"/>
                    <a:pt x="12" y="449"/>
                    <a:pt x="14" y="440"/>
                  </a:cubicBezTo>
                  <a:cubicBezTo>
                    <a:pt x="16" y="431"/>
                    <a:pt x="18" y="421"/>
                    <a:pt x="20" y="412"/>
                  </a:cubicBezTo>
                  <a:cubicBezTo>
                    <a:pt x="23" y="403"/>
                    <a:pt x="25" y="395"/>
                    <a:pt x="28" y="386"/>
                  </a:cubicBezTo>
                  <a:cubicBezTo>
                    <a:pt x="31" y="378"/>
                    <a:pt x="35" y="370"/>
                    <a:pt x="38" y="362"/>
                  </a:cubicBezTo>
                  <a:cubicBezTo>
                    <a:pt x="41" y="353"/>
                    <a:pt x="45" y="345"/>
                    <a:pt x="48" y="336"/>
                  </a:cubicBezTo>
                  <a:cubicBezTo>
                    <a:pt x="51" y="328"/>
                    <a:pt x="55" y="320"/>
                    <a:pt x="58" y="312"/>
                  </a:cubicBezTo>
                  <a:lnTo>
                    <a:pt x="70" y="288"/>
                  </a:lnTo>
                  <a:cubicBezTo>
                    <a:pt x="75" y="281"/>
                    <a:pt x="79" y="273"/>
                    <a:pt x="84" y="266"/>
                  </a:cubicBezTo>
                  <a:cubicBezTo>
                    <a:pt x="89" y="258"/>
                    <a:pt x="93" y="250"/>
                    <a:pt x="98" y="242"/>
                  </a:cubicBezTo>
                  <a:cubicBezTo>
                    <a:pt x="103" y="235"/>
                    <a:pt x="109" y="229"/>
                    <a:pt x="114" y="222"/>
                  </a:cubicBezTo>
                  <a:cubicBezTo>
                    <a:pt x="119" y="215"/>
                    <a:pt x="125" y="207"/>
                    <a:pt x="130" y="200"/>
                  </a:cubicBezTo>
                  <a:cubicBezTo>
                    <a:pt x="135" y="193"/>
                    <a:pt x="141" y="187"/>
                    <a:pt x="146" y="180"/>
                  </a:cubicBezTo>
                  <a:lnTo>
                    <a:pt x="164" y="162"/>
                  </a:lnTo>
                  <a:cubicBezTo>
                    <a:pt x="171" y="156"/>
                    <a:pt x="177" y="150"/>
                    <a:pt x="184" y="144"/>
                  </a:cubicBezTo>
                  <a:cubicBezTo>
                    <a:pt x="191" y="138"/>
                    <a:pt x="197" y="132"/>
                    <a:pt x="204" y="126"/>
                  </a:cubicBezTo>
                  <a:cubicBezTo>
                    <a:pt x="211" y="121"/>
                    <a:pt x="217" y="115"/>
                    <a:pt x="224" y="110"/>
                  </a:cubicBezTo>
                  <a:cubicBezTo>
                    <a:pt x="231" y="105"/>
                    <a:pt x="239" y="99"/>
                    <a:pt x="246" y="94"/>
                  </a:cubicBezTo>
                  <a:cubicBezTo>
                    <a:pt x="253" y="89"/>
                    <a:pt x="261" y="85"/>
                    <a:pt x="268" y="80"/>
                  </a:cubicBezTo>
                  <a:cubicBezTo>
                    <a:pt x="275" y="75"/>
                    <a:pt x="283" y="71"/>
                    <a:pt x="290" y="66"/>
                  </a:cubicBezTo>
                  <a:lnTo>
                    <a:pt x="314" y="54"/>
                  </a:lnTo>
                  <a:cubicBezTo>
                    <a:pt x="322" y="51"/>
                    <a:pt x="330" y="47"/>
                    <a:pt x="338" y="44"/>
                  </a:cubicBezTo>
                  <a:cubicBezTo>
                    <a:pt x="346" y="41"/>
                    <a:pt x="354" y="37"/>
                    <a:pt x="362" y="34"/>
                  </a:cubicBezTo>
                  <a:cubicBezTo>
                    <a:pt x="371" y="31"/>
                    <a:pt x="379" y="27"/>
                    <a:pt x="388" y="24"/>
                  </a:cubicBezTo>
                  <a:lnTo>
                    <a:pt x="414" y="18"/>
                  </a:lnTo>
                  <a:lnTo>
                    <a:pt x="440" y="12"/>
                  </a:lnTo>
                  <a:lnTo>
                    <a:pt x="468" y="6"/>
                  </a:lnTo>
                  <a:cubicBezTo>
                    <a:pt x="477" y="5"/>
                    <a:pt x="485" y="3"/>
                    <a:pt x="494" y="2"/>
                  </a:cubicBezTo>
                  <a:cubicBezTo>
                    <a:pt x="503" y="1"/>
                    <a:pt x="513" y="1"/>
                    <a:pt x="522" y="0"/>
                  </a:cubicBezTo>
                  <a:lnTo>
                    <a:pt x="550" y="0"/>
                  </a:lnTo>
                  <a:lnTo>
                    <a:pt x="550" y="0"/>
                  </a:lnTo>
                  <a:lnTo>
                    <a:pt x="580" y="0"/>
                  </a:lnTo>
                </a:path>
              </a:pathLst>
            </a:custGeom>
            <a:gradFill flip="none" rotWithShape="1">
              <a:gsLst>
                <a:gs pos="0">
                  <a:schemeClr val="bg1">
                    <a:alpha val="32000"/>
                  </a:schemeClr>
                </a:gs>
                <a:gs pos="0">
                  <a:schemeClr val="bg1">
                    <a:alpha val="32000"/>
                  </a:schemeClr>
                </a:gs>
                <a:gs pos="100000">
                  <a:schemeClr val="bg1">
                    <a:alpha val="32000"/>
                  </a:schemeClr>
                </a:gs>
              </a:gsLst>
              <a:lin ang="5400000" scaled="0"/>
              <a:tileRect/>
            </a:gradFill>
            <a:ln w="9525">
              <a:noFill/>
              <a:round/>
              <a:headEnd/>
              <a:tailEnd/>
            </a:ln>
            <a:effectLst>
              <a:softEdge rad="152400"/>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en-US">
                <a:solidFill>
                  <a:srgbClr val="00467F"/>
                </a:solidFill>
                <a:latin typeface="Calibri" pitchFamily="34" charset="0"/>
                <a:cs typeface="+mn-cs"/>
              </a:endParaRPr>
            </a:p>
          </p:txBody>
        </p:sp>
        <p:sp>
          <p:nvSpPr>
            <p:cNvPr id="27" name="Block Arc 26"/>
            <p:cNvSpPr/>
            <p:nvPr/>
          </p:nvSpPr>
          <p:spPr>
            <a:xfrm rot="12127859">
              <a:off x="5911850" y="-3422650"/>
              <a:ext cx="6588125" cy="6588125"/>
            </a:xfrm>
            <a:prstGeom prst="blockArc">
              <a:avLst>
                <a:gd name="adj1" fmla="val 14888237"/>
                <a:gd name="adj2" fmla="val 20180955"/>
                <a:gd name="adj3" fmla="val 5515"/>
              </a:avLst>
            </a:prstGeom>
            <a:gradFill>
              <a:gsLst>
                <a:gs pos="0">
                  <a:schemeClr val="tx1">
                    <a:lumMod val="65000"/>
                    <a:lumOff val="35000"/>
                  </a:schemeClr>
                </a:gs>
                <a:gs pos="100000">
                  <a:schemeClr val="bg1">
                    <a:lumMod val="7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467F"/>
                </a:solidFill>
                <a:ea typeface="ＭＳ Ｐゴシック" pitchFamily="34" charset="-128"/>
              </a:endParaRPr>
            </a:p>
          </p:txBody>
        </p:sp>
      </p:grpSp>
      <p:grpSp>
        <p:nvGrpSpPr>
          <p:cNvPr id="5" name="Group 27"/>
          <p:cNvGrpSpPr>
            <a:grpSpLocks/>
          </p:cNvGrpSpPr>
          <p:nvPr/>
        </p:nvGrpSpPr>
        <p:grpSpPr bwMode="auto">
          <a:xfrm>
            <a:off x="4878388" y="-4419600"/>
            <a:ext cx="8685212" cy="8685213"/>
            <a:chOff x="4877864" y="-4419600"/>
            <a:chExt cx="8685736" cy="8685736"/>
          </a:xfrm>
        </p:grpSpPr>
        <p:sp>
          <p:nvSpPr>
            <p:cNvPr id="29" name="Block Arc 28"/>
            <p:cNvSpPr/>
            <p:nvPr/>
          </p:nvSpPr>
          <p:spPr>
            <a:xfrm rot="12127859">
              <a:off x="4877864" y="-4419600"/>
              <a:ext cx="8685736" cy="8685736"/>
            </a:xfrm>
            <a:prstGeom prst="blockArc">
              <a:avLst>
                <a:gd name="adj1" fmla="val 14914591"/>
                <a:gd name="adj2" fmla="val 20234209"/>
                <a:gd name="adj3" fmla="val 12927"/>
              </a:avLst>
            </a:prstGeom>
            <a:gradFill flip="none" rotWithShape="1">
              <a:gsLst>
                <a:gs pos="0">
                  <a:schemeClr val="tx1">
                    <a:lumMod val="50000"/>
                    <a:lumOff val="50000"/>
                  </a:schemeClr>
                </a:gs>
                <a:gs pos="100000">
                  <a:schemeClr val="tx1">
                    <a:lumMod val="50000"/>
                    <a:lumOff val="50000"/>
                  </a:schemeClr>
                </a:gs>
                <a:gs pos="78000">
                  <a:schemeClr val="bg1">
                    <a:lumMod val="65000"/>
                  </a:schemeClr>
                </a:gs>
                <a:gs pos="39000">
                  <a:schemeClr val="bg1">
                    <a:lumMod val="65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endParaRPr lang="en-US">
                <a:solidFill>
                  <a:srgbClr val="00467F"/>
                </a:solidFill>
                <a:latin typeface="Calibri" pitchFamily="34" charset="0"/>
              </a:endParaRPr>
            </a:p>
          </p:txBody>
        </p:sp>
        <p:sp>
          <p:nvSpPr>
            <p:cNvPr id="50191" name="TextBox 43"/>
            <p:cNvSpPr txBox="1">
              <a:spLocks noChangeArrowheads="1"/>
            </p:cNvSpPr>
            <p:nvPr/>
          </p:nvSpPr>
          <p:spPr bwMode="auto">
            <a:xfrm>
              <a:off x="6477000" y="2554288"/>
              <a:ext cx="1128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3600">
                  <a:solidFill>
                    <a:srgbClr val="FFFFFF"/>
                  </a:solidFill>
                  <a:latin typeface="Arial Narrow Bold" pitchFamily="34" charset="0"/>
                  <a:ea typeface="ＭＳ Ｐゴシック" pitchFamily="34" charset="-128"/>
                </a:rPr>
                <a:t>S</a:t>
              </a:r>
            </a:p>
          </p:txBody>
        </p:sp>
        <p:sp>
          <p:nvSpPr>
            <p:cNvPr id="50192" name="TextBox 47"/>
            <p:cNvSpPr txBox="1">
              <a:spLocks noChangeArrowheads="1"/>
            </p:cNvSpPr>
            <p:nvPr/>
          </p:nvSpPr>
          <p:spPr bwMode="auto">
            <a:xfrm>
              <a:off x="6477000" y="2554287"/>
              <a:ext cx="1128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3600">
                  <a:solidFill>
                    <a:srgbClr val="7F7F7F"/>
                  </a:solidFill>
                  <a:latin typeface="Arial Narrow Bold" pitchFamily="34" charset="0"/>
                  <a:ea typeface="ＭＳ Ｐゴシック" pitchFamily="34" charset="-128"/>
                </a:rPr>
                <a:t>S</a:t>
              </a:r>
            </a:p>
          </p:txBody>
        </p:sp>
      </p:grpSp>
      <p:sp>
        <p:nvSpPr>
          <p:cNvPr id="50186" name="Title 1"/>
          <p:cNvSpPr>
            <a:spLocks noGrp="1"/>
          </p:cNvSpPr>
          <p:nvPr>
            <p:ph type="title"/>
          </p:nvPr>
        </p:nvSpPr>
        <p:spPr/>
        <p:txBody>
          <a:bodyPr/>
          <a:lstStyle/>
          <a:p>
            <a:pPr eaLnBrk="1" hangingPunct="1"/>
            <a:r>
              <a:rPr lang="en-US" smtClean="0">
                <a:latin typeface="Arial" charset="0"/>
                <a:cs typeface="Arial" charset="0"/>
              </a:rPr>
              <a:t>Four Fundamental Needs</a:t>
            </a:r>
          </a:p>
        </p:txBody>
      </p:sp>
      <p:sp>
        <p:nvSpPr>
          <p:cNvPr id="50187" name="TextBox 42"/>
          <p:cNvSpPr txBox="1">
            <a:spLocks noChangeArrowheads="1"/>
          </p:cNvSpPr>
          <p:nvPr/>
        </p:nvSpPr>
        <p:spPr bwMode="auto">
          <a:xfrm>
            <a:off x="1270000" y="2581275"/>
            <a:ext cx="4597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solidFill>
                  <a:srgbClr val="404040"/>
                </a:solidFill>
                <a:latin typeface="Arial" charset="0"/>
                <a:ea typeface="ＭＳ Ｐゴシック" pitchFamily="34" charset="-128"/>
              </a:rPr>
              <a:t>Encompasses all the elements that ensure change happens, and reports on progress:</a:t>
            </a:r>
            <a:endParaRPr lang="en-GB">
              <a:solidFill>
                <a:srgbClr val="404040"/>
              </a:solidFill>
              <a:latin typeface="Arial"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600"/>
                                        <p:tgtEl>
                                          <p:spTgt spid="5"/>
                                        </p:tgtEl>
                                      </p:cBhvr>
                                    </p:animEffect>
                                    <p:anim calcmode="lin" valueType="num">
                                      <p:cBhvr>
                                        <p:cTn id="14" dur="600" fill="hold"/>
                                        <p:tgtEl>
                                          <p:spTgt spid="5"/>
                                        </p:tgtEl>
                                        <p:attrNameLst>
                                          <p:attrName>ppt_x</p:attrName>
                                        </p:attrNameLst>
                                      </p:cBhvr>
                                      <p:tavLst>
                                        <p:tav tm="0">
                                          <p:val>
                                            <p:strVal val="#ppt_x"/>
                                          </p:val>
                                        </p:tav>
                                        <p:tav tm="100000">
                                          <p:val>
                                            <p:strVal val="#ppt_x"/>
                                          </p:val>
                                        </p:tav>
                                      </p:tavLst>
                                    </p:anim>
                                    <p:anim calcmode="lin" valueType="num">
                                      <p:cBhvr>
                                        <p:cTn id="15" dur="6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100"/>
                            </p:stCondLst>
                            <p:childTnLst>
                              <p:par>
                                <p:cTn id="17" presetID="56" presetClass="path" presetSubtype="0" accel="50000" decel="50000" fill="hold" nodeType="afterEffect">
                                  <p:stCondLst>
                                    <p:cond delay="0"/>
                                  </p:stCondLst>
                                  <p:childTnLst>
                                    <p:animMotion origin="layout" path="M -1.94444E-6 3.33333E-6 L -0.36944 0.56643 " pathEditMode="relative" rAng="0" ptsTypes="AA">
                                      <p:cBhvr>
                                        <p:cTn id="18" dur="500" fill="hold"/>
                                        <p:tgtEl>
                                          <p:spTgt spid="3"/>
                                        </p:tgtEl>
                                        <p:attrNameLst>
                                          <p:attrName>ppt_x</p:attrName>
                                          <p:attrName>ppt_y</p:attrName>
                                        </p:attrNameLst>
                                      </p:cBhvr>
                                      <p:rCtr x="-18472" y="2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724400" y="1360488"/>
            <a:ext cx="4267200" cy="2144712"/>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19" name="Rounded Rectangle 18"/>
          <p:cNvSpPr/>
          <p:nvPr/>
        </p:nvSpPr>
        <p:spPr bwMode="auto">
          <a:xfrm>
            <a:off x="4724400" y="3835400"/>
            <a:ext cx="4267200" cy="2541588"/>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20" name="Rounded Rectangle 19"/>
          <p:cNvSpPr/>
          <p:nvPr/>
        </p:nvSpPr>
        <p:spPr bwMode="auto">
          <a:xfrm>
            <a:off x="304800" y="3835400"/>
            <a:ext cx="4191000" cy="2541588"/>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10" name="Rounded Rectangle 9"/>
          <p:cNvSpPr/>
          <p:nvPr/>
        </p:nvSpPr>
        <p:spPr bwMode="auto">
          <a:xfrm>
            <a:off x="304800" y="1360488"/>
            <a:ext cx="4191000" cy="2144712"/>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15" name="Text Box 4"/>
          <p:cNvSpPr txBox="1">
            <a:spLocks noChangeArrowheads="1"/>
          </p:cNvSpPr>
          <p:nvPr/>
        </p:nvSpPr>
        <p:spPr bwMode="auto">
          <a:xfrm>
            <a:off x="419100" y="1449388"/>
            <a:ext cx="3962400" cy="1882775"/>
          </a:xfrm>
          <a:prstGeom prst="rect">
            <a:avLst/>
          </a:prstGeom>
          <a:noFill/>
          <a:ln w="9525">
            <a:noFill/>
            <a:miter lim="800000"/>
            <a:headEnd/>
            <a:tailEnd/>
          </a:ln>
        </p:spPr>
        <p:txBody>
          <a:bodyPr>
            <a:spAutoFit/>
          </a:bodyPr>
          <a:lstStyle/>
          <a:p>
            <a:pPr>
              <a:spcAft>
                <a:spcPts val="1000"/>
              </a:spcAft>
              <a:defRPr/>
            </a:pPr>
            <a:r>
              <a:rPr lang="en-US" b="1" dirty="0">
                <a:solidFill>
                  <a:srgbClr val="004B8D"/>
                </a:solidFill>
                <a:latin typeface="Arial" pitchFamily="34" charset="0"/>
                <a:cs typeface="Arial" pitchFamily="34" charset="0"/>
              </a:rPr>
              <a:t>KNOWLEDGE:</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Communication</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Documentation</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Schedules &amp; calendars</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Memos, email</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Meetings, teleconferences</a:t>
            </a:r>
          </a:p>
        </p:txBody>
      </p:sp>
      <p:sp>
        <p:nvSpPr>
          <p:cNvPr id="16" name="Text Box 4"/>
          <p:cNvSpPr txBox="1">
            <a:spLocks noChangeArrowheads="1"/>
          </p:cNvSpPr>
          <p:nvPr/>
        </p:nvSpPr>
        <p:spPr bwMode="auto">
          <a:xfrm>
            <a:off x="4724400" y="1449388"/>
            <a:ext cx="3962400" cy="1882775"/>
          </a:xfrm>
          <a:prstGeom prst="rect">
            <a:avLst/>
          </a:prstGeom>
          <a:noFill/>
          <a:ln w="9525">
            <a:noFill/>
            <a:miter lim="800000"/>
            <a:headEnd/>
            <a:tailEnd/>
          </a:ln>
        </p:spPr>
        <p:txBody>
          <a:bodyPr>
            <a:spAutoFit/>
          </a:bodyPr>
          <a:lstStyle/>
          <a:p>
            <a:pPr>
              <a:spcAft>
                <a:spcPts val="1000"/>
              </a:spcAft>
              <a:defRPr/>
            </a:pPr>
            <a:r>
              <a:rPr lang="en-US" b="1" dirty="0">
                <a:solidFill>
                  <a:srgbClr val="004B8D"/>
                </a:solidFill>
                <a:latin typeface="Arial" pitchFamily="34" charset="0"/>
                <a:cs typeface="Arial" pitchFamily="34" charset="0"/>
              </a:rPr>
              <a:t>SKILLS:</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Training &amp; meetings</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Practice &amp; feedback</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Checklists</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Job aids</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Coaches</a:t>
            </a:r>
          </a:p>
        </p:txBody>
      </p:sp>
      <p:sp>
        <p:nvSpPr>
          <p:cNvPr id="17" name="Text Box 4"/>
          <p:cNvSpPr txBox="1">
            <a:spLocks noChangeArrowheads="1"/>
          </p:cNvSpPr>
          <p:nvPr/>
        </p:nvSpPr>
        <p:spPr bwMode="auto">
          <a:xfrm>
            <a:off x="4757738" y="4127500"/>
            <a:ext cx="4267200" cy="1882775"/>
          </a:xfrm>
          <a:prstGeom prst="rect">
            <a:avLst/>
          </a:prstGeom>
          <a:noFill/>
          <a:ln w="9525">
            <a:noFill/>
            <a:miter lim="800000"/>
            <a:headEnd/>
            <a:tailEnd/>
          </a:ln>
        </p:spPr>
        <p:txBody>
          <a:bodyPr>
            <a:spAutoFit/>
          </a:bodyPr>
          <a:lstStyle/>
          <a:p>
            <a:pPr>
              <a:spcAft>
                <a:spcPts val="1000"/>
              </a:spcAft>
              <a:defRPr/>
            </a:pPr>
            <a:r>
              <a:rPr lang="en-US" b="1" dirty="0">
                <a:solidFill>
                  <a:srgbClr val="004B8D"/>
                </a:solidFill>
                <a:latin typeface="Arial" pitchFamily="34" charset="0"/>
                <a:cs typeface="Arial" pitchFamily="34" charset="0"/>
              </a:rPr>
              <a:t>MOTIVATION:</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Organizational “Story”</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Marketing campaigns</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Leader advocates</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Positive reinforcement</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Accomplishment celebration</a:t>
            </a:r>
          </a:p>
        </p:txBody>
      </p:sp>
      <p:sp>
        <p:nvSpPr>
          <p:cNvPr id="18" name="Text Box 4"/>
          <p:cNvSpPr txBox="1">
            <a:spLocks noChangeArrowheads="1"/>
          </p:cNvSpPr>
          <p:nvPr/>
        </p:nvSpPr>
        <p:spPr bwMode="auto">
          <a:xfrm>
            <a:off x="304800" y="4127500"/>
            <a:ext cx="4191000" cy="1882567"/>
          </a:xfrm>
          <a:prstGeom prst="rect">
            <a:avLst/>
          </a:prstGeom>
          <a:noFill/>
          <a:ln w="9525">
            <a:noFill/>
            <a:miter lim="800000"/>
            <a:headEnd/>
            <a:tailEnd/>
          </a:ln>
        </p:spPr>
        <p:txBody>
          <a:bodyPr>
            <a:spAutoFit/>
          </a:bodyPr>
          <a:lstStyle/>
          <a:p>
            <a:pPr>
              <a:spcAft>
                <a:spcPts val="1000"/>
              </a:spcAft>
              <a:defRPr/>
            </a:pPr>
            <a:r>
              <a:rPr lang="en-US" b="1" dirty="0">
                <a:solidFill>
                  <a:srgbClr val="004B8D"/>
                </a:solidFill>
                <a:latin typeface="Arial" pitchFamily="34" charset="0"/>
                <a:cs typeface="Arial" pitchFamily="34" charset="0"/>
              </a:rPr>
              <a:t>STRUCTURE:</a:t>
            </a:r>
          </a:p>
          <a:p>
            <a:pPr marL="457200" indent="-228600">
              <a:spcAft>
                <a:spcPts val="0"/>
              </a:spcAft>
              <a:buFont typeface="Wingdings" pitchFamily="2" charset="2"/>
              <a:buChar char="§"/>
              <a:defRPr/>
            </a:pPr>
            <a:r>
              <a:rPr lang="en-US" dirty="0" smtClean="0">
                <a:solidFill>
                  <a:srgbClr val="004B8D"/>
                </a:solidFill>
                <a:latin typeface="Arial" pitchFamily="34" charset="0"/>
                <a:cs typeface="Arial" pitchFamily="34" charset="0"/>
              </a:rPr>
              <a:t>Active Sponsorship &amp; Support</a:t>
            </a:r>
          </a:p>
          <a:p>
            <a:pPr marL="457200" indent="-228600">
              <a:spcAft>
                <a:spcPts val="0"/>
              </a:spcAft>
              <a:buFont typeface="Wingdings" pitchFamily="2" charset="2"/>
              <a:buChar char="§"/>
              <a:defRPr/>
            </a:pPr>
            <a:r>
              <a:rPr lang="en-US" dirty="0" smtClean="0">
                <a:solidFill>
                  <a:srgbClr val="004B8D"/>
                </a:solidFill>
                <a:latin typeface="Arial" pitchFamily="34" charset="0"/>
                <a:cs typeface="Arial" pitchFamily="34" charset="0"/>
              </a:rPr>
              <a:t>Progress </a:t>
            </a:r>
            <a:r>
              <a:rPr lang="en-US" dirty="0">
                <a:solidFill>
                  <a:srgbClr val="004B8D"/>
                </a:solidFill>
                <a:latin typeface="Arial" pitchFamily="34" charset="0"/>
                <a:cs typeface="Arial" pitchFamily="34" charset="0"/>
              </a:rPr>
              <a:t>reports &amp; follow-up</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Feedback mechanisms</a:t>
            </a:r>
          </a:p>
          <a:p>
            <a:pPr marL="457200" indent="-228600">
              <a:spcAft>
                <a:spcPts val="0"/>
              </a:spcAft>
              <a:buFont typeface="Wingdings" pitchFamily="2" charset="2"/>
              <a:buChar char="§"/>
              <a:defRPr/>
            </a:pPr>
            <a:r>
              <a:rPr lang="en-US" dirty="0">
                <a:solidFill>
                  <a:srgbClr val="004B8D"/>
                </a:solidFill>
                <a:latin typeface="Arial" pitchFamily="34" charset="0"/>
                <a:cs typeface="Arial" pitchFamily="34" charset="0"/>
              </a:rPr>
              <a:t>Ownership accountability</a:t>
            </a:r>
          </a:p>
          <a:p>
            <a:pPr marL="457200" indent="-228600">
              <a:spcAft>
                <a:spcPts val="0"/>
              </a:spcAft>
              <a:buFont typeface="Wingdings" pitchFamily="2" charset="2"/>
              <a:buChar char="§"/>
              <a:defRPr/>
            </a:pPr>
            <a:r>
              <a:rPr lang="en-US" dirty="0" smtClean="0">
                <a:solidFill>
                  <a:srgbClr val="004B8D"/>
                </a:solidFill>
                <a:latin typeface="Arial" pitchFamily="34" charset="0"/>
                <a:cs typeface="Arial" pitchFamily="34" charset="0"/>
              </a:rPr>
              <a:t>Advocacy program</a:t>
            </a:r>
            <a:endParaRPr lang="en-US" dirty="0">
              <a:solidFill>
                <a:srgbClr val="004B8D"/>
              </a:solidFill>
              <a:latin typeface="Arial" pitchFamily="34" charset="0"/>
              <a:cs typeface="Arial" pitchFamily="34" charset="0"/>
            </a:endParaRPr>
          </a:p>
        </p:txBody>
      </p:sp>
      <p:sp>
        <p:nvSpPr>
          <p:cNvPr id="52234" name="Title 1"/>
          <p:cNvSpPr>
            <a:spLocks noGrp="1"/>
          </p:cNvSpPr>
          <p:nvPr>
            <p:ph type="title"/>
          </p:nvPr>
        </p:nvSpPr>
        <p:spPr/>
        <p:txBody>
          <a:bodyPr/>
          <a:lstStyle/>
          <a:p>
            <a:pPr eaLnBrk="1" hangingPunct="1"/>
            <a:r>
              <a:rPr lang="en-US" smtClean="0">
                <a:latin typeface="Arial" charset="0"/>
                <a:cs typeface="Arial" charset="0"/>
              </a:rPr>
              <a:t>Typical Ways to Meet Needs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6400"/>
            <a:ext cx="9144000" cy="1333500"/>
          </a:xfrm>
          <a:prstGeom prst="rect">
            <a:avLst/>
          </a:prstGeom>
          <a:gradFill flip="none" rotWithShape="1">
            <a:gsLst>
              <a:gs pos="2500">
                <a:schemeClr val="bg1"/>
              </a:gs>
              <a:gs pos="26261">
                <a:srgbClr val="FFFFFF">
                  <a:alpha val="81000"/>
                </a:srgbClr>
              </a:gs>
              <a:gs pos="39000">
                <a:schemeClr val="bg1">
                  <a:alpha val="22000"/>
                  <a:lumMod val="71000"/>
                  <a:lumOff val="29000"/>
                </a:schemeClr>
              </a:gs>
              <a:gs pos="100000">
                <a:srgbClr val="0070C0">
                  <a:alpha val="27000"/>
                </a:srgbClr>
              </a:gs>
              <a:gs pos="100000">
                <a:schemeClr val="accent4"/>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n-US">
              <a:latin typeface="Arial" pitchFamily="34" charset="0"/>
            </a:endParaRPr>
          </a:p>
        </p:txBody>
      </p:sp>
      <p:sp>
        <p:nvSpPr>
          <p:cNvPr id="2" name="Title 1"/>
          <p:cNvSpPr>
            <a:spLocks noGrp="1"/>
          </p:cNvSpPr>
          <p:nvPr>
            <p:ph type="title" idx="4294967295"/>
          </p:nvPr>
        </p:nvSpPr>
        <p:spPr>
          <a:xfrm>
            <a:off x="355600" y="381000"/>
            <a:ext cx="7035800" cy="654050"/>
          </a:xfrm>
        </p:spPr>
        <p:txBody>
          <a:bodyPr/>
          <a:lstStyle/>
          <a:p>
            <a:pPr>
              <a:defRPr/>
            </a:pPr>
            <a:r>
              <a:rPr lang="en-US" dirty="0" smtClean="0"/>
              <a:t>What is Change Enablement?</a:t>
            </a:r>
            <a:endParaRPr lang="en-US" dirty="0"/>
          </a:p>
        </p:txBody>
      </p:sp>
      <p:sp>
        <p:nvSpPr>
          <p:cNvPr id="6" name="Rectangle 3"/>
          <p:cNvSpPr>
            <a:spLocks noChangeArrowheads="1"/>
          </p:cNvSpPr>
          <p:nvPr/>
        </p:nvSpPr>
        <p:spPr bwMode="auto">
          <a:xfrm>
            <a:off x="304800" y="1810424"/>
            <a:ext cx="8305800" cy="1694776"/>
          </a:xfrm>
          <a:prstGeom prst="rect">
            <a:avLst/>
          </a:prstGeom>
          <a:noFill/>
          <a:ln w="9525" algn="ctr">
            <a:noFill/>
            <a:miter lim="800000"/>
            <a:headEnd/>
            <a:tailEnd/>
          </a:ln>
        </p:spPr>
        <p:txBody>
          <a:bodyPr/>
          <a:lstStyle/>
          <a:p>
            <a:pPr marL="230168" indent="-230168">
              <a:spcBef>
                <a:spcPts val="600"/>
              </a:spcBef>
              <a:spcAft>
                <a:spcPts val="7200"/>
              </a:spcAft>
              <a:buClr>
                <a:srgbClr val="006C74"/>
              </a:buClr>
              <a:buSzPct val="70000"/>
            </a:pPr>
            <a:r>
              <a:rPr lang="en-US" sz="2000" dirty="0" smtClean="0">
                <a:solidFill>
                  <a:schemeClr val="tx2"/>
                </a:solidFill>
                <a:latin typeface="Arial" panose="020B0604020202020204" pitchFamily="34" charset="0"/>
                <a:cs typeface="Arial" panose="020B0604020202020204" pitchFamily="34" charset="0"/>
              </a:rPr>
              <a:t>Change Enablement is the process of changing </a:t>
            </a:r>
            <a:r>
              <a:rPr lang="en-US" sz="2000" i="1" dirty="0" smtClean="0">
                <a:solidFill>
                  <a:schemeClr val="tx2"/>
                </a:solidFill>
                <a:latin typeface="Arial" panose="020B0604020202020204" pitchFamily="34" charset="0"/>
                <a:cs typeface="Arial" panose="020B0604020202020204" pitchFamily="34" charset="0"/>
              </a:rPr>
              <a:t>individual behaviors </a:t>
            </a:r>
            <a:r>
              <a:rPr lang="en-US" sz="2000" dirty="0" smtClean="0">
                <a:solidFill>
                  <a:schemeClr val="tx2"/>
                </a:solidFill>
                <a:latin typeface="Arial" panose="020B0604020202020204" pitchFamily="34" charset="0"/>
                <a:cs typeface="Arial" panose="020B0604020202020204" pitchFamily="34" charset="0"/>
              </a:rPr>
              <a:t>to increase readiness and productivity when implementing a process, technology or organizational change.</a:t>
            </a:r>
          </a:p>
          <a:p>
            <a:pPr marL="230168" indent="-230168" algn="ctr">
              <a:spcBef>
                <a:spcPts val="600"/>
              </a:spcBef>
              <a:buClr>
                <a:srgbClr val="006C74"/>
              </a:buClr>
              <a:buSzPct val="70000"/>
            </a:pPr>
            <a:endParaRPr lang="en-US" dirty="0" smtClean="0">
              <a:solidFill>
                <a:schemeClr val="tx2"/>
              </a:solidFill>
            </a:endParaRPr>
          </a:p>
        </p:txBody>
      </p:sp>
      <p:pic>
        <p:nvPicPr>
          <p:cNvPr id="3" name="Picture 2" descr="shutterstock_29459491.jpg"/>
          <p:cNvPicPr>
            <a:picLocks noChangeAspect="1"/>
          </p:cNvPicPr>
          <p:nvPr/>
        </p:nvPicPr>
        <p:blipFill rotWithShape="1">
          <a:blip r:embed="rId3" cstate="print">
            <a:extLst>
              <a:ext uri="{28A0092B-C50C-407E-A947-70E740481C1C}">
                <a14:useLocalDpi xmlns:a14="http://schemas.microsoft.com/office/drawing/2010/main" val="0"/>
              </a:ext>
            </a:extLst>
          </a:blip>
          <a:srcRect l="31528" t="22407" b="33817"/>
          <a:stretch/>
        </p:blipFill>
        <p:spPr>
          <a:xfrm>
            <a:off x="2081717" y="3086100"/>
            <a:ext cx="7062283" cy="3022600"/>
          </a:xfrm>
          <a:prstGeom prst="rect">
            <a:avLst/>
          </a:prstGeom>
        </p:spPr>
      </p:pic>
    </p:spTree>
    <p:extLst>
      <p:ext uri="{BB962C8B-B14F-4D97-AF65-F5344CB8AC3E}">
        <p14:creationId xmlns:p14="http://schemas.microsoft.com/office/powerpoint/2010/main" val="284961923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2552700"/>
            <a:ext cx="8686800" cy="1790700"/>
          </a:xfrm>
        </p:spPr>
        <p:txBody>
          <a:bodyPr/>
          <a:lstStyle/>
          <a:p>
            <a:pPr eaLnBrk="1" hangingPunct="1"/>
            <a:r>
              <a:rPr lang="en-US" smtClean="0">
                <a:latin typeface="Arial" charset="0"/>
                <a:cs typeface="Arial" charset="0"/>
              </a:rPr>
              <a:t>Change Strategy</a:t>
            </a:r>
          </a:p>
        </p:txBody>
      </p:sp>
      <p:sp>
        <p:nvSpPr>
          <p:cNvPr id="5" name="Footer Placeholder 4"/>
          <p:cNvSpPr>
            <a:spLocks noGrp="1"/>
          </p:cNvSpPr>
          <p:nvPr>
            <p:ph type="ftr" sz="quarter" idx="11"/>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t>©</a:t>
            </a:r>
            <a:r>
              <a:rPr lang="en-US"/>
              <a:t>2012</a:t>
            </a:r>
          </a:p>
        </p:txBody>
      </p:sp>
      <p:sp>
        <p:nvSpPr>
          <p:cNvPr id="6" name="Slide Number Placeholder 5"/>
          <p:cNvSpPr>
            <a:spLocks noGrp="1"/>
          </p:cNvSpPr>
          <p:nvPr>
            <p:ph type="sldNum" sz="quarter" idx="12"/>
          </p:nvPr>
        </p:nvSpPr>
        <p:spPr/>
        <p:txBody>
          <a:bodyPr/>
          <a:lstStyle/>
          <a:p>
            <a:pPr>
              <a:defRPr/>
            </a:pPr>
            <a:fld id="{236BA128-EF17-4995-9AE7-CE0A7C2EA076}"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pPr eaLnBrk="1" hangingPunct="1"/>
            <a:r>
              <a:rPr lang="en-US" smtClean="0">
                <a:latin typeface="Arial" charset="0"/>
                <a:cs typeface="Arial" charset="0"/>
              </a:rPr>
              <a:t>Components of a Change Strategy</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08336161"/>
              </p:ext>
            </p:extLst>
          </p:nvPr>
        </p:nvGraphicFramePr>
        <p:xfrm>
          <a:off x="228600" y="14478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t>©</a:t>
            </a:r>
            <a:r>
              <a:rPr lang="en-US"/>
              <a:t>2012</a:t>
            </a:r>
          </a:p>
        </p:txBody>
      </p:sp>
      <p:sp>
        <p:nvSpPr>
          <p:cNvPr id="5" name="Slide Number Placeholder 4"/>
          <p:cNvSpPr>
            <a:spLocks noGrp="1"/>
          </p:cNvSpPr>
          <p:nvPr>
            <p:ph type="sldNum" sz="quarter" idx="16"/>
          </p:nvPr>
        </p:nvSpPr>
        <p:spPr/>
        <p:txBody>
          <a:bodyPr/>
          <a:lstStyle/>
          <a:p>
            <a:pPr>
              <a:defRPr/>
            </a:pPr>
            <a:fld id="{38767153-2724-4E5E-808F-4E64D7C37FD9}" type="slidenum">
              <a:rPr lang="en-US"/>
              <a:pPr>
                <a:defRPr/>
              </a:pPr>
              <a:t>21</a:t>
            </a:fld>
            <a:endParaRPr lang="en-US" dirty="0"/>
          </a:p>
        </p:txBody>
      </p:sp>
    </p:spTree>
    <p:extLst>
      <p:ext uri="{BB962C8B-B14F-4D97-AF65-F5344CB8AC3E}">
        <p14:creationId xmlns:p14="http://schemas.microsoft.com/office/powerpoint/2010/main" val="3832448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2905125"/>
            <a:ext cx="8686800" cy="1362075"/>
          </a:xfrm>
        </p:spPr>
        <p:txBody>
          <a:bodyPr/>
          <a:lstStyle/>
          <a:p>
            <a:pPr eaLnBrk="1" hangingPunct="1"/>
            <a:r>
              <a:rPr lang="en-US" smtClean="0">
                <a:latin typeface="Arial" charset="0"/>
                <a:cs typeface="Arial" charset="0"/>
              </a:rPr>
              <a:t>Plan</a:t>
            </a:r>
          </a:p>
        </p:txBody>
      </p:sp>
      <p:sp>
        <p:nvSpPr>
          <p:cNvPr id="5" name="Footer Placeholder 4"/>
          <p:cNvSpPr>
            <a:spLocks noGrp="1"/>
          </p:cNvSpPr>
          <p:nvPr>
            <p:ph type="ftr" sz="quarter" idx="11"/>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t>©</a:t>
            </a:r>
            <a:r>
              <a:rPr lang="en-US"/>
              <a:t>2012</a:t>
            </a:r>
          </a:p>
        </p:txBody>
      </p:sp>
      <p:sp>
        <p:nvSpPr>
          <p:cNvPr id="6" name="Slide Number Placeholder 5"/>
          <p:cNvSpPr>
            <a:spLocks noGrp="1"/>
          </p:cNvSpPr>
          <p:nvPr>
            <p:ph type="sldNum" sz="quarter" idx="12"/>
          </p:nvPr>
        </p:nvSpPr>
        <p:spPr/>
        <p:txBody>
          <a:bodyPr/>
          <a:lstStyle/>
          <a:p>
            <a:pPr>
              <a:defRPr/>
            </a:pPr>
            <a:fld id="{830546E5-AAB3-4D3C-B572-468873C41324}"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extLst>
              <p:ext uri="{D42A27DB-BD31-4B8C-83A1-F6EECF244321}">
                <p14:modId xmlns:p14="http://schemas.microsoft.com/office/powerpoint/2010/main" val="774027252"/>
              </p:ext>
            </p:extLst>
          </p:nvPr>
        </p:nvGraphicFramePr>
        <p:xfrm>
          <a:off x="6858000" y="1143000"/>
          <a:ext cx="2133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3" name="Title 1"/>
          <p:cNvSpPr>
            <a:spLocks noGrp="1"/>
          </p:cNvSpPr>
          <p:nvPr>
            <p:ph type="title"/>
          </p:nvPr>
        </p:nvSpPr>
        <p:spPr/>
        <p:txBody>
          <a:bodyPr/>
          <a:lstStyle/>
          <a:p>
            <a:pPr eaLnBrk="1" hangingPunct="1"/>
            <a:r>
              <a:rPr lang="en-US" dirty="0" smtClean="0">
                <a:latin typeface="Arial" charset="0"/>
                <a:cs typeface="Arial" charset="0"/>
              </a:rPr>
              <a:t>Define Success</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14" name="Rectangular Callout 13"/>
          <p:cNvSpPr/>
          <p:nvPr/>
        </p:nvSpPr>
        <p:spPr>
          <a:xfrm>
            <a:off x="228600" y="1524000"/>
            <a:ext cx="6324600" cy="4419600"/>
          </a:xfrm>
          <a:prstGeom prst="wedgeRectCallout">
            <a:avLst>
              <a:gd name="adj1" fmla="val 55921"/>
              <a:gd name="adj2" fmla="val -45590"/>
            </a:avLst>
          </a:prstGeom>
          <a:gradFill>
            <a:gsLst>
              <a:gs pos="61000">
                <a:schemeClr val="tx1"/>
              </a:gs>
              <a:gs pos="100000">
                <a:schemeClr val="accent1"/>
              </a:gs>
            </a:gsLst>
            <a:lin ang="5400000" scaled="0"/>
          </a:gradFill>
          <a:ln>
            <a:noFill/>
          </a:ln>
          <a:effectLst>
            <a:outerShdw blurRad="50800" dist="127000" dir="2700000" algn="tl"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5937" lvl="3" fontAlgn="auto">
              <a:spcBef>
                <a:spcPts val="0"/>
              </a:spcBef>
              <a:spcAft>
                <a:spcPts val="0"/>
              </a:spcAft>
              <a:defRPr/>
            </a:pPr>
            <a:endParaRPr lang="en-US" sz="1600" dirty="0"/>
          </a:p>
          <a:p>
            <a:pPr marL="515937" lvl="3" fontAlgn="auto">
              <a:spcBef>
                <a:spcPts val="0"/>
              </a:spcBef>
              <a:spcAft>
                <a:spcPts val="0"/>
              </a:spcAft>
              <a:defRPr/>
            </a:pPr>
            <a:endParaRPr lang="en-US" sz="1600" dirty="0"/>
          </a:p>
          <a:p>
            <a:pPr marL="515937" lvl="3" fontAlgn="auto">
              <a:spcBef>
                <a:spcPts val="0"/>
              </a:spcBef>
              <a:spcAft>
                <a:spcPts val="0"/>
              </a:spcAft>
              <a:defRPr/>
            </a:pPr>
            <a:endParaRPr lang="en-US" sz="1600" i="1" dirty="0"/>
          </a:p>
        </p:txBody>
      </p:sp>
      <p:sp>
        <p:nvSpPr>
          <p:cNvPr id="5" name="Slide Number Placeholder 4"/>
          <p:cNvSpPr>
            <a:spLocks noGrp="1"/>
          </p:cNvSpPr>
          <p:nvPr>
            <p:ph type="sldNum" sz="quarter" idx="16"/>
          </p:nvPr>
        </p:nvSpPr>
        <p:spPr/>
        <p:txBody>
          <a:bodyPr/>
          <a:lstStyle/>
          <a:p>
            <a:pPr>
              <a:defRPr/>
            </a:pPr>
            <a:fld id="{F5A9351D-9C23-4EE2-B4DA-6D964485E595}" type="slidenum">
              <a:rPr lang="en-US"/>
              <a:pPr>
                <a:defRPr/>
              </a:pPr>
              <a:t>23</a:t>
            </a:fld>
            <a:endParaRPr lang="en-US" dirty="0"/>
          </a:p>
        </p:txBody>
      </p:sp>
      <p:sp>
        <p:nvSpPr>
          <p:cNvPr id="3" name="TextBox 2"/>
          <p:cNvSpPr txBox="1"/>
          <p:nvPr/>
        </p:nvSpPr>
        <p:spPr>
          <a:xfrm>
            <a:off x="3581400" y="1828800"/>
            <a:ext cx="2925763" cy="3308350"/>
          </a:xfrm>
          <a:prstGeom prst="rect">
            <a:avLst/>
          </a:prstGeom>
          <a:noFill/>
        </p:spPr>
        <p:txBody>
          <a:bodyPr>
            <a:spAutoFit/>
          </a:bodyPr>
          <a:lstStyle/>
          <a:p>
            <a:pPr fontAlgn="auto">
              <a:spcBef>
                <a:spcPts val="0"/>
              </a:spcBef>
              <a:spcAft>
                <a:spcPts val="1200"/>
              </a:spcAft>
              <a:defRPr/>
            </a:pPr>
            <a:r>
              <a:rPr lang="en-US" sz="2100" dirty="0">
                <a:solidFill>
                  <a:schemeClr val="bg1"/>
                </a:solidFill>
                <a:latin typeface="+mn-lt"/>
                <a:cs typeface="+mn-cs"/>
              </a:rPr>
              <a:t>Plan your success metrics to confirm that you configure the system to allow access the data you need later.</a:t>
            </a:r>
          </a:p>
          <a:p>
            <a:pPr marL="342900" indent="-342900" fontAlgn="auto">
              <a:spcBef>
                <a:spcPts val="0"/>
              </a:spcBef>
              <a:spcAft>
                <a:spcPts val="0"/>
              </a:spcAft>
              <a:buFont typeface="Wingdings" pitchFamily="2" charset="2"/>
              <a:buChar char="§"/>
              <a:defRPr/>
            </a:pPr>
            <a:r>
              <a:rPr lang="en-US" sz="1900" dirty="0">
                <a:solidFill>
                  <a:schemeClr val="bg1"/>
                </a:solidFill>
                <a:latin typeface="+mn-lt"/>
                <a:cs typeface="+mn-cs"/>
              </a:rPr>
              <a:t>System decisions must ultimately reflect how you hope to impact your organization</a:t>
            </a:r>
          </a:p>
          <a:p>
            <a:pPr fontAlgn="auto">
              <a:spcBef>
                <a:spcPts val="0"/>
              </a:spcBef>
              <a:spcAft>
                <a:spcPts val="0"/>
              </a:spcAft>
              <a:defRPr/>
            </a:pPr>
            <a:endParaRPr lang="en-US" dirty="0">
              <a:latin typeface="+mn-lt"/>
              <a:cs typeface="+mn-cs"/>
            </a:endParaRPr>
          </a:p>
        </p:txBody>
      </p:sp>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38416" r="12160"/>
          <a:stretch/>
        </p:blipFill>
        <p:spPr>
          <a:xfrm>
            <a:off x="457200" y="1823015"/>
            <a:ext cx="2857501" cy="3891985"/>
          </a:xfrm>
          <a:prstGeom prst="rect">
            <a:avLst/>
          </a:prstGeom>
        </p:spPr>
      </p:pic>
      <p:pic>
        <p:nvPicPr>
          <p:cNvPr id="56332"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800" y="4592714"/>
            <a:ext cx="2605738" cy="177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bwMode="auto">
          <a:xfrm>
            <a:off x="0" y="1295400"/>
            <a:ext cx="9144000" cy="5181600"/>
          </a:xfrm>
          <a:prstGeom prst="rect">
            <a:avLst/>
          </a:prstGeom>
          <a:gradFill flip="none" rotWithShape="1">
            <a:gsLst>
              <a:gs pos="8000">
                <a:schemeClr val="bg1">
                  <a:lumMod val="95000"/>
                </a:schemeClr>
              </a:gs>
              <a:gs pos="100000">
                <a:srgbClr val="0070C0">
                  <a:alpha val="41000"/>
                </a:srgbClr>
              </a:gs>
              <a:gs pos="100000">
                <a:schemeClr val="accent4"/>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latin typeface="Arial" pitchFamily="34" charset="0"/>
            </a:endParaRPr>
          </a:p>
        </p:txBody>
      </p:sp>
      <p:sp>
        <p:nvSpPr>
          <p:cNvPr id="57346" name="Title 1"/>
          <p:cNvSpPr>
            <a:spLocks noGrp="1"/>
          </p:cNvSpPr>
          <p:nvPr>
            <p:ph type="title"/>
          </p:nvPr>
        </p:nvSpPr>
        <p:spPr/>
        <p:txBody>
          <a:bodyPr/>
          <a:lstStyle/>
          <a:p>
            <a:pPr eaLnBrk="1" hangingPunct="1"/>
            <a:r>
              <a:rPr lang="en-US" smtClean="0">
                <a:latin typeface="Arial" charset="0"/>
                <a:cs typeface="Arial" charset="0"/>
              </a:rPr>
              <a:t>Measuring Your Success</a:t>
            </a:r>
          </a:p>
        </p:txBody>
      </p:sp>
      <p:sp>
        <p:nvSpPr>
          <p:cNvPr id="3" name="Content Placeholder 2"/>
          <p:cNvSpPr>
            <a:spLocks noGrp="1"/>
          </p:cNvSpPr>
          <p:nvPr>
            <p:ph idx="1"/>
          </p:nvPr>
        </p:nvSpPr>
        <p:spPr>
          <a:xfrm>
            <a:off x="0" y="1447800"/>
            <a:ext cx="8897938" cy="5029200"/>
          </a:xfrm>
        </p:spPr>
        <p:txBody>
          <a:bodyPr rtlCol="0">
            <a:normAutofit/>
          </a:bodyPr>
          <a:lstStyle/>
          <a:p>
            <a:pPr lvl="1" eaLnBrk="1" fontAlgn="auto" hangingPunct="1">
              <a:spcAft>
                <a:spcPts val="0"/>
              </a:spcAft>
              <a:buClr>
                <a:schemeClr val="accent6"/>
              </a:buClr>
              <a:defRPr/>
            </a:pPr>
            <a:endParaRPr lang="en-US" sz="1800" dirty="0"/>
          </a:p>
          <a:p>
            <a:pPr lvl="1" eaLnBrk="1" fontAlgn="auto" hangingPunct="1">
              <a:spcAft>
                <a:spcPts val="0"/>
              </a:spcAft>
              <a:buClr>
                <a:schemeClr val="accent6"/>
              </a:buClr>
              <a:defRPr/>
            </a:pPr>
            <a:endParaRPr lang="en-US" sz="1800" dirty="0" smtClean="0"/>
          </a:p>
          <a:p>
            <a:pPr lvl="1" eaLnBrk="1" fontAlgn="auto" hangingPunct="1">
              <a:spcAft>
                <a:spcPts val="0"/>
              </a:spcAft>
              <a:buClr>
                <a:schemeClr val="accent6"/>
              </a:buClr>
              <a:defRPr/>
            </a:pPr>
            <a:endParaRPr lang="en-US" sz="1800" dirty="0"/>
          </a:p>
          <a:p>
            <a:pPr marL="174625" lvl="1" indent="0" eaLnBrk="1" fontAlgn="auto" hangingPunct="1">
              <a:spcAft>
                <a:spcPts val="0"/>
              </a:spcAft>
              <a:buClr>
                <a:schemeClr val="accent6"/>
              </a:buClr>
              <a:buFont typeface="Wingdings" pitchFamily="2" charset="2"/>
              <a:buNone/>
              <a:defRPr/>
            </a:pPr>
            <a:endParaRPr lang="en-US" sz="1800" dirty="0" smtClean="0"/>
          </a:p>
          <a:p>
            <a:pPr marL="174625" lvl="1" indent="0" eaLnBrk="1" fontAlgn="auto" hangingPunct="1">
              <a:spcAft>
                <a:spcPts val="0"/>
              </a:spcAft>
              <a:buClr>
                <a:schemeClr val="accent6"/>
              </a:buClr>
              <a:buFont typeface="Wingdings" pitchFamily="2" charset="2"/>
              <a:buNone/>
              <a:defRPr/>
            </a:pPr>
            <a:endParaRPr lang="en-US" sz="1800" dirty="0"/>
          </a:p>
          <a:p>
            <a:pPr marL="174625" lvl="1" indent="0" eaLnBrk="1" fontAlgn="auto" hangingPunct="1">
              <a:spcAft>
                <a:spcPts val="0"/>
              </a:spcAft>
              <a:buClr>
                <a:schemeClr val="accent6"/>
              </a:buClr>
              <a:buFont typeface="Wingdings" pitchFamily="2" charset="2"/>
              <a:buNone/>
              <a:defRPr/>
            </a:pPr>
            <a:endParaRPr lang="en-US" sz="1800" dirty="0"/>
          </a:p>
          <a:p>
            <a:pPr marL="461962" lvl="2" indent="0" eaLnBrk="1" fontAlgn="auto" hangingPunct="1">
              <a:spcAft>
                <a:spcPts val="0"/>
              </a:spcAft>
              <a:buClr>
                <a:schemeClr val="accent6"/>
              </a:buClr>
              <a:buFont typeface="Wingdings" pitchFamily="2" charset="2"/>
              <a:buNone/>
              <a:defRPr/>
            </a:pPr>
            <a:endParaRPr lang="en-US" sz="1400" b="0" i="1" dirty="0" smtClean="0">
              <a:solidFill>
                <a:srgbClr val="002B5C"/>
              </a:solidFill>
            </a:endParaRPr>
          </a:p>
          <a:p>
            <a:pPr marL="461962" lvl="2" indent="0" eaLnBrk="1" fontAlgn="auto" hangingPunct="1">
              <a:spcAft>
                <a:spcPts val="0"/>
              </a:spcAft>
              <a:buClr>
                <a:schemeClr val="accent6"/>
              </a:buClr>
              <a:buFont typeface="Wingdings" pitchFamily="2" charset="2"/>
              <a:buNone/>
              <a:defRPr/>
            </a:pPr>
            <a:endParaRPr lang="en-US" sz="1400" b="0" i="1" dirty="0">
              <a:solidFill>
                <a:srgbClr val="002B5C"/>
              </a:solidFill>
            </a:endParaRPr>
          </a:p>
          <a:p>
            <a:pPr lvl="1" eaLnBrk="1" fontAlgn="auto" hangingPunct="1">
              <a:spcAft>
                <a:spcPts val="0"/>
              </a:spcAft>
              <a:buClr>
                <a:schemeClr val="accent6"/>
              </a:buClr>
              <a:defRPr/>
            </a:pPr>
            <a:endParaRPr lang="en-US" dirty="0" smtClean="0"/>
          </a:p>
          <a:p>
            <a:pPr lvl="1" eaLnBrk="1" fontAlgn="auto" hangingPunct="1">
              <a:spcAft>
                <a:spcPts val="0"/>
              </a:spcAft>
              <a:buClr>
                <a:schemeClr val="accent6"/>
              </a:buClr>
              <a:defRPr/>
            </a:pPr>
            <a:endParaRPr lang="en-US"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0C85A95C-0D77-49F1-A5CC-99F5609F4EE4}" type="slidenum">
              <a:rPr lang="en-US"/>
              <a:pPr>
                <a:defRPr/>
              </a:pPr>
              <a:t>24</a:t>
            </a:fld>
            <a:endParaRPr lang="en-US" dirty="0"/>
          </a:p>
        </p:txBody>
      </p:sp>
      <p:sp>
        <p:nvSpPr>
          <p:cNvPr id="6" name="Rounded Rectangle 5"/>
          <p:cNvSpPr/>
          <p:nvPr/>
        </p:nvSpPr>
        <p:spPr bwMode="auto">
          <a:xfrm>
            <a:off x="228601" y="3059113"/>
            <a:ext cx="8686798" cy="1458912"/>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7" name="Rounded Rectangle 6"/>
          <p:cNvSpPr/>
          <p:nvPr/>
        </p:nvSpPr>
        <p:spPr bwMode="auto">
          <a:xfrm>
            <a:off x="228601" y="4648200"/>
            <a:ext cx="8686798" cy="15240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34" charset="-128"/>
            </a:endParaRPr>
          </a:p>
        </p:txBody>
      </p:sp>
      <p:sp>
        <p:nvSpPr>
          <p:cNvPr id="57352" name="TextBox 7"/>
          <p:cNvSpPr txBox="1">
            <a:spLocks noChangeArrowheads="1"/>
          </p:cNvSpPr>
          <p:nvPr/>
        </p:nvSpPr>
        <p:spPr bwMode="auto">
          <a:xfrm>
            <a:off x="381000" y="4733925"/>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dirty="0">
                <a:latin typeface="Arial" charset="0"/>
              </a:rPr>
              <a:t>What metrics will your organization expect to see?</a:t>
            </a:r>
          </a:p>
          <a:p>
            <a:pPr eaLnBrk="1" hangingPunct="1"/>
            <a:endParaRPr lang="en-US" sz="1400" b="1" u="sng" dirty="0">
              <a:latin typeface="Arial" charset="0"/>
            </a:endParaRPr>
          </a:p>
        </p:txBody>
      </p:sp>
      <p:sp>
        <p:nvSpPr>
          <p:cNvPr id="57353" name="TextBox 8"/>
          <p:cNvSpPr txBox="1">
            <a:spLocks noChangeArrowheads="1"/>
          </p:cNvSpPr>
          <p:nvPr/>
        </p:nvSpPr>
        <p:spPr bwMode="auto">
          <a:xfrm>
            <a:off x="327025" y="3081338"/>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u="sng">
                <a:latin typeface="Arial" charset="0"/>
              </a:rPr>
              <a:t>What metrics can be added or adjusted to best show the impact you have made?</a:t>
            </a:r>
          </a:p>
        </p:txBody>
      </p:sp>
      <p:sp>
        <p:nvSpPr>
          <p:cNvPr id="10" name="Rounded Rectangle 9"/>
          <p:cNvSpPr/>
          <p:nvPr/>
        </p:nvSpPr>
        <p:spPr bwMode="auto">
          <a:xfrm>
            <a:off x="228600" y="1447800"/>
            <a:ext cx="8686799" cy="1458913"/>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34" charset="-128"/>
            </a:endParaRPr>
          </a:p>
        </p:txBody>
      </p:sp>
      <p:sp>
        <p:nvSpPr>
          <p:cNvPr id="57355" name="TextBox 10"/>
          <p:cNvSpPr txBox="1">
            <a:spLocks noChangeArrowheads="1"/>
          </p:cNvSpPr>
          <p:nvPr/>
        </p:nvSpPr>
        <p:spPr bwMode="auto">
          <a:xfrm>
            <a:off x="338138" y="1447800"/>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dirty="0">
                <a:latin typeface="Arial" charset="0"/>
              </a:rPr>
              <a:t>What do you plan to accomplish with the initiative?</a:t>
            </a:r>
          </a:p>
        </p:txBody>
      </p:sp>
      <p:sp>
        <p:nvSpPr>
          <p:cNvPr id="57356" name="TextBox 15"/>
          <p:cNvSpPr txBox="1">
            <a:spLocks noChangeArrowheads="1"/>
          </p:cNvSpPr>
          <p:nvPr/>
        </p:nvSpPr>
        <p:spPr bwMode="auto">
          <a:xfrm>
            <a:off x="414338" y="1752600"/>
            <a:ext cx="4332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dirty="0">
                <a:solidFill>
                  <a:schemeClr val="accent2"/>
                </a:solidFill>
                <a:latin typeface="Arial" charset="0"/>
              </a:rPr>
              <a:t>Response:</a:t>
            </a:r>
          </a:p>
        </p:txBody>
      </p:sp>
      <p:sp>
        <p:nvSpPr>
          <p:cNvPr id="57357" name="TextBox 15"/>
          <p:cNvSpPr txBox="1">
            <a:spLocks noChangeArrowheads="1"/>
          </p:cNvSpPr>
          <p:nvPr/>
        </p:nvSpPr>
        <p:spPr bwMode="auto">
          <a:xfrm>
            <a:off x="425450" y="3400425"/>
            <a:ext cx="4332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a:solidFill>
                  <a:schemeClr val="accent2"/>
                </a:solidFill>
                <a:latin typeface="Arial" charset="0"/>
              </a:rPr>
              <a:t>Response:</a:t>
            </a:r>
          </a:p>
        </p:txBody>
      </p:sp>
      <p:sp>
        <p:nvSpPr>
          <p:cNvPr id="57358" name="TextBox 15"/>
          <p:cNvSpPr txBox="1">
            <a:spLocks noChangeArrowheads="1"/>
          </p:cNvSpPr>
          <p:nvPr/>
        </p:nvSpPr>
        <p:spPr bwMode="auto">
          <a:xfrm>
            <a:off x="392113" y="5029200"/>
            <a:ext cx="4332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dirty="0">
                <a:solidFill>
                  <a:schemeClr val="accent2"/>
                </a:solidFill>
                <a:latin typeface="Arial" charset="0"/>
              </a:rPr>
              <a:t>Response: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latin typeface="Arial" charset="0"/>
                <a:cs typeface="Arial" charset="0"/>
              </a:rPr>
              <a:t>Measuring Your Success</a:t>
            </a:r>
          </a:p>
        </p:txBody>
      </p:sp>
      <p:sp>
        <p:nvSpPr>
          <p:cNvPr id="58371" name="Content Placeholder 2"/>
          <p:cNvSpPr>
            <a:spLocks noGrp="1"/>
          </p:cNvSpPr>
          <p:nvPr>
            <p:ph idx="1"/>
          </p:nvPr>
        </p:nvSpPr>
        <p:spPr>
          <a:xfrm>
            <a:off x="228600" y="1447800"/>
            <a:ext cx="8669338" cy="5105400"/>
          </a:xfrm>
        </p:spPr>
        <p:txBody>
          <a:bodyPr/>
          <a:lstStyle/>
          <a:p>
            <a:pPr lvl="1" eaLnBrk="1" hangingPunct="1"/>
            <a:endParaRPr lang="en-US" dirty="0" smtClean="0">
              <a:latin typeface="Arial" charset="0"/>
              <a:cs typeface="Arial" charset="0"/>
            </a:endParaRP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05017C4E-10F7-4EF6-9278-3EB9389876FB}" type="slidenum">
              <a:rPr lang="en-US"/>
              <a:pPr>
                <a:defRPr/>
              </a:pPr>
              <a:t>25</a:t>
            </a:fld>
            <a:endParaRPr lang="en-US" dirty="0"/>
          </a:p>
        </p:txBody>
      </p:sp>
      <p:sp>
        <p:nvSpPr>
          <p:cNvPr id="14" name="Rounded Rectangle 13"/>
          <p:cNvSpPr/>
          <p:nvPr/>
        </p:nvSpPr>
        <p:spPr bwMode="auto">
          <a:xfrm>
            <a:off x="320675" y="1447800"/>
            <a:ext cx="8659813" cy="22860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58375" name="TextBox 14"/>
          <p:cNvSpPr txBox="1">
            <a:spLocks noChangeArrowheads="1"/>
          </p:cNvSpPr>
          <p:nvPr/>
        </p:nvSpPr>
        <p:spPr bwMode="auto">
          <a:xfrm>
            <a:off x="369888" y="154463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a:latin typeface="Arial" charset="0"/>
              </a:rPr>
              <a:t>Are there data points that will need to be collected outside of the system?</a:t>
            </a:r>
          </a:p>
        </p:txBody>
      </p:sp>
      <p:sp>
        <p:nvSpPr>
          <p:cNvPr id="58376" name="TextBox 15"/>
          <p:cNvSpPr txBox="1">
            <a:spLocks noChangeArrowheads="1"/>
          </p:cNvSpPr>
          <p:nvPr/>
        </p:nvSpPr>
        <p:spPr bwMode="auto">
          <a:xfrm>
            <a:off x="414338" y="1838325"/>
            <a:ext cx="4332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a:solidFill>
                  <a:schemeClr val="accent2"/>
                </a:solidFill>
                <a:latin typeface="Arial" charset="0"/>
              </a:rPr>
              <a:t>Response:</a:t>
            </a:r>
          </a:p>
        </p:txBody>
      </p:sp>
      <p:sp>
        <p:nvSpPr>
          <p:cNvPr id="18" name="Rounded Rectangle 17"/>
          <p:cNvSpPr/>
          <p:nvPr/>
        </p:nvSpPr>
        <p:spPr bwMode="auto">
          <a:xfrm>
            <a:off x="320675" y="3886200"/>
            <a:ext cx="8610600" cy="2449513"/>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58378" name="TextBox 18"/>
          <p:cNvSpPr txBox="1">
            <a:spLocks noChangeArrowheads="1"/>
          </p:cNvSpPr>
          <p:nvPr/>
        </p:nvSpPr>
        <p:spPr bwMode="auto">
          <a:xfrm>
            <a:off x="373336" y="4038600"/>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dirty="0">
                <a:latin typeface="Arial" charset="0"/>
              </a:rPr>
              <a:t>How will people know if they are using the system successfully?</a:t>
            </a:r>
          </a:p>
        </p:txBody>
      </p:sp>
      <p:sp>
        <p:nvSpPr>
          <p:cNvPr id="58379" name="TextBox 19"/>
          <p:cNvSpPr txBox="1">
            <a:spLocks noChangeArrowheads="1"/>
          </p:cNvSpPr>
          <p:nvPr/>
        </p:nvSpPr>
        <p:spPr bwMode="auto">
          <a:xfrm>
            <a:off x="365125" y="4325937"/>
            <a:ext cx="4332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dirty="0">
                <a:solidFill>
                  <a:schemeClr val="accent2"/>
                </a:solidFill>
                <a:latin typeface="Arial" charset="0"/>
              </a:rPr>
              <a:t>Response: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latin typeface="Arial" charset="0"/>
                <a:cs typeface="Arial" charset="0"/>
              </a:rPr>
              <a:t>Success Metrics</a:t>
            </a:r>
          </a:p>
        </p:txBody>
      </p:sp>
      <p:sp>
        <p:nvSpPr>
          <p:cNvPr id="3" name="Content Placeholder 2"/>
          <p:cNvSpPr>
            <a:spLocks noGrp="1"/>
          </p:cNvSpPr>
          <p:nvPr>
            <p:ph idx="1"/>
          </p:nvPr>
        </p:nvSpPr>
        <p:spPr>
          <a:xfrm>
            <a:off x="228600" y="1066800"/>
            <a:ext cx="8669338" cy="5105400"/>
          </a:xfrm>
        </p:spPr>
        <p:txBody>
          <a:bodyPr rtlCol="0">
            <a:normAutofit/>
          </a:bodyPr>
          <a:lstStyle/>
          <a:p>
            <a:pPr marL="174625" lvl="1" indent="0" eaLnBrk="1" fontAlgn="auto" hangingPunct="1">
              <a:spcAft>
                <a:spcPts val="0"/>
              </a:spcAft>
              <a:buClr>
                <a:schemeClr val="accent6"/>
              </a:buClr>
              <a:buFont typeface="Wingdings" pitchFamily="2" charset="2"/>
              <a:buNone/>
              <a:defRPr/>
            </a:pPr>
            <a:endParaRPr lang="en-US" dirty="0" smtClean="0"/>
          </a:p>
          <a:p>
            <a:pPr lvl="1" eaLnBrk="1" fontAlgn="auto" hangingPunct="1">
              <a:spcAft>
                <a:spcPts val="0"/>
              </a:spcAft>
              <a:buClr>
                <a:schemeClr val="accent6"/>
              </a:buClr>
              <a:defRPr/>
            </a:pPr>
            <a:endParaRPr lang="en-US"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736E7EB3-74C3-4973-B23F-C6DAD7834D0F}" type="slidenum">
              <a:rPr lang="en-US"/>
              <a:pPr>
                <a:defRPr/>
              </a:pPr>
              <a:t>26</a:t>
            </a:fld>
            <a:endParaRPr lang="en-US" dirty="0"/>
          </a:p>
        </p:txBody>
      </p:sp>
      <p:graphicFrame>
        <p:nvGraphicFramePr>
          <p:cNvPr id="7" name="Table 6"/>
          <p:cNvGraphicFramePr>
            <a:graphicFrameLocks noGrp="1"/>
          </p:cNvGraphicFramePr>
          <p:nvPr/>
        </p:nvGraphicFramePr>
        <p:xfrm>
          <a:off x="228600" y="1371600"/>
          <a:ext cx="8686801" cy="3160714"/>
        </p:xfrm>
        <a:graphic>
          <a:graphicData uri="http://schemas.openxmlformats.org/drawingml/2006/table">
            <a:tbl>
              <a:tblPr firstRow="1" bandRow="1">
                <a:tableStyleId>{F5AB1C69-6EDB-4FF4-983F-18BD219EF322}</a:tableStyleId>
              </a:tblPr>
              <a:tblGrid>
                <a:gridCol w="1639019"/>
                <a:gridCol w="2742818"/>
                <a:gridCol w="1460612"/>
                <a:gridCol w="1306864"/>
                <a:gridCol w="1537488"/>
              </a:tblGrid>
              <a:tr h="914434">
                <a:tc>
                  <a:txBody>
                    <a:bodyPr/>
                    <a:lstStyle/>
                    <a:p>
                      <a:r>
                        <a:rPr lang="en-US" sz="1800" dirty="0" smtClean="0">
                          <a:latin typeface="Arial" pitchFamily="34" charset="0"/>
                          <a:cs typeface="Arial" pitchFamily="34" charset="0"/>
                        </a:rPr>
                        <a:t>Success</a:t>
                      </a:r>
                      <a:r>
                        <a:rPr lang="en-US" sz="1800" baseline="0" dirty="0" smtClean="0">
                          <a:latin typeface="Arial" pitchFamily="34" charset="0"/>
                          <a:cs typeface="Arial" pitchFamily="34" charset="0"/>
                        </a:rPr>
                        <a:t> Metric</a:t>
                      </a:r>
                      <a:endParaRPr lang="en-US" sz="1800" dirty="0">
                        <a:latin typeface="Arial" pitchFamily="34" charset="0"/>
                        <a:cs typeface="Arial" pitchFamily="34" charset="0"/>
                      </a:endParaRPr>
                    </a:p>
                  </a:txBody>
                  <a:tcPr marT="45722" marB="45722"/>
                </a:tc>
                <a:tc>
                  <a:txBody>
                    <a:bodyPr/>
                    <a:lstStyle/>
                    <a:p>
                      <a:r>
                        <a:rPr lang="en-US" sz="1800" dirty="0" smtClean="0">
                          <a:latin typeface="Arial" pitchFamily="34" charset="0"/>
                          <a:cs typeface="Arial" pitchFamily="34" charset="0"/>
                        </a:rPr>
                        <a:t>Impact Measured</a:t>
                      </a:r>
                      <a:endParaRPr lang="en-US" sz="1800" dirty="0">
                        <a:latin typeface="Arial" pitchFamily="34" charset="0"/>
                        <a:cs typeface="Arial" pitchFamily="34" charset="0"/>
                      </a:endParaRPr>
                    </a:p>
                  </a:txBody>
                  <a:tcPr marT="45722" marB="45722"/>
                </a:tc>
                <a:tc>
                  <a:txBody>
                    <a:bodyPr/>
                    <a:lstStyle/>
                    <a:p>
                      <a:r>
                        <a:rPr lang="en-US" sz="1800" dirty="0" smtClean="0">
                          <a:latin typeface="Arial" pitchFamily="34" charset="0"/>
                          <a:cs typeface="Arial" pitchFamily="34" charset="0"/>
                        </a:rPr>
                        <a:t>How this</a:t>
                      </a:r>
                      <a:r>
                        <a:rPr lang="en-US" sz="1800" baseline="0" dirty="0" smtClean="0">
                          <a:latin typeface="Arial" pitchFamily="34" charset="0"/>
                          <a:cs typeface="Arial" pitchFamily="34" charset="0"/>
                        </a:rPr>
                        <a:t> will </a:t>
                      </a:r>
                      <a:r>
                        <a:rPr lang="en-US" sz="1800" dirty="0" smtClean="0">
                          <a:latin typeface="Arial" pitchFamily="34" charset="0"/>
                          <a:cs typeface="Arial" pitchFamily="34" charset="0"/>
                        </a:rPr>
                        <a:t>be collected</a:t>
                      </a:r>
                      <a:endParaRPr lang="en-US" sz="1800" dirty="0">
                        <a:latin typeface="Arial" pitchFamily="34" charset="0"/>
                        <a:cs typeface="Arial" pitchFamily="34" charset="0"/>
                      </a:endParaRPr>
                    </a:p>
                  </a:txBody>
                  <a:tcPr marT="45722" marB="45722"/>
                </a:tc>
                <a:tc>
                  <a:txBody>
                    <a:bodyPr/>
                    <a:lstStyle/>
                    <a:p>
                      <a:r>
                        <a:rPr lang="en-US" sz="1800" dirty="0" smtClean="0">
                          <a:latin typeface="Arial" pitchFamily="34" charset="0"/>
                          <a:cs typeface="Arial" pitchFamily="34" charset="0"/>
                        </a:rPr>
                        <a:t>Audience</a:t>
                      </a:r>
                      <a:endParaRPr lang="en-US" sz="1800" dirty="0">
                        <a:latin typeface="Arial" pitchFamily="34" charset="0"/>
                        <a:cs typeface="Arial" pitchFamily="34" charset="0"/>
                      </a:endParaRPr>
                    </a:p>
                  </a:txBody>
                  <a:tcPr marT="45722" marB="45722"/>
                </a:tc>
                <a:tc>
                  <a:txBody>
                    <a:bodyPr/>
                    <a:lstStyle/>
                    <a:p>
                      <a:r>
                        <a:rPr lang="en-US" sz="1800" dirty="0" smtClean="0">
                          <a:latin typeface="Arial" pitchFamily="34" charset="0"/>
                          <a:cs typeface="Arial" pitchFamily="34" charset="0"/>
                        </a:rPr>
                        <a:t>Frequency</a:t>
                      </a:r>
                      <a:endParaRPr lang="en-US" sz="1800" dirty="0">
                        <a:latin typeface="Arial" pitchFamily="34" charset="0"/>
                        <a:cs typeface="Arial" pitchFamily="34" charset="0"/>
                      </a:endParaRPr>
                    </a:p>
                  </a:txBody>
                  <a:tcPr marT="45722" marB="45722"/>
                </a:tc>
              </a:tr>
              <a:tr h="374380">
                <a:tc>
                  <a:txBody>
                    <a:bodyPr/>
                    <a:lstStyle/>
                    <a:p>
                      <a:endParaRPr lang="en-US" sz="1800" dirty="0"/>
                    </a:p>
                  </a:txBody>
                  <a:tcPr marT="45722" marB="45722"/>
                </a:tc>
                <a:tc>
                  <a:txBody>
                    <a:bodyPr/>
                    <a:lstStyle/>
                    <a:p>
                      <a:endParaRPr lang="en-US" sz="1800" dirty="0"/>
                    </a:p>
                  </a:txBody>
                  <a:tcPr marT="45722" marB="45722"/>
                </a:tc>
                <a:tc>
                  <a:txBody>
                    <a:bodyPr/>
                    <a:lstStyle/>
                    <a:p>
                      <a:endParaRPr lang="en-US" sz="1800" dirty="0"/>
                    </a:p>
                  </a:txBody>
                  <a:tcPr marT="45722" marB="45722"/>
                </a:tc>
                <a:tc>
                  <a:txBody>
                    <a:bodyPr/>
                    <a:lstStyle/>
                    <a:p>
                      <a:endParaRPr lang="en-US" sz="1800" dirty="0"/>
                    </a:p>
                  </a:txBody>
                  <a:tcPr marT="45722" marB="45722"/>
                </a:tc>
                <a:tc>
                  <a:txBody>
                    <a:bodyPr/>
                    <a:lstStyle/>
                    <a:p>
                      <a:endParaRPr lang="en-US" sz="1800" dirty="0"/>
                    </a:p>
                  </a:txBody>
                  <a:tcPr marT="45722" marB="45722"/>
                </a:tc>
              </a:tr>
              <a:tr h="374380">
                <a:tc>
                  <a:txBody>
                    <a:bodyPr/>
                    <a:lstStyle/>
                    <a:p>
                      <a:endParaRPr lang="en-US" sz="1800" dirty="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r>
              <a:tr h="374380">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r>
              <a:tr h="374380">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dirty="0" smtClean="0"/>
                    </a:p>
                  </a:txBody>
                  <a:tcPr marT="45722" marB="45722"/>
                </a:tc>
              </a:tr>
              <a:tr h="374380">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dirty="0" smtClean="0"/>
                    </a:p>
                  </a:txBody>
                  <a:tcPr marT="45722" marB="45722"/>
                </a:tc>
              </a:tr>
              <a:tr h="374380">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dirty="0" smtClean="0"/>
                    </a:p>
                  </a:txBody>
                  <a:tcPr marT="45722" marB="45722"/>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latin typeface="Arial" charset="0"/>
                <a:cs typeface="Arial" charset="0"/>
              </a:rPr>
              <a:t>Setting Expectations</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B471D630-DE3F-4D15-891C-8680700BC321}" type="slidenum">
              <a:rPr lang="en-US"/>
              <a:pPr>
                <a:defRPr/>
              </a:pPr>
              <a:t>27</a:t>
            </a:fld>
            <a:endParaRPr lang="en-US" dirty="0"/>
          </a:p>
        </p:txBody>
      </p:sp>
      <p:graphicFrame>
        <p:nvGraphicFramePr>
          <p:cNvPr id="6" name="Content Placeholder 8"/>
          <p:cNvGraphicFramePr>
            <a:graphicFrameLocks/>
          </p:cNvGraphicFramePr>
          <p:nvPr>
            <p:extLst>
              <p:ext uri="{D42A27DB-BD31-4B8C-83A1-F6EECF244321}">
                <p14:modId xmlns:p14="http://schemas.microsoft.com/office/powerpoint/2010/main" val="316629662"/>
              </p:ext>
            </p:extLst>
          </p:nvPr>
        </p:nvGraphicFramePr>
        <p:xfrm>
          <a:off x="6858000" y="1143000"/>
          <a:ext cx="20574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a:xfrm>
            <a:off x="228600" y="1524000"/>
            <a:ext cx="6324600" cy="4419600"/>
          </a:xfrm>
          <a:prstGeom prst="wedgeRectCallout">
            <a:avLst>
              <a:gd name="adj1" fmla="val 55921"/>
              <a:gd name="adj2" fmla="val -40910"/>
            </a:avLst>
          </a:prstGeom>
          <a:gradFill>
            <a:gsLst>
              <a:gs pos="61000">
                <a:schemeClr val="tx1"/>
              </a:gs>
              <a:gs pos="100000">
                <a:schemeClr val="accent1"/>
              </a:gs>
            </a:gsLst>
            <a:lin ang="5400000" scaled="0"/>
          </a:gradFill>
          <a:ln>
            <a:noFill/>
          </a:ln>
          <a:effectLst>
            <a:outerShdw blurRad="50800" dist="127000" dir="2700000" algn="tl"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dirty="0">
                <a:latin typeface="Arial" pitchFamily="34" charset="0"/>
                <a:cs typeface="Arial" pitchFamily="34" charset="0"/>
              </a:rPr>
              <a:t>Determine short and long term goals to confirm you are meeting your roll-out plan</a:t>
            </a:r>
          </a:p>
          <a:p>
            <a:pPr fontAlgn="auto">
              <a:spcBef>
                <a:spcPts val="0"/>
              </a:spcBef>
              <a:spcAft>
                <a:spcPts val="0"/>
              </a:spcAft>
              <a:defRPr/>
            </a:pPr>
            <a:endParaRPr lang="en-US" sz="2400" dirty="0"/>
          </a:p>
          <a:p>
            <a:pPr marL="285750" indent="-285750" fontAlgn="auto">
              <a:spcBef>
                <a:spcPts val="0"/>
              </a:spcBef>
              <a:spcAft>
                <a:spcPts val="0"/>
              </a:spcAft>
              <a:buFont typeface="Wingdings" pitchFamily="2" charset="2"/>
              <a:buChar char="§"/>
              <a:defRPr/>
            </a:pPr>
            <a:r>
              <a:rPr lang="en-US" sz="2000" dirty="0">
                <a:latin typeface="Arial" pitchFamily="34" charset="0"/>
                <a:cs typeface="Arial" pitchFamily="34" charset="0"/>
              </a:rPr>
              <a:t>Roll-out plans can be broken out in any time frame you prefer</a:t>
            </a:r>
          </a:p>
          <a:p>
            <a:pPr marL="742950" lvl="1" indent="-285750" fontAlgn="auto">
              <a:spcBef>
                <a:spcPts val="0"/>
              </a:spcBef>
              <a:spcAft>
                <a:spcPts val="0"/>
              </a:spcAft>
              <a:buFont typeface="Wingdings" pitchFamily="2" charset="2"/>
              <a:buChar char="§"/>
              <a:defRPr/>
            </a:pPr>
            <a:r>
              <a:rPr lang="en-US" sz="2000" dirty="0">
                <a:latin typeface="Arial" pitchFamily="34" charset="0"/>
                <a:cs typeface="Arial" pitchFamily="34" charset="0"/>
              </a:rPr>
              <a:t>We recommend</a:t>
            </a:r>
          </a:p>
          <a:p>
            <a:pPr lvl="1" fontAlgn="auto">
              <a:spcBef>
                <a:spcPts val="0"/>
              </a:spcBef>
              <a:spcAft>
                <a:spcPts val="0"/>
              </a:spcAft>
              <a:defRPr/>
            </a:pPr>
            <a:r>
              <a:rPr lang="en-US" sz="2000" dirty="0">
                <a:latin typeface="Arial" pitchFamily="34" charset="0"/>
                <a:cs typeface="Arial" pitchFamily="34" charset="0"/>
              </a:rPr>
              <a:t> </a:t>
            </a:r>
          </a:p>
          <a:p>
            <a:pPr marL="515937" lvl="3" fontAlgn="auto">
              <a:spcBef>
                <a:spcPts val="0"/>
              </a:spcBef>
              <a:spcAft>
                <a:spcPts val="0"/>
              </a:spcAft>
              <a:defRPr/>
            </a:pPr>
            <a:endParaRPr lang="en-US" sz="1600" dirty="0"/>
          </a:p>
          <a:p>
            <a:pPr marL="515937" lvl="3" fontAlgn="auto">
              <a:spcBef>
                <a:spcPts val="0"/>
              </a:spcBef>
              <a:spcAft>
                <a:spcPts val="0"/>
              </a:spcAft>
              <a:defRPr/>
            </a:pPr>
            <a:endParaRPr lang="en-US" sz="1600" dirty="0"/>
          </a:p>
          <a:p>
            <a:pPr marL="515937" lvl="3" fontAlgn="auto">
              <a:spcBef>
                <a:spcPts val="0"/>
              </a:spcBef>
              <a:spcAft>
                <a:spcPts val="0"/>
              </a:spcAft>
              <a:defRPr/>
            </a:pPr>
            <a:endParaRPr lang="en-US" sz="1600" i="1" dirty="0"/>
          </a:p>
        </p:txBody>
      </p:sp>
      <p:graphicFrame>
        <p:nvGraphicFramePr>
          <p:cNvPr id="11" name="Diagram 10"/>
          <p:cNvGraphicFramePr/>
          <p:nvPr/>
        </p:nvGraphicFramePr>
        <p:xfrm>
          <a:off x="609600" y="2667000"/>
          <a:ext cx="5562600"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dirty="0" smtClean="0">
                <a:latin typeface="Arial" charset="0"/>
                <a:cs typeface="Arial" charset="0"/>
              </a:rPr>
              <a:t>Expectations and Examples – include the explanations in the previous slide</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714358BA-825F-440D-BCDD-09FA0E209FD3}" type="slidenum">
              <a:rPr lang="en-US"/>
              <a:pPr>
                <a:defRPr/>
              </a:pPr>
              <a:t>28</a:t>
            </a:fld>
            <a:endParaRPr lang="en-US" dirty="0"/>
          </a:p>
        </p:txBody>
      </p:sp>
      <p:graphicFrame>
        <p:nvGraphicFramePr>
          <p:cNvPr id="7" name="Content Placeholder 6"/>
          <p:cNvGraphicFramePr>
            <a:graphicFrameLocks noGrp="1"/>
          </p:cNvGraphicFramePr>
          <p:nvPr>
            <p:ph idx="1"/>
          </p:nvPr>
        </p:nvGraphicFramePr>
        <p:xfrm>
          <a:off x="4803775" y="1447800"/>
          <a:ext cx="411162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rotWithShape="1">
          <a:blip r:embed="rId8" cstate="print"/>
          <a:srcRect b="18853"/>
          <a:stretch/>
        </p:blipFill>
        <p:spPr>
          <a:xfrm>
            <a:off x="304800" y="1447800"/>
            <a:ext cx="4038600" cy="4594225"/>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latin typeface="Arial" charset="0"/>
                <a:cs typeface="Arial" charset="0"/>
              </a:rPr>
              <a:t>30, 90, 180, 365 Day Expectations</a:t>
            </a:r>
          </a:p>
        </p:txBody>
      </p:sp>
      <p:sp>
        <p:nvSpPr>
          <p:cNvPr id="3" name="Content Placeholder 2"/>
          <p:cNvSpPr>
            <a:spLocks noGrp="1"/>
          </p:cNvSpPr>
          <p:nvPr>
            <p:ph idx="1"/>
          </p:nvPr>
        </p:nvSpPr>
        <p:spPr>
          <a:xfrm>
            <a:off x="228600" y="1066800"/>
            <a:ext cx="8669338" cy="5105400"/>
          </a:xfrm>
        </p:spPr>
        <p:txBody>
          <a:bodyPr rtlCol="0">
            <a:normAutofit/>
          </a:bodyPr>
          <a:lstStyle/>
          <a:p>
            <a:pPr marL="174625" lvl="1" indent="0" eaLnBrk="1" fontAlgn="auto" hangingPunct="1">
              <a:spcAft>
                <a:spcPts val="0"/>
              </a:spcAft>
              <a:buClr>
                <a:schemeClr val="accent6"/>
              </a:buClr>
              <a:buFont typeface="Wingdings" pitchFamily="2" charset="2"/>
              <a:buNone/>
              <a:defRPr/>
            </a:pPr>
            <a:endParaRPr lang="en-US" dirty="0" smtClean="0"/>
          </a:p>
          <a:p>
            <a:pPr lvl="1" eaLnBrk="1" fontAlgn="auto" hangingPunct="1">
              <a:spcAft>
                <a:spcPts val="0"/>
              </a:spcAft>
              <a:buClr>
                <a:schemeClr val="accent6"/>
              </a:buClr>
              <a:defRPr/>
            </a:pPr>
            <a:endParaRPr lang="en-US"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4F1F50FE-EC2B-42BA-BC30-0A294CE53BE9}" type="slidenum">
              <a:rPr lang="en-US"/>
              <a:pPr>
                <a:defRPr/>
              </a:pPr>
              <a:t>29</a:t>
            </a:fld>
            <a:endParaRPr lang="en-US" dirty="0"/>
          </a:p>
        </p:txBody>
      </p:sp>
      <p:graphicFrame>
        <p:nvGraphicFramePr>
          <p:cNvPr id="7" name="Table 6"/>
          <p:cNvGraphicFramePr>
            <a:graphicFrameLocks noGrp="1"/>
          </p:cNvGraphicFramePr>
          <p:nvPr/>
        </p:nvGraphicFramePr>
        <p:xfrm>
          <a:off x="228600" y="1371600"/>
          <a:ext cx="8686801" cy="3711577"/>
        </p:xfrm>
        <a:graphic>
          <a:graphicData uri="http://schemas.openxmlformats.org/drawingml/2006/table">
            <a:tbl>
              <a:tblPr firstRow="1" bandRow="1">
                <a:tableStyleId>{F5AB1C69-6EDB-4FF4-983F-18BD219EF322}</a:tableStyleId>
              </a:tblPr>
              <a:tblGrid>
                <a:gridCol w="1639019"/>
                <a:gridCol w="2742818"/>
                <a:gridCol w="1460612"/>
                <a:gridCol w="1306864"/>
                <a:gridCol w="1537488"/>
              </a:tblGrid>
              <a:tr h="1199887">
                <a:tc>
                  <a:txBody>
                    <a:bodyPr/>
                    <a:lstStyle/>
                    <a:p>
                      <a:r>
                        <a:rPr lang="en-US" sz="1800" dirty="0" smtClean="0"/>
                        <a:t>Timeframe</a:t>
                      </a:r>
                      <a:endParaRPr lang="en-US" sz="1800" dirty="0"/>
                    </a:p>
                  </a:txBody>
                  <a:tcPr marT="45715" marB="45715"/>
                </a:tc>
                <a:tc>
                  <a:txBody>
                    <a:bodyPr/>
                    <a:lstStyle/>
                    <a:p>
                      <a:r>
                        <a:rPr lang="en-US" sz="1800" dirty="0" smtClean="0"/>
                        <a:t>What</a:t>
                      </a:r>
                      <a:r>
                        <a:rPr lang="en-US" sz="1800" baseline="0" dirty="0" smtClean="0"/>
                        <a:t> will be measured</a:t>
                      </a:r>
                      <a:endParaRPr lang="en-US" sz="1800" dirty="0"/>
                    </a:p>
                  </a:txBody>
                  <a:tcPr marT="45715" marB="45715"/>
                </a:tc>
                <a:tc>
                  <a:txBody>
                    <a:bodyPr/>
                    <a:lstStyle/>
                    <a:p>
                      <a:r>
                        <a:rPr lang="en-US" sz="1800" dirty="0" smtClean="0"/>
                        <a:t>How this will be collected</a:t>
                      </a:r>
                      <a:endParaRPr lang="en-US" sz="1800" dirty="0"/>
                    </a:p>
                  </a:txBody>
                  <a:tcPr marT="45715" marB="45715"/>
                </a:tc>
                <a:tc>
                  <a:txBody>
                    <a:bodyPr/>
                    <a:lstStyle/>
                    <a:p>
                      <a:r>
                        <a:rPr lang="en-US" sz="1800" dirty="0" smtClean="0"/>
                        <a:t>Audience </a:t>
                      </a:r>
                      <a:endParaRPr lang="en-US" sz="1800" dirty="0"/>
                    </a:p>
                  </a:txBody>
                  <a:tcPr marT="45715" marB="45715"/>
                </a:tc>
                <a:tc>
                  <a:txBody>
                    <a:bodyPr/>
                    <a:lstStyle/>
                    <a:p>
                      <a:r>
                        <a:rPr lang="en-US" sz="1800" dirty="0" smtClean="0"/>
                        <a:t>Method</a:t>
                      </a:r>
                      <a:r>
                        <a:rPr lang="en-US" sz="1800" baseline="0" dirty="0" smtClean="0"/>
                        <a:t> of Delivery</a:t>
                      </a:r>
                      <a:endParaRPr lang="en-US" sz="1800" dirty="0"/>
                    </a:p>
                  </a:txBody>
                  <a:tcPr marT="45715" marB="45715"/>
                </a:tc>
              </a:tr>
              <a:tr h="640068">
                <a:tc>
                  <a:txBody>
                    <a:bodyPr/>
                    <a:lstStyle/>
                    <a:p>
                      <a:r>
                        <a:rPr lang="en-US" sz="1800" dirty="0" smtClean="0"/>
                        <a:t>Example-</a:t>
                      </a:r>
                      <a:r>
                        <a:rPr lang="en-US" sz="1800" baseline="0" dirty="0" smtClean="0"/>
                        <a:t> 30 Day</a:t>
                      </a:r>
                      <a:endParaRPr lang="en-US" sz="1800" dirty="0"/>
                    </a:p>
                  </a:txBody>
                  <a:tcPr marT="45715" marB="45715"/>
                </a:tc>
                <a:tc>
                  <a:txBody>
                    <a:bodyPr/>
                    <a:lstStyle/>
                    <a:p>
                      <a:r>
                        <a:rPr lang="en-US" sz="1800" dirty="0" smtClean="0"/>
                        <a:t>Number of users who have logged into</a:t>
                      </a:r>
                      <a:r>
                        <a:rPr lang="en-US" sz="1800" baseline="0" dirty="0" smtClean="0"/>
                        <a:t> the system</a:t>
                      </a:r>
                      <a:endParaRPr lang="en-US" sz="1800" dirty="0"/>
                    </a:p>
                  </a:txBody>
                  <a:tcPr marT="45715" marB="45715"/>
                </a:tc>
                <a:tc>
                  <a:txBody>
                    <a:bodyPr/>
                    <a:lstStyle/>
                    <a:p>
                      <a:r>
                        <a:rPr lang="en-US" sz="1800" dirty="0" smtClean="0"/>
                        <a:t>System reports</a:t>
                      </a:r>
                      <a:endParaRPr lang="en-US" sz="1800" dirty="0"/>
                    </a:p>
                  </a:txBody>
                  <a:tcPr marT="45715" marB="45715"/>
                </a:tc>
                <a:tc>
                  <a:txBody>
                    <a:bodyPr/>
                    <a:lstStyle/>
                    <a:p>
                      <a:r>
                        <a:rPr lang="en-US" sz="1800" dirty="0" smtClean="0"/>
                        <a:t>HR Leadership</a:t>
                      </a:r>
                      <a:endParaRPr lang="en-US" sz="1800" dirty="0"/>
                    </a:p>
                  </a:txBody>
                  <a:tcPr marT="45715" marB="45715"/>
                </a:tc>
                <a:tc>
                  <a:txBody>
                    <a:bodyPr/>
                    <a:lstStyle/>
                    <a:p>
                      <a:r>
                        <a:rPr lang="en-US" sz="1800" dirty="0" smtClean="0"/>
                        <a:t>Excel report</a:t>
                      </a:r>
                      <a:endParaRPr lang="en-US" sz="1800" dirty="0"/>
                    </a:p>
                  </a:txBody>
                  <a:tcPr marT="45715" marB="45715"/>
                </a:tc>
              </a:tr>
              <a:tr h="374324">
                <a:tc>
                  <a:txBody>
                    <a:bodyPr/>
                    <a:lstStyle/>
                    <a:p>
                      <a:endParaRPr lang="en-US" sz="1800" dirty="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a:p>
                  </a:txBody>
                  <a:tcPr marT="45715" marB="45715"/>
                </a:tc>
              </a:tr>
              <a:tr h="374324">
                <a:tc>
                  <a:txBody>
                    <a:bodyPr/>
                    <a:lstStyle/>
                    <a:p>
                      <a:endParaRPr lang="en-US" sz="1800" dirty="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dirty="0"/>
                    </a:p>
                  </a:txBody>
                  <a:tcPr marT="45715" marB="45715"/>
                </a:tc>
              </a:tr>
              <a:tr h="374324">
                <a:tc>
                  <a:txBody>
                    <a:bodyPr/>
                    <a:lstStyle/>
                    <a:p>
                      <a:endParaRPr lang="en-US" sz="1800" dirty="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dirty="0" smtClean="0"/>
                    </a:p>
                  </a:txBody>
                  <a:tcPr marT="45715" marB="45715"/>
                </a:tc>
              </a:tr>
              <a:tr h="374324">
                <a:tc>
                  <a:txBody>
                    <a:bodyPr/>
                    <a:lstStyle/>
                    <a:p>
                      <a:endParaRPr lang="en-US" sz="1800" dirty="0"/>
                    </a:p>
                  </a:txBody>
                  <a:tcPr marT="45715" marB="45715"/>
                </a:tc>
                <a:tc>
                  <a:txBody>
                    <a:bodyPr/>
                    <a:lstStyle/>
                    <a:p>
                      <a:endParaRPr lang="en-US" sz="1800"/>
                    </a:p>
                  </a:txBody>
                  <a:tcPr marT="45715" marB="45715"/>
                </a:tc>
                <a:tc>
                  <a:txBody>
                    <a:bodyPr/>
                    <a:lstStyle/>
                    <a:p>
                      <a:endParaRPr lang="en-US" sz="1800" dirty="0"/>
                    </a:p>
                  </a:txBody>
                  <a:tcPr marT="45715" marB="45715"/>
                </a:tc>
                <a:tc>
                  <a:txBody>
                    <a:bodyPr/>
                    <a:lstStyle/>
                    <a:p>
                      <a:endParaRPr lang="en-US" sz="1800"/>
                    </a:p>
                  </a:txBody>
                  <a:tcPr marT="45715" marB="45715"/>
                </a:tc>
                <a:tc>
                  <a:txBody>
                    <a:bodyPr/>
                    <a:lstStyle/>
                    <a:p>
                      <a:endParaRPr lang="en-US" sz="1800" dirty="0" smtClean="0"/>
                    </a:p>
                  </a:txBody>
                  <a:tcPr marT="45715" marB="45715"/>
                </a:tc>
              </a:tr>
              <a:tr h="374324">
                <a:tc>
                  <a:txBody>
                    <a:bodyPr/>
                    <a:lstStyle/>
                    <a:p>
                      <a:endParaRPr lang="en-US" sz="1800" dirty="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dirty="0" smtClean="0"/>
                    </a:p>
                  </a:txBody>
                  <a:tcPr marT="45715" marB="45715"/>
                </a:tc>
              </a:tr>
            </a:tbl>
          </a:graphicData>
        </a:graphic>
      </p:graphicFrame>
      <p:sp>
        <p:nvSpPr>
          <p:cNvPr id="8" name="TextBox 7"/>
          <p:cNvSpPr txBox="1"/>
          <p:nvPr/>
        </p:nvSpPr>
        <p:spPr>
          <a:xfrm>
            <a:off x="457200" y="1752600"/>
            <a:ext cx="8458200" cy="1862048"/>
          </a:xfrm>
          <a:prstGeom prst="rect">
            <a:avLst/>
          </a:prstGeom>
          <a:noFill/>
        </p:spPr>
        <p:txBody>
          <a:bodyPr>
            <a:spAutoFit/>
          </a:bodyPr>
          <a:lstStyle/>
          <a:p>
            <a:pPr algn="ctr" fontAlgn="auto">
              <a:spcBef>
                <a:spcPts val="0"/>
              </a:spcBef>
              <a:spcAft>
                <a:spcPts val="0"/>
              </a:spcAft>
              <a:defRPr/>
            </a:pPr>
            <a:r>
              <a:rPr lang="en-US" sz="11500" dirty="0">
                <a:solidFill>
                  <a:schemeClr val="tx1">
                    <a:alpha val="20000"/>
                  </a:schemeClr>
                </a:solidFill>
                <a:latin typeface="+mn-lt"/>
                <a:cs typeface="+mn-cs"/>
              </a:rPr>
              <a:t>Example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4648200" y="1360488"/>
            <a:ext cx="4191000" cy="4887912"/>
          </a:xfrm>
          <a:prstGeom prst="roundRect">
            <a:avLst>
              <a:gd name="adj" fmla="val 6883"/>
            </a:avLst>
          </a:prstGeom>
          <a:gradFill flip="none" rotWithShape="1">
            <a:gsLst>
              <a:gs pos="0">
                <a:schemeClr val="accent2">
                  <a:alpha val="84000"/>
                </a:schemeClr>
              </a:gs>
              <a:gs pos="100000">
                <a:schemeClr val="accent6">
                  <a:lumMod val="60000"/>
                  <a:lumOff val="40000"/>
                  <a:alpha val="62000"/>
                </a:schemeClr>
              </a:gs>
            </a:gsLst>
            <a:lin ang="16200000" scaled="1"/>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6" name="Rounded Rectangle 5"/>
          <p:cNvSpPr/>
          <p:nvPr/>
        </p:nvSpPr>
        <p:spPr bwMode="auto">
          <a:xfrm>
            <a:off x="304800" y="1360488"/>
            <a:ext cx="4191000" cy="4887912"/>
          </a:xfrm>
          <a:prstGeom prst="roundRect">
            <a:avLst>
              <a:gd name="adj" fmla="val 6883"/>
            </a:avLst>
          </a:prstGeom>
          <a:gradFill flip="none" rotWithShape="1">
            <a:gsLst>
              <a:gs pos="0">
                <a:schemeClr val="tx1">
                  <a:alpha val="75000"/>
                </a:schemeClr>
              </a:gs>
              <a:gs pos="100000">
                <a:schemeClr val="accent1"/>
              </a:gs>
            </a:gsLst>
            <a:lin ang="16200000" scaled="1"/>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34" charset="-128"/>
            </a:endParaRPr>
          </a:p>
        </p:txBody>
      </p:sp>
      <p:sp>
        <p:nvSpPr>
          <p:cNvPr id="7" name="TextBox 6"/>
          <p:cNvSpPr txBox="1"/>
          <p:nvPr/>
        </p:nvSpPr>
        <p:spPr>
          <a:xfrm>
            <a:off x="457200" y="1752600"/>
            <a:ext cx="4038600" cy="4154488"/>
          </a:xfrm>
          <a:prstGeom prst="rect">
            <a:avLst/>
          </a:prstGeom>
          <a:noFill/>
        </p:spPr>
        <p:txBody>
          <a:bodyPr>
            <a:spAutoFit/>
          </a:bodyPr>
          <a:lstStyle/>
          <a:p>
            <a:pPr fontAlgn="auto">
              <a:spcBef>
                <a:spcPts val="0"/>
              </a:spcBef>
              <a:spcAft>
                <a:spcPts val="0"/>
              </a:spcAft>
              <a:defRPr/>
            </a:pPr>
            <a:r>
              <a:rPr lang="en-US" sz="4000" b="1" i="1" dirty="0">
                <a:solidFill>
                  <a:schemeClr val="bg1"/>
                </a:solidFill>
                <a:latin typeface="Arial" pitchFamily="34" charset="0"/>
                <a:cs typeface="Arial" pitchFamily="34" charset="0"/>
              </a:rPr>
              <a:t>IS</a:t>
            </a:r>
            <a:r>
              <a:rPr lang="en-US" sz="4000" dirty="0">
                <a:solidFill>
                  <a:schemeClr val="bg1"/>
                </a:solidFill>
                <a:latin typeface="Arial" pitchFamily="34" charset="0"/>
                <a:cs typeface="Arial" pitchFamily="34" charset="0"/>
              </a:rPr>
              <a:t> about:</a:t>
            </a:r>
          </a:p>
          <a:p>
            <a:pPr marL="228600" indent="-228600" fontAlgn="auto">
              <a:spcBef>
                <a:spcPts val="0"/>
              </a:spcBef>
              <a:spcAft>
                <a:spcPts val="0"/>
              </a:spcAft>
              <a:buFont typeface="Wingdings" pitchFamily="2" charset="2"/>
              <a:buChar char="§"/>
              <a:defRPr/>
            </a:pPr>
            <a:r>
              <a:rPr lang="en-US" sz="2800" dirty="0">
                <a:solidFill>
                  <a:schemeClr val="bg1"/>
                </a:solidFill>
                <a:latin typeface="Arial" pitchFamily="34" charset="0"/>
                <a:cs typeface="Arial" pitchFamily="34" charset="0"/>
              </a:rPr>
              <a:t>A practical approach to orchestrating change</a:t>
            </a:r>
          </a:p>
          <a:p>
            <a:pPr marL="228600" indent="-228600" fontAlgn="auto">
              <a:spcBef>
                <a:spcPts val="0"/>
              </a:spcBef>
              <a:spcAft>
                <a:spcPts val="0"/>
              </a:spcAft>
              <a:buFont typeface="Wingdings" pitchFamily="2" charset="2"/>
              <a:buChar char="§"/>
              <a:defRPr/>
            </a:pPr>
            <a:r>
              <a:rPr lang="en-US" sz="2800" dirty="0">
                <a:solidFill>
                  <a:schemeClr val="bg1"/>
                </a:solidFill>
                <a:latin typeface="Arial" pitchFamily="34" charset="0"/>
                <a:cs typeface="Arial" pitchFamily="34" charset="0"/>
              </a:rPr>
              <a:t>What people need in order to be able to change</a:t>
            </a:r>
          </a:p>
          <a:p>
            <a:pPr marL="228600" indent="-228600" fontAlgn="auto">
              <a:spcBef>
                <a:spcPts val="0"/>
              </a:spcBef>
              <a:spcAft>
                <a:spcPts val="0"/>
              </a:spcAft>
              <a:buFont typeface="Wingdings" pitchFamily="2" charset="2"/>
              <a:buChar char="§"/>
              <a:defRPr/>
            </a:pPr>
            <a:r>
              <a:rPr lang="en-US" sz="2800" dirty="0">
                <a:solidFill>
                  <a:schemeClr val="bg1"/>
                </a:solidFill>
                <a:latin typeface="Arial" pitchFamily="34" charset="0"/>
                <a:cs typeface="Arial" pitchFamily="34" charset="0"/>
              </a:rPr>
              <a:t>Laying foundation for a successful transition</a:t>
            </a:r>
          </a:p>
          <a:p>
            <a:pPr marL="228600" indent="-228600" fontAlgn="auto">
              <a:spcBef>
                <a:spcPts val="0"/>
              </a:spcBef>
              <a:spcAft>
                <a:spcPts val="0"/>
              </a:spcAft>
              <a:buFont typeface="Wingdings" pitchFamily="2" charset="2"/>
              <a:buChar char="§"/>
              <a:defRPr/>
            </a:pPr>
            <a:endParaRPr lang="en-US" sz="2800" dirty="0">
              <a:solidFill>
                <a:schemeClr val="bg1"/>
              </a:solidFill>
              <a:latin typeface="+mn-lt"/>
              <a:cs typeface="+mn-cs"/>
            </a:endParaRPr>
          </a:p>
        </p:txBody>
      </p:sp>
      <p:sp>
        <p:nvSpPr>
          <p:cNvPr id="8" name="TextBox 7"/>
          <p:cNvSpPr txBox="1"/>
          <p:nvPr/>
        </p:nvSpPr>
        <p:spPr>
          <a:xfrm>
            <a:off x="4648200" y="1752600"/>
            <a:ext cx="4038600" cy="3724275"/>
          </a:xfrm>
          <a:prstGeom prst="rect">
            <a:avLst/>
          </a:prstGeom>
          <a:noFill/>
        </p:spPr>
        <p:txBody>
          <a:bodyPr>
            <a:spAutoFit/>
          </a:bodyPr>
          <a:lstStyle/>
          <a:p>
            <a:pPr fontAlgn="auto">
              <a:spcBef>
                <a:spcPts val="0"/>
              </a:spcBef>
              <a:spcAft>
                <a:spcPts val="0"/>
              </a:spcAft>
              <a:defRPr/>
            </a:pPr>
            <a:r>
              <a:rPr lang="en-US" sz="4000" b="1" i="1" dirty="0">
                <a:solidFill>
                  <a:schemeClr val="bg1"/>
                </a:solidFill>
                <a:latin typeface="Arial" pitchFamily="34" charset="0"/>
                <a:cs typeface="Arial" pitchFamily="34" charset="0"/>
              </a:rPr>
              <a:t>IS NOT </a:t>
            </a:r>
            <a:r>
              <a:rPr lang="en-US" sz="4000" dirty="0">
                <a:solidFill>
                  <a:schemeClr val="bg1"/>
                </a:solidFill>
                <a:latin typeface="Arial" pitchFamily="34" charset="0"/>
                <a:cs typeface="Arial" pitchFamily="34" charset="0"/>
              </a:rPr>
              <a:t>about:</a:t>
            </a:r>
          </a:p>
          <a:p>
            <a:pPr marL="228600" indent="-228600" fontAlgn="auto">
              <a:spcBef>
                <a:spcPts val="0"/>
              </a:spcBef>
              <a:spcAft>
                <a:spcPts val="0"/>
              </a:spcAft>
              <a:buFont typeface="Wingdings" pitchFamily="2" charset="2"/>
              <a:buChar char="§"/>
              <a:defRPr/>
            </a:pPr>
            <a:r>
              <a:rPr lang="en-US" sz="2800" dirty="0">
                <a:solidFill>
                  <a:schemeClr val="bg1"/>
                </a:solidFill>
                <a:latin typeface="Arial" pitchFamily="34" charset="0"/>
                <a:cs typeface="Arial" pitchFamily="34" charset="0"/>
              </a:rPr>
              <a:t>Change theory</a:t>
            </a:r>
          </a:p>
          <a:p>
            <a:pPr marL="228600" indent="-228600" fontAlgn="auto">
              <a:spcBef>
                <a:spcPts val="0"/>
              </a:spcBef>
              <a:spcAft>
                <a:spcPts val="0"/>
              </a:spcAft>
              <a:buFont typeface="Wingdings" pitchFamily="2" charset="2"/>
              <a:buChar char="§"/>
              <a:defRPr/>
            </a:pPr>
            <a:r>
              <a:rPr lang="en-US" sz="2800" dirty="0">
                <a:solidFill>
                  <a:schemeClr val="bg1"/>
                </a:solidFill>
                <a:latin typeface="Arial" pitchFamily="34" charset="0"/>
                <a:cs typeface="Arial" pitchFamily="34" charset="0"/>
              </a:rPr>
              <a:t>An endorsement of any one of the hundreds of change models out there (we’re change model agnostic)</a:t>
            </a:r>
          </a:p>
        </p:txBody>
      </p:sp>
      <p:sp>
        <p:nvSpPr>
          <p:cNvPr id="39942" name="Title 1"/>
          <p:cNvSpPr>
            <a:spLocks noGrp="1"/>
          </p:cNvSpPr>
          <p:nvPr>
            <p:ph type="title"/>
          </p:nvPr>
        </p:nvSpPr>
        <p:spPr/>
        <p:txBody>
          <a:bodyPr/>
          <a:lstStyle/>
          <a:p>
            <a:pPr eaLnBrk="1" hangingPunct="1"/>
            <a:r>
              <a:rPr lang="en-US" smtClean="0">
                <a:latin typeface="Arial" charset="0"/>
                <a:cs typeface="Arial" charset="0"/>
              </a:rPr>
              <a:t>Our Conversation Today…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latin typeface="Arial" charset="0"/>
                <a:cs typeface="Arial" charset="0"/>
              </a:rPr>
              <a:t>Establish Controls</a:t>
            </a:r>
          </a:p>
        </p:txBody>
      </p:sp>
      <p:sp>
        <p:nvSpPr>
          <p:cNvPr id="4" name="Slide Number Placeholder 3"/>
          <p:cNvSpPr>
            <a:spLocks noGrp="1"/>
          </p:cNvSpPr>
          <p:nvPr>
            <p:ph type="sldNum" sz="quarter" idx="12"/>
          </p:nvPr>
        </p:nvSpPr>
        <p:spPr>
          <a:xfrm>
            <a:off x="6019800" y="6459538"/>
            <a:ext cx="2133600" cy="365125"/>
          </a:xfrm>
        </p:spPr>
        <p:txBody>
          <a:bodyPr/>
          <a:lstStyle/>
          <a:p>
            <a:pPr algn="ctr">
              <a:defRPr/>
            </a:pPr>
            <a:fld id="{A3698C2D-4363-4A65-966D-D4E0AE9A138D}" type="slidenum">
              <a:rPr lang="en-US">
                <a:solidFill>
                  <a:schemeClr val="tx1">
                    <a:tint val="75000"/>
                  </a:schemeClr>
                </a:solidFill>
              </a:rPr>
              <a:pPr algn="ctr">
                <a:defRPr/>
              </a:pPr>
              <a:t>30</a:t>
            </a:fld>
            <a:endParaRPr lang="en-US" sz="900">
              <a:solidFill>
                <a:schemeClr val="tx1">
                  <a:tint val="75000"/>
                </a:schemeClr>
              </a:solidFill>
            </a:endParaRPr>
          </a:p>
        </p:txBody>
      </p:sp>
      <p:sp>
        <p:nvSpPr>
          <p:cNvPr id="3" name="Rectangular Callout 2"/>
          <p:cNvSpPr/>
          <p:nvPr/>
        </p:nvSpPr>
        <p:spPr>
          <a:xfrm>
            <a:off x="258763" y="1600200"/>
            <a:ext cx="6324600" cy="4419600"/>
          </a:xfrm>
          <a:prstGeom prst="wedgeRectCallout">
            <a:avLst>
              <a:gd name="adj1" fmla="val 54153"/>
              <a:gd name="adj2" fmla="val -36683"/>
            </a:avLst>
          </a:prstGeom>
          <a:gradFill flip="none" rotWithShape="1">
            <a:gsLst>
              <a:gs pos="57000">
                <a:schemeClr val="tx1"/>
              </a:gs>
              <a:gs pos="100000">
                <a:schemeClr val="accent1"/>
              </a:gs>
            </a:gsLst>
            <a:lin ang="5400000" scaled="1"/>
            <a:tileRect/>
          </a:gra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buFont typeface="Wingdings" pitchFamily="2" charset="2"/>
              <a:buChar char="§"/>
              <a:defRPr/>
            </a:pPr>
            <a:endParaRPr lang="en-US" sz="2400" dirty="0"/>
          </a:p>
        </p:txBody>
      </p:sp>
      <p:graphicFrame>
        <p:nvGraphicFramePr>
          <p:cNvPr id="12" name="Content Placeholder 8"/>
          <p:cNvGraphicFramePr>
            <a:graphicFrameLocks noGrp="1"/>
          </p:cNvGraphicFramePr>
          <p:nvPr>
            <p:ph idx="1"/>
            <p:extLst>
              <p:ext uri="{D42A27DB-BD31-4B8C-83A1-F6EECF244321}">
                <p14:modId xmlns:p14="http://schemas.microsoft.com/office/powerpoint/2010/main" val="512698854"/>
              </p:ext>
            </p:extLst>
          </p:nvPr>
        </p:nvGraphicFramePr>
        <p:xfrm>
          <a:off x="6858000" y="1066800"/>
          <a:ext cx="2133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05200" y="1787525"/>
            <a:ext cx="3048000" cy="3600986"/>
          </a:xfrm>
          <a:prstGeom prst="rect">
            <a:avLst/>
          </a:prstGeom>
          <a:noFill/>
        </p:spPr>
        <p:txBody>
          <a:bodyPr>
            <a:spAutoFit/>
          </a:bodyPr>
          <a:lstStyle/>
          <a:p>
            <a:pPr marL="342900" indent="-342900" fontAlgn="auto">
              <a:spcBef>
                <a:spcPts val="0"/>
              </a:spcBef>
              <a:spcAft>
                <a:spcPts val="1200"/>
              </a:spcAft>
              <a:buFont typeface="Wingdings" pitchFamily="2" charset="2"/>
              <a:buChar char="§"/>
              <a:defRPr/>
            </a:pPr>
            <a:r>
              <a:rPr lang="en-US" dirty="0">
                <a:solidFill>
                  <a:schemeClr val="bg1"/>
                </a:solidFill>
                <a:latin typeface="+mn-lt"/>
                <a:cs typeface="+mn-cs"/>
              </a:rPr>
              <a:t>Develop a Change Management project plan</a:t>
            </a:r>
          </a:p>
          <a:p>
            <a:pPr marL="342900" indent="-342900" fontAlgn="auto">
              <a:spcBef>
                <a:spcPts val="0"/>
              </a:spcBef>
              <a:spcAft>
                <a:spcPts val="1200"/>
              </a:spcAft>
              <a:buFont typeface="Wingdings" pitchFamily="2" charset="2"/>
              <a:buChar char="§"/>
              <a:defRPr/>
            </a:pPr>
            <a:r>
              <a:rPr lang="en-US" dirty="0" smtClean="0">
                <a:solidFill>
                  <a:schemeClr val="bg1"/>
                </a:solidFill>
                <a:latin typeface="+mn-lt"/>
                <a:cs typeface="+mn-cs"/>
              </a:rPr>
              <a:t>Determine team structure to deliver change management</a:t>
            </a:r>
            <a:endParaRPr lang="en-US" dirty="0">
              <a:solidFill>
                <a:schemeClr val="bg1"/>
              </a:solidFill>
              <a:latin typeface="+mn-lt"/>
              <a:cs typeface="+mn-cs"/>
            </a:endParaRPr>
          </a:p>
          <a:p>
            <a:pPr marL="342900" indent="-342900" fontAlgn="auto">
              <a:spcBef>
                <a:spcPts val="0"/>
              </a:spcBef>
              <a:spcAft>
                <a:spcPts val="1200"/>
              </a:spcAft>
              <a:buFont typeface="Wingdings" pitchFamily="2" charset="2"/>
              <a:buChar char="§"/>
              <a:defRPr/>
            </a:pPr>
            <a:r>
              <a:rPr lang="en-US" dirty="0" smtClean="0">
                <a:solidFill>
                  <a:schemeClr val="bg1"/>
                </a:solidFill>
                <a:latin typeface="+mn-lt"/>
                <a:cs typeface="+mn-cs"/>
              </a:rPr>
              <a:t>Understand post go-live process to ensure continued reinforcement and change process</a:t>
            </a:r>
            <a:endParaRPr lang="en-US" dirty="0">
              <a:solidFill>
                <a:schemeClr val="bg1"/>
              </a:solidFill>
              <a:latin typeface="+mn-lt"/>
              <a:cs typeface="+mn-cs"/>
            </a:endParaRPr>
          </a:p>
          <a:p>
            <a:pPr marL="342900" indent="-342900" fontAlgn="auto">
              <a:spcBef>
                <a:spcPts val="0"/>
              </a:spcBef>
              <a:spcAft>
                <a:spcPts val="1200"/>
              </a:spcAft>
              <a:buFont typeface="Wingdings" pitchFamily="2" charset="2"/>
              <a:buChar char="§"/>
              <a:defRPr/>
            </a:pPr>
            <a:r>
              <a:rPr lang="en-US" dirty="0">
                <a:solidFill>
                  <a:schemeClr val="bg1"/>
                </a:solidFill>
                <a:latin typeface="+mn-lt"/>
                <a:cs typeface="+mn-cs"/>
              </a:rPr>
              <a:t>Establish feedback </a:t>
            </a:r>
            <a:r>
              <a:rPr lang="en-US" dirty="0" smtClean="0">
                <a:solidFill>
                  <a:schemeClr val="bg1"/>
                </a:solidFill>
                <a:latin typeface="+mn-lt"/>
                <a:cs typeface="+mn-cs"/>
              </a:rPr>
              <a:t>channels</a:t>
            </a:r>
            <a:endParaRPr lang="en-US" dirty="0">
              <a:solidFill>
                <a:schemeClr val="bg1"/>
              </a:solidFill>
              <a:latin typeface="+mn-lt"/>
              <a:cs typeface="+mn-cs"/>
            </a:endParaRPr>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40022" r="7038"/>
          <a:stretch/>
        </p:blipFill>
        <p:spPr>
          <a:xfrm flipH="1">
            <a:off x="466475" y="1787524"/>
            <a:ext cx="2886325" cy="4079876"/>
          </a:xfrm>
          <a:prstGeom prst="rect">
            <a:avLst/>
          </a:prstGeom>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noGrp="1"/>
          </p:cNvGraphicFramePr>
          <p:nvPr>
            <p:ph idx="1"/>
            <p:extLst>
              <p:ext uri="{D42A27DB-BD31-4B8C-83A1-F6EECF244321}">
                <p14:modId xmlns:p14="http://schemas.microsoft.com/office/powerpoint/2010/main" val="3693373926"/>
              </p:ext>
            </p:extLst>
          </p:nvPr>
        </p:nvGraphicFramePr>
        <p:xfrm>
          <a:off x="6858000" y="1066800"/>
          <a:ext cx="213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515" name="Title 1"/>
          <p:cNvSpPr>
            <a:spLocks noGrp="1"/>
          </p:cNvSpPr>
          <p:nvPr>
            <p:ph type="title"/>
          </p:nvPr>
        </p:nvSpPr>
        <p:spPr/>
        <p:txBody>
          <a:bodyPr/>
          <a:lstStyle/>
          <a:p>
            <a:pPr eaLnBrk="1" hangingPunct="1"/>
            <a:r>
              <a:rPr lang="en-US" smtClean="0">
                <a:latin typeface="Arial" charset="0"/>
                <a:cs typeface="Arial" charset="0"/>
              </a:rPr>
              <a:t>Roles Needed to Execute Change</a:t>
            </a:r>
          </a:p>
        </p:txBody>
      </p:sp>
      <p:sp>
        <p:nvSpPr>
          <p:cNvPr id="7" name="Rectangular Callout 6"/>
          <p:cNvSpPr/>
          <p:nvPr/>
        </p:nvSpPr>
        <p:spPr>
          <a:xfrm>
            <a:off x="258763" y="1600200"/>
            <a:ext cx="6324600" cy="4572000"/>
          </a:xfrm>
          <a:prstGeom prst="wedgeRectCallout">
            <a:avLst>
              <a:gd name="adj1" fmla="val 54635"/>
              <a:gd name="adj2" fmla="val -33350"/>
            </a:avLst>
          </a:prstGeom>
          <a:gradFill flip="none" rotWithShape="1">
            <a:gsLst>
              <a:gs pos="54000">
                <a:schemeClr val="tx1"/>
              </a:gs>
              <a:gs pos="100000">
                <a:schemeClr val="accent1"/>
              </a:gs>
            </a:gsLst>
            <a:lin ang="5400000" scaled="1"/>
            <a:tileRect/>
          </a:gra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dirty="0"/>
          </a:p>
        </p:txBody>
      </p:sp>
      <p:sp>
        <p:nvSpPr>
          <p:cNvPr id="4" name="Slide Number Placeholder 3"/>
          <p:cNvSpPr>
            <a:spLocks noGrp="1"/>
          </p:cNvSpPr>
          <p:nvPr>
            <p:ph type="sldNum" sz="quarter" idx="12"/>
          </p:nvPr>
        </p:nvSpPr>
        <p:spPr>
          <a:xfrm>
            <a:off x="6019800" y="6459538"/>
            <a:ext cx="2133600" cy="365125"/>
          </a:xfrm>
        </p:spPr>
        <p:txBody>
          <a:bodyPr/>
          <a:lstStyle/>
          <a:p>
            <a:pPr algn="ctr">
              <a:defRPr/>
            </a:pPr>
            <a:fld id="{8173FBFE-8155-4C02-AC19-F2C1B41D1133}" type="slidenum">
              <a:rPr lang="en-US">
                <a:solidFill>
                  <a:schemeClr val="tx1">
                    <a:tint val="75000"/>
                  </a:schemeClr>
                </a:solidFill>
              </a:rPr>
              <a:pPr algn="ctr">
                <a:defRPr/>
              </a:pPr>
              <a:t>31</a:t>
            </a:fld>
            <a:endParaRPr lang="en-US" sz="900">
              <a:solidFill>
                <a:schemeClr val="tx1">
                  <a:tint val="75000"/>
                </a:schemeClr>
              </a:solidFill>
            </a:endParaRPr>
          </a:p>
        </p:txBody>
      </p:sp>
      <p:graphicFrame>
        <p:nvGraphicFramePr>
          <p:cNvPr id="5" name="Diagram 4"/>
          <p:cNvGraphicFramePr/>
          <p:nvPr>
            <p:extLst>
              <p:ext uri="{D42A27DB-BD31-4B8C-83A1-F6EECF244321}">
                <p14:modId xmlns:p14="http://schemas.microsoft.com/office/powerpoint/2010/main" val="1657975479"/>
              </p:ext>
            </p:extLst>
          </p:nvPr>
        </p:nvGraphicFramePr>
        <p:xfrm>
          <a:off x="1325880" y="1790700"/>
          <a:ext cx="4191000" cy="419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latin typeface="Arial" charset="0"/>
                <a:cs typeface="Arial" charset="0"/>
              </a:rPr>
              <a:t>Change Roles &amp; Action Plan</a:t>
            </a:r>
          </a:p>
        </p:txBody>
      </p:sp>
      <p:sp>
        <p:nvSpPr>
          <p:cNvPr id="3" name="Content Placeholder 2"/>
          <p:cNvSpPr>
            <a:spLocks noGrp="1"/>
          </p:cNvSpPr>
          <p:nvPr>
            <p:ph idx="1"/>
          </p:nvPr>
        </p:nvSpPr>
        <p:spPr>
          <a:xfrm>
            <a:off x="228600" y="1066800"/>
            <a:ext cx="8669338" cy="5105400"/>
          </a:xfrm>
        </p:spPr>
        <p:txBody>
          <a:bodyPr rtlCol="0">
            <a:normAutofit/>
          </a:bodyPr>
          <a:lstStyle/>
          <a:p>
            <a:pPr marL="174625" lvl="1" indent="0" eaLnBrk="1" fontAlgn="auto" hangingPunct="1">
              <a:spcAft>
                <a:spcPts val="0"/>
              </a:spcAft>
              <a:buClr>
                <a:schemeClr val="accent6"/>
              </a:buClr>
              <a:buFont typeface="Wingdings" pitchFamily="2" charset="2"/>
              <a:buNone/>
              <a:defRPr/>
            </a:pPr>
            <a:endParaRPr lang="en-US" dirty="0" smtClean="0"/>
          </a:p>
          <a:p>
            <a:pPr lvl="1" eaLnBrk="1" fontAlgn="auto" hangingPunct="1">
              <a:spcAft>
                <a:spcPts val="0"/>
              </a:spcAft>
              <a:buClr>
                <a:schemeClr val="accent6"/>
              </a:buClr>
              <a:defRPr/>
            </a:pPr>
            <a:endParaRPr lang="en-US" dirty="0"/>
          </a:p>
        </p:txBody>
      </p:sp>
      <p:sp>
        <p:nvSpPr>
          <p:cNvPr id="4" name="Footer Placeholder 3"/>
          <p:cNvSpPr>
            <a:spLocks noGrp="1"/>
          </p:cNvSpPr>
          <p:nvPr>
            <p:ph type="ftr" sz="quarter" idx="15"/>
          </p:nvPr>
        </p:nvSpPr>
        <p:spPr/>
        <p:txBody>
          <a:bodyPr/>
          <a:lstStyle/>
          <a:p>
            <a:pPr>
              <a:defRPr/>
            </a:pPr>
            <a:r>
              <a:rPr lang="en-US">
                <a:solidFill>
                  <a:srgbClr val="FFFFFF">
                    <a:lumMod val="50000"/>
                  </a:srgbClr>
                </a:solidFill>
              </a:rPr>
              <a:t>All information herein is strictly confidential and may not be shared or reproduced.</a:t>
            </a:r>
          </a:p>
          <a:p>
            <a:pPr>
              <a:defRPr/>
            </a:pPr>
            <a:r>
              <a:rPr lang="en-US">
                <a:solidFill>
                  <a:srgbClr val="FFFFFF">
                    <a:lumMod val="50000"/>
                  </a:srgbClr>
                </a:solidFill>
              </a:rPr>
              <a:t>Cornerstone &amp; Cornerstone OnDemand are registered trademarks of Cornerstone On Demand, Inc. Cornerstone OnDemand </a:t>
            </a:r>
            <a:r>
              <a:rPr lang="en-US" sz="700">
                <a:solidFill>
                  <a:srgbClr val="FFFFFF">
                    <a:lumMod val="50000"/>
                  </a:srgbClr>
                </a:solidFill>
              </a:rPr>
              <a:t>©</a:t>
            </a:r>
            <a:r>
              <a:rPr lang="en-US">
                <a:solidFill>
                  <a:srgbClr val="FFFFFF">
                    <a:lumMod val="50000"/>
                  </a:srgbClr>
                </a:solidFill>
              </a:rPr>
              <a:t>2012</a:t>
            </a:r>
          </a:p>
        </p:txBody>
      </p:sp>
      <p:sp>
        <p:nvSpPr>
          <p:cNvPr id="5" name="Slide Number Placeholder 4"/>
          <p:cNvSpPr>
            <a:spLocks noGrp="1"/>
          </p:cNvSpPr>
          <p:nvPr>
            <p:ph type="sldNum" sz="quarter" idx="16"/>
          </p:nvPr>
        </p:nvSpPr>
        <p:spPr/>
        <p:txBody>
          <a:bodyPr/>
          <a:lstStyle/>
          <a:p>
            <a:pPr>
              <a:defRPr/>
            </a:pPr>
            <a:fld id="{4F1F50FE-EC2B-42BA-BC30-0A294CE53BE9}" type="slidenum">
              <a:rPr lang="en-US">
                <a:solidFill>
                  <a:srgbClr val="FFFFFF">
                    <a:lumMod val="50000"/>
                  </a:srgbClr>
                </a:solidFill>
              </a:rPr>
              <a:pPr>
                <a:defRPr/>
              </a:pPr>
              <a:t>32</a:t>
            </a:fld>
            <a:endParaRPr lang="en-US" dirty="0">
              <a:solidFill>
                <a:srgbClr val="FFFFFF">
                  <a:lumMod val="50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44540336"/>
              </p:ext>
            </p:extLst>
          </p:nvPr>
        </p:nvGraphicFramePr>
        <p:xfrm>
          <a:off x="228600" y="1371600"/>
          <a:ext cx="8686801" cy="4243069"/>
        </p:xfrm>
        <a:graphic>
          <a:graphicData uri="http://schemas.openxmlformats.org/drawingml/2006/table">
            <a:tbl>
              <a:tblPr firstRow="1" bandRow="1">
                <a:tableStyleId>{F5AB1C69-6EDB-4FF4-983F-18BD219EF322}</a:tableStyleId>
              </a:tblPr>
              <a:tblGrid>
                <a:gridCol w="1639019"/>
                <a:gridCol w="2628181"/>
                <a:gridCol w="1575249"/>
                <a:gridCol w="1306864"/>
                <a:gridCol w="1537488"/>
              </a:tblGrid>
              <a:tr h="1199887">
                <a:tc>
                  <a:txBody>
                    <a:bodyPr/>
                    <a:lstStyle/>
                    <a:p>
                      <a:r>
                        <a:rPr lang="en-US" sz="1800" dirty="0" smtClean="0"/>
                        <a:t>Change</a:t>
                      </a:r>
                      <a:r>
                        <a:rPr lang="en-US" sz="1800" baseline="0" dirty="0" smtClean="0"/>
                        <a:t> Role</a:t>
                      </a:r>
                      <a:endParaRPr lang="en-US" sz="1800" dirty="0"/>
                    </a:p>
                  </a:txBody>
                  <a:tcPr marT="45715" marB="45715"/>
                </a:tc>
                <a:tc>
                  <a:txBody>
                    <a:bodyPr/>
                    <a:lstStyle/>
                    <a:p>
                      <a:r>
                        <a:rPr lang="en-US" sz="1800" dirty="0" smtClean="0"/>
                        <a:t>Expectations</a:t>
                      </a:r>
                      <a:r>
                        <a:rPr lang="en-US" sz="1800" baseline="0" dirty="0" smtClean="0"/>
                        <a:t> Of Role</a:t>
                      </a:r>
                      <a:endParaRPr lang="en-US" sz="1800" dirty="0"/>
                    </a:p>
                  </a:txBody>
                  <a:tcPr marT="45715" marB="45715"/>
                </a:tc>
                <a:tc>
                  <a:txBody>
                    <a:bodyPr/>
                    <a:lstStyle/>
                    <a:p>
                      <a:r>
                        <a:rPr lang="en-US" sz="1800" dirty="0" smtClean="0"/>
                        <a:t>Organization</a:t>
                      </a:r>
                      <a:r>
                        <a:rPr lang="en-US" sz="1800" baseline="0" dirty="0" smtClean="0"/>
                        <a:t>al Unit</a:t>
                      </a:r>
                      <a:endParaRPr lang="en-US" sz="1800" dirty="0"/>
                    </a:p>
                  </a:txBody>
                  <a:tcPr marT="45715" marB="45715"/>
                </a:tc>
                <a:tc>
                  <a:txBody>
                    <a:bodyPr/>
                    <a:lstStyle/>
                    <a:p>
                      <a:r>
                        <a:rPr lang="en-US" sz="1800" dirty="0" smtClean="0"/>
                        <a:t>Name</a:t>
                      </a:r>
                      <a:endParaRPr lang="en-US" sz="1800" dirty="0"/>
                    </a:p>
                  </a:txBody>
                  <a:tcPr marT="45715" marB="45715"/>
                </a:tc>
                <a:tc>
                  <a:txBody>
                    <a:bodyPr/>
                    <a:lstStyle/>
                    <a:p>
                      <a:r>
                        <a:rPr lang="en-US" sz="1800" dirty="0" smtClean="0"/>
                        <a:t>Action</a:t>
                      </a:r>
                      <a:r>
                        <a:rPr lang="en-US" sz="1800" baseline="0" dirty="0" smtClean="0"/>
                        <a:t> Items</a:t>
                      </a:r>
                      <a:endParaRPr lang="en-US" sz="1800" dirty="0"/>
                    </a:p>
                  </a:txBody>
                  <a:tcPr marT="45715" marB="45715"/>
                </a:tc>
              </a:tr>
              <a:tr h="640068">
                <a:tc>
                  <a:txBody>
                    <a:bodyPr/>
                    <a:lstStyle/>
                    <a:p>
                      <a:r>
                        <a:rPr lang="en-US" sz="1800" dirty="0" smtClean="0"/>
                        <a:t>Authorizing</a:t>
                      </a:r>
                      <a:r>
                        <a:rPr lang="en-US" sz="1800" baseline="0" dirty="0" smtClean="0"/>
                        <a:t> Sponsor</a:t>
                      </a:r>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374324">
                <a:tc>
                  <a:txBody>
                    <a:bodyPr/>
                    <a:lstStyle/>
                    <a:p>
                      <a:r>
                        <a:rPr lang="en-US" sz="1800" dirty="0" smtClean="0"/>
                        <a:t>Reinforcing Sponsor</a:t>
                      </a:r>
                      <a:endParaRPr lang="en-US" sz="1800" dirty="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a:p>
                  </a:txBody>
                  <a:tcPr marT="45715" marB="45715"/>
                </a:tc>
              </a:tr>
              <a:tr h="374324">
                <a:tc>
                  <a:txBody>
                    <a:bodyPr/>
                    <a:lstStyle/>
                    <a:p>
                      <a:r>
                        <a:rPr lang="en-US" sz="1800" dirty="0" smtClean="0"/>
                        <a:t>Change Advocates</a:t>
                      </a:r>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dirty="0"/>
                    </a:p>
                  </a:txBody>
                  <a:tcPr marT="45715" marB="45715"/>
                </a:tc>
              </a:tr>
              <a:tr h="374324">
                <a:tc>
                  <a:txBody>
                    <a:bodyPr/>
                    <a:lstStyle/>
                    <a:p>
                      <a:endParaRPr lang="en-US" sz="1800" dirty="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dirty="0" smtClean="0"/>
                    </a:p>
                  </a:txBody>
                  <a:tcPr marT="45715" marB="45715"/>
                </a:tc>
              </a:tr>
              <a:tr h="374324">
                <a:tc>
                  <a:txBody>
                    <a:bodyPr/>
                    <a:lstStyle/>
                    <a:p>
                      <a:endParaRPr lang="en-US" sz="1800" dirty="0"/>
                    </a:p>
                  </a:txBody>
                  <a:tcPr marT="45715" marB="45715"/>
                </a:tc>
                <a:tc>
                  <a:txBody>
                    <a:bodyPr/>
                    <a:lstStyle/>
                    <a:p>
                      <a:endParaRPr lang="en-US" sz="1800"/>
                    </a:p>
                  </a:txBody>
                  <a:tcPr marT="45715" marB="45715"/>
                </a:tc>
                <a:tc>
                  <a:txBody>
                    <a:bodyPr/>
                    <a:lstStyle/>
                    <a:p>
                      <a:endParaRPr lang="en-US" sz="1800" dirty="0"/>
                    </a:p>
                  </a:txBody>
                  <a:tcPr marT="45715" marB="45715"/>
                </a:tc>
                <a:tc>
                  <a:txBody>
                    <a:bodyPr/>
                    <a:lstStyle/>
                    <a:p>
                      <a:endParaRPr lang="en-US" sz="1800"/>
                    </a:p>
                  </a:txBody>
                  <a:tcPr marT="45715" marB="45715"/>
                </a:tc>
                <a:tc>
                  <a:txBody>
                    <a:bodyPr/>
                    <a:lstStyle/>
                    <a:p>
                      <a:endParaRPr lang="en-US" sz="1800" dirty="0" smtClean="0"/>
                    </a:p>
                  </a:txBody>
                  <a:tcPr marT="45715" marB="45715"/>
                </a:tc>
              </a:tr>
              <a:tr h="374324">
                <a:tc>
                  <a:txBody>
                    <a:bodyPr/>
                    <a:lstStyle/>
                    <a:p>
                      <a:endParaRPr lang="en-US" sz="1800" dirty="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a:p>
                  </a:txBody>
                  <a:tcPr marT="45715" marB="45715"/>
                </a:tc>
                <a:tc>
                  <a:txBody>
                    <a:bodyPr/>
                    <a:lstStyle/>
                    <a:p>
                      <a:endParaRPr lang="en-US" sz="1800" dirty="0" smtClean="0"/>
                    </a:p>
                  </a:txBody>
                  <a:tcPr marT="45715" marB="45715"/>
                </a:tc>
              </a:tr>
            </a:tbl>
          </a:graphicData>
        </a:graphic>
      </p:graphicFrame>
    </p:spTree>
    <p:extLst>
      <p:ext uri="{BB962C8B-B14F-4D97-AF65-F5344CB8AC3E}">
        <p14:creationId xmlns:p14="http://schemas.microsoft.com/office/powerpoint/2010/main" val="3530833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28600" y="2552700"/>
            <a:ext cx="8686800" cy="1790700"/>
          </a:xfrm>
        </p:spPr>
        <p:txBody>
          <a:bodyPr/>
          <a:lstStyle/>
          <a:p>
            <a:pPr eaLnBrk="1" hangingPunct="1"/>
            <a:r>
              <a:rPr lang="en-US" smtClean="0">
                <a:latin typeface="Arial" charset="0"/>
                <a:cs typeface="Arial" charset="0"/>
              </a:rPr>
              <a:t>Discover</a:t>
            </a:r>
          </a:p>
        </p:txBody>
      </p:sp>
      <p:sp>
        <p:nvSpPr>
          <p:cNvPr id="5" name="Footer Placeholder 4"/>
          <p:cNvSpPr>
            <a:spLocks noGrp="1"/>
          </p:cNvSpPr>
          <p:nvPr>
            <p:ph type="ftr" sz="quarter" idx="11"/>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t>©</a:t>
            </a:r>
            <a:r>
              <a:rPr lang="en-US"/>
              <a:t>2012</a:t>
            </a:r>
          </a:p>
        </p:txBody>
      </p:sp>
      <p:sp>
        <p:nvSpPr>
          <p:cNvPr id="6" name="Slide Number Placeholder 5"/>
          <p:cNvSpPr>
            <a:spLocks noGrp="1"/>
          </p:cNvSpPr>
          <p:nvPr>
            <p:ph type="sldNum" sz="quarter" idx="12"/>
          </p:nvPr>
        </p:nvSpPr>
        <p:spPr/>
        <p:txBody>
          <a:bodyPr/>
          <a:lstStyle/>
          <a:p>
            <a:pPr>
              <a:defRPr/>
            </a:pPr>
            <a:fld id="{80426091-3E96-46EC-A2BF-9DDB9B679010}" type="slidenum">
              <a:rPr lang="en-US"/>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latin typeface="Arial" charset="0"/>
                <a:cs typeface="Arial" charset="0"/>
              </a:rPr>
              <a:t>Review Experiences</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240496D0-7B1E-42F8-9D64-B0577CDB1ACB}" type="slidenum">
              <a:rPr lang="en-US"/>
              <a:pPr>
                <a:defRPr/>
              </a:pPr>
              <a:t>34</a:t>
            </a:fld>
            <a:endParaRPr lang="en-US" dirty="0"/>
          </a:p>
        </p:txBody>
      </p:sp>
      <p:graphicFrame>
        <p:nvGraphicFramePr>
          <p:cNvPr id="6" name="Content Placeholder 8"/>
          <p:cNvGraphicFramePr>
            <a:graphicFrameLocks/>
          </p:cNvGraphicFramePr>
          <p:nvPr>
            <p:extLst>
              <p:ext uri="{D42A27DB-BD31-4B8C-83A1-F6EECF244321}">
                <p14:modId xmlns:p14="http://schemas.microsoft.com/office/powerpoint/2010/main" val="2708939815"/>
              </p:ext>
            </p:extLst>
          </p:nvPr>
        </p:nvGraphicFramePr>
        <p:xfrm>
          <a:off x="6858000" y="1066800"/>
          <a:ext cx="2133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a:xfrm>
            <a:off x="258763" y="1600200"/>
            <a:ext cx="6324600" cy="4572000"/>
          </a:xfrm>
          <a:prstGeom prst="wedgeRectCallout">
            <a:avLst>
              <a:gd name="adj1" fmla="val 67135"/>
              <a:gd name="adj2" fmla="val -49600"/>
            </a:avLst>
          </a:prstGeom>
          <a:gradFill flip="none" rotWithShape="1">
            <a:gsLst>
              <a:gs pos="71000">
                <a:schemeClr val="tx2"/>
              </a:gs>
              <a:gs pos="100000">
                <a:schemeClr val="accent1"/>
              </a:gs>
            </a:gsLst>
            <a:lin ang="5400000" scaled="1"/>
            <a:tileRect/>
          </a:gra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1312" lvl="2" fontAlgn="auto">
              <a:spcBef>
                <a:spcPts val="0"/>
              </a:spcBef>
              <a:spcAft>
                <a:spcPts val="0"/>
              </a:spcAft>
              <a:defRPr/>
            </a:pPr>
            <a:endParaRPr lang="en-US" dirty="0"/>
          </a:p>
          <a:p>
            <a:pPr marL="174625" lvl="1" fontAlgn="auto">
              <a:spcBef>
                <a:spcPts val="0"/>
              </a:spcBef>
              <a:spcAft>
                <a:spcPts val="0"/>
              </a:spcAft>
              <a:defRPr/>
            </a:pPr>
            <a:endParaRPr lang="en-US" dirty="0"/>
          </a:p>
          <a:p>
            <a:pPr lvl="1" fontAlgn="auto">
              <a:spcBef>
                <a:spcPts val="0"/>
              </a:spcBef>
              <a:spcAft>
                <a:spcPts val="0"/>
              </a:spcAft>
              <a:defRPr/>
            </a:pPr>
            <a:endParaRPr lang="en-US" dirty="0"/>
          </a:p>
        </p:txBody>
      </p:sp>
      <p:sp>
        <p:nvSpPr>
          <p:cNvPr id="3" name="TextBox 2"/>
          <p:cNvSpPr txBox="1"/>
          <p:nvPr/>
        </p:nvSpPr>
        <p:spPr>
          <a:xfrm>
            <a:off x="3802063" y="2130147"/>
            <a:ext cx="2598737" cy="3508653"/>
          </a:xfrm>
          <a:prstGeom prst="rect">
            <a:avLst/>
          </a:prstGeom>
          <a:noFill/>
        </p:spPr>
        <p:txBody>
          <a:bodyPr wrap="square">
            <a:spAutoFit/>
          </a:bodyPr>
          <a:lstStyle/>
          <a:p>
            <a:pPr fontAlgn="auto">
              <a:spcBef>
                <a:spcPts val="0"/>
              </a:spcBef>
              <a:spcAft>
                <a:spcPts val="1200"/>
              </a:spcAft>
              <a:defRPr/>
            </a:pPr>
            <a:r>
              <a:rPr lang="en-US" sz="2000" dirty="0">
                <a:solidFill>
                  <a:schemeClr val="bg1"/>
                </a:solidFill>
                <a:latin typeface="Arial" pitchFamily="34" charset="0"/>
                <a:cs typeface="Arial" pitchFamily="34" charset="0"/>
              </a:rPr>
              <a:t>What roll outs have you experienced recently</a:t>
            </a:r>
            <a:r>
              <a:rPr lang="en-US" sz="2000" dirty="0" smtClean="0">
                <a:solidFill>
                  <a:schemeClr val="bg1"/>
                </a:solidFill>
                <a:latin typeface="Arial" pitchFamily="34" charset="0"/>
                <a:cs typeface="Arial" pitchFamily="34" charset="0"/>
              </a:rPr>
              <a:t>?</a:t>
            </a:r>
            <a:endParaRPr lang="en-US" sz="2000" dirty="0">
              <a:solidFill>
                <a:schemeClr val="bg1"/>
              </a:solidFill>
              <a:latin typeface="Arial" pitchFamily="34" charset="0"/>
              <a:cs typeface="Arial" pitchFamily="34" charset="0"/>
            </a:endParaRPr>
          </a:p>
          <a:p>
            <a:pPr marL="285750" indent="-285750" fontAlgn="auto">
              <a:spcBef>
                <a:spcPts val="0"/>
              </a:spcBef>
              <a:spcAft>
                <a:spcPts val="0"/>
              </a:spcAft>
              <a:buFont typeface="Wingdings" pitchFamily="2" charset="2"/>
              <a:buChar char="§"/>
              <a:defRPr/>
            </a:pPr>
            <a:r>
              <a:rPr lang="en-US" dirty="0">
                <a:solidFill>
                  <a:schemeClr val="bg1"/>
                </a:solidFill>
                <a:latin typeface="Arial" pitchFamily="34" charset="0"/>
                <a:cs typeface="Arial" pitchFamily="34" charset="0"/>
              </a:rPr>
              <a:t>What worked well?</a:t>
            </a:r>
          </a:p>
          <a:p>
            <a:pPr fontAlgn="auto">
              <a:spcBef>
                <a:spcPts val="0"/>
              </a:spcBef>
              <a:spcAft>
                <a:spcPts val="0"/>
              </a:spcAft>
              <a:defRPr/>
            </a:pPr>
            <a:endParaRPr lang="en-US" dirty="0">
              <a:solidFill>
                <a:schemeClr val="bg1"/>
              </a:solidFill>
              <a:latin typeface="Arial" pitchFamily="34" charset="0"/>
              <a:cs typeface="Arial" pitchFamily="34" charset="0"/>
            </a:endParaRPr>
          </a:p>
          <a:p>
            <a:pPr marL="742950" lvl="1" indent="-285750" fontAlgn="auto">
              <a:spcBef>
                <a:spcPts val="0"/>
              </a:spcBef>
              <a:spcAft>
                <a:spcPts val="0"/>
              </a:spcAft>
              <a:buFont typeface="Wingdings" pitchFamily="2" charset="2"/>
              <a:buChar char="§"/>
              <a:defRPr/>
            </a:pPr>
            <a:r>
              <a:rPr lang="en-US" sz="1600" dirty="0">
                <a:solidFill>
                  <a:schemeClr val="bg1"/>
                </a:solidFill>
                <a:latin typeface="Arial" pitchFamily="34" charset="0"/>
                <a:cs typeface="Arial" pitchFamily="34" charset="0"/>
              </a:rPr>
              <a:t>What do you want to duplicate?</a:t>
            </a:r>
            <a:endParaRPr lang="en-US" dirty="0">
              <a:solidFill>
                <a:schemeClr val="bg1"/>
              </a:solidFill>
              <a:latin typeface="Arial" pitchFamily="34" charset="0"/>
              <a:cs typeface="Arial" pitchFamily="34" charset="0"/>
            </a:endParaRPr>
          </a:p>
          <a:p>
            <a:pPr marL="3175" indent="-285750" fontAlgn="auto">
              <a:spcBef>
                <a:spcPts val="0"/>
              </a:spcBef>
              <a:spcAft>
                <a:spcPts val="0"/>
              </a:spcAft>
              <a:buFont typeface="Wingdings" pitchFamily="2" charset="2"/>
              <a:buChar char="§"/>
              <a:defRPr/>
            </a:pPr>
            <a:endParaRPr lang="en-US" dirty="0">
              <a:solidFill>
                <a:schemeClr val="bg1"/>
              </a:solidFill>
              <a:latin typeface="Arial" pitchFamily="34" charset="0"/>
              <a:cs typeface="Arial" pitchFamily="34" charset="0"/>
            </a:endParaRPr>
          </a:p>
          <a:p>
            <a:pPr marL="285750" indent="-285750" fontAlgn="auto">
              <a:spcBef>
                <a:spcPts val="0"/>
              </a:spcBef>
              <a:spcAft>
                <a:spcPts val="0"/>
              </a:spcAft>
              <a:buFont typeface="Wingdings" pitchFamily="2" charset="2"/>
              <a:buChar char="§"/>
              <a:defRPr/>
            </a:pPr>
            <a:r>
              <a:rPr lang="en-US" dirty="0">
                <a:solidFill>
                  <a:schemeClr val="bg1"/>
                </a:solidFill>
                <a:latin typeface="Arial" pitchFamily="34" charset="0"/>
                <a:cs typeface="Arial" pitchFamily="34" charset="0"/>
              </a:rPr>
              <a:t>What did not work?</a:t>
            </a:r>
          </a:p>
          <a:p>
            <a:pPr marL="285750" indent="-285750" fontAlgn="auto">
              <a:spcBef>
                <a:spcPts val="0"/>
              </a:spcBef>
              <a:spcAft>
                <a:spcPts val="0"/>
              </a:spcAft>
              <a:buFont typeface="Wingdings" pitchFamily="2" charset="2"/>
              <a:buChar char="§"/>
              <a:defRPr/>
            </a:pPr>
            <a:endParaRPr lang="en-US" sz="1600" dirty="0">
              <a:solidFill>
                <a:schemeClr val="bg1"/>
              </a:solidFill>
              <a:latin typeface="Arial" pitchFamily="34" charset="0"/>
              <a:cs typeface="Arial" pitchFamily="34" charset="0"/>
            </a:endParaRPr>
          </a:p>
          <a:p>
            <a:pPr marL="742950" lvl="1" indent="-285750" fontAlgn="auto">
              <a:spcBef>
                <a:spcPts val="0"/>
              </a:spcBef>
              <a:spcAft>
                <a:spcPts val="0"/>
              </a:spcAft>
              <a:buFont typeface="Wingdings" pitchFamily="2" charset="2"/>
              <a:buChar char="§"/>
              <a:defRPr/>
            </a:pPr>
            <a:r>
              <a:rPr lang="en-US" sz="1600" dirty="0">
                <a:solidFill>
                  <a:schemeClr val="bg1"/>
                </a:solidFill>
                <a:latin typeface="Arial" pitchFamily="34" charset="0"/>
                <a:cs typeface="Arial" pitchFamily="34" charset="0"/>
              </a:rPr>
              <a:t>What do you want to avoid?</a:t>
            </a:r>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37399"/>
          <a:stretch/>
        </p:blipFill>
        <p:spPr>
          <a:xfrm flipH="1">
            <a:off x="495431" y="2206347"/>
            <a:ext cx="3230432" cy="342404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latin typeface="Arial" charset="0"/>
                <a:cs typeface="Arial" charset="0"/>
              </a:rPr>
              <a:t>Audience Analysis</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7560327D-4F97-4281-B8C9-FE9906FC0FA0}" type="slidenum">
              <a:rPr lang="en-US"/>
              <a:pPr>
                <a:defRPr/>
              </a:pPr>
              <a:t>35</a:t>
            </a:fld>
            <a:endParaRPr lang="en-US" dirty="0"/>
          </a:p>
        </p:txBody>
      </p:sp>
      <p:graphicFrame>
        <p:nvGraphicFramePr>
          <p:cNvPr id="9" name="Content Placeholder 8"/>
          <p:cNvGraphicFramePr>
            <a:graphicFrameLocks/>
          </p:cNvGraphicFramePr>
          <p:nvPr>
            <p:extLst>
              <p:ext uri="{D42A27DB-BD31-4B8C-83A1-F6EECF244321}">
                <p14:modId xmlns:p14="http://schemas.microsoft.com/office/powerpoint/2010/main" val="961586186"/>
              </p:ext>
            </p:extLst>
          </p:nvPr>
        </p:nvGraphicFramePr>
        <p:xfrm>
          <a:off x="6858000" y="1066800"/>
          <a:ext cx="2133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ular Callout 9"/>
          <p:cNvSpPr/>
          <p:nvPr/>
        </p:nvSpPr>
        <p:spPr>
          <a:xfrm>
            <a:off x="292100" y="1600200"/>
            <a:ext cx="6324600" cy="4572000"/>
          </a:xfrm>
          <a:prstGeom prst="wedgeRectCallout">
            <a:avLst>
              <a:gd name="adj1" fmla="val 66683"/>
              <a:gd name="adj2" fmla="val -45433"/>
            </a:avLst>
          </a:prstGeom>
          <a:gradFill flip="none" rotWithShape="1">
            <a:gsLst>
              <a:gs pos="31000">
                <a:schemeClr val="accent1"/>
              </a:gs>
              <a:gs pos="74000">
                <a:schemeClr val="tx2"/>
              </a:gs>
            </a:gsLst>
            <a:lin ang="5400000" scaled="1"/>
            <a:tileRect/>
          </a:gra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p:txBody>
      </p:sp>
      <p:sp>
        <p:nvSpPr>
          <p:cNvPr id="8" name="Rectangle 7"/>
          <p:cNvSpPr/>
          <p:nvPr/>
        </p:nvSpPr>
        <p:spPr>
          <a:xfrm>
            <a:off x="5867400" y="4061698"/>
            <a:ext cx="2895600" cy="2339102"/>
          </a:xfrm>
          <a:prstGeom prst="rect">
            <a:avLst/>
          </a:prstGeom>
          <a:solidFill>
            <a:srgbClr val="002B5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fontAlgn="auto">
              <a:spcBef>
                <a:spcPts val="0"/>
              </a:spcBef>
              <a:spcAft>
                <a:spcPts val="0"/>
              </a:spcAft>
              <a:defRPr/>
            </a:pPr>
            <a:r>
              <a:rPr lang="en-US" dirty="0">
                <a:solidFill>
                  <a:schemeClr val="bg1"/>
                </a:solidFill>
                <a:latin typeface="+mn-lt"/>
                <a:cs typeface="+mn-cs"/>
              </a:rPr>
              <a:t>Groups to consider</a:t>
            </a:r>
          </a:p>
          <a:p>
            <a:pPr lvl="1" fontAlgn="auto">
              <a:spcBef>
                <a:spcPts val="0"/>
              </a:spcBef>
              <a:spcAft>
                <a:spcPts val="0"/>
              </a:spcAft>
              <a:defRPr/>
            </a:pPr>
            <a:r>
              <a:rPr lang="en-US" sz="1600" dirty="0">
                <a:solidFill>
                  <a:schemeClr val="bg1"/>
                </a:solidFill>
                <a:latin typeface="+mn-lt"/>
                <a:cs typeface="+mn-cs"/>
              </a:rPr>
              <a:t>Executives</a:t>
            </a:r>
          </a:p>
          <a:p>
            <a:pPr lvl="1" fontAlgn="auto">
              <a:spcBef>
                <a:spcPts val="0"/>
              </a:spcBef>
              <a:spcAft>
                <a:spcPts val="0"/>
              </a:spcAft>
              <a:defRPr/>
            </a:pPr>
            <a:r>
              <a:rPr lang="en-US" sz="1600" dirty="0">
                <a:solidFill>
                  <a:schemeClr val="bg1"/>
                </a:solidFill>
                <a:latin typeface="+mn-lt"/>
                <a:cs typeface="+mn-cs"/>
              </a:rPr>
              <a:t>Organizational Unit Leads</a:t>
            </a:r>
          </a:p>
          <a:p>
            <a:pPr lvl="1" fontAlgn="auto">
              <a:spcBef>
                <a:spcPts val="0"/>
              </a:spcBef>
              <a:spcAft>
                <a:spcPts val="0"/>
              </a:spcAft>
              <a:defRPr/>
            </a:pPr>
            <a:r>
              <a:rPr lang="en-US" sz="1600" dirty="0">
                <a:solidFill>
                  <a:schemeClr val="bg1"/>
                </a:solidFill>
                <a:latin typeface="+mn-lt"/>
                <a:cs typeface="+mn-cs"/>
              </a:rPr>
              <a:t>Unions</a:t>
            </a:r>
          </a:p>
          <a:p>
            <a:pPr lvl="1" fontAlgn="auto">
              <a:spcBef>
                <a:spcPts val="0"/>
              </a:spcBef>
              <a:spcAft>
                <a:spcPts val="0"/>
              </a:spcAft>
              <a:defRPr/>
            </a:pPr>
            <a:r>
              <a:rPr lang="en-US" sz="1600" dirty="0">
                <a:solidFill>
                  <a:schemeClr val="bg1"/>
                </a:solidFill>
                <a:latin typeface="+mn-lt"/>
                <a:cs typeface="+mn-cs"/>
              </a:rPr>
              <a:t>IT</a:t>
            </a:r>
          </a:p>
          <a:p>
            <a:pPr lvl="1" fontAlgn="auto">
              <a:spcBef>
                <a:spcPts val="0"/>
              </a:spcBef>
              <a:spcAft>
                <a:spcPts val="0"/>
              </a:spcAft>
              <a:defRPr/>
            </a:pPr>
            <a:r>
              <a:rPr lang="en-US" sz="1600" dirty="0">
                <a:solidFill>
                  <a:schemeClr val="bg1"/>
                </a:solidFill>
                <a:latin typeface="+mn-lt"/>
                <a:cs typeface="+mn-cs"/>
              </a:rPr>
              <a:t>Human Resources</a:t>
            </a:r>
          </a:p>
          <a:p>
            <a:pPr lvl="1" fontAlgn="auto">
              <a:spcBef>
                <a:spcPts val="0"/>
              </a:spcBef>
              <a:spcAft>
                <a:spcPts val="0"/>
              </a:spcAft>
              <a:defRPr/>
            </a:pPr>
            <a:r>
              <a:rPr lang="en-US" sz="1600" dirty="0">
                <a:solidFill>
                  <a:schemeClr val="bg1"/>
                </a:solidFill>
                <a:latin typeface="+mn-lt"/>
                <a:cs typeface="+mn-cs"/>
              </a:rPr>
              <a:t>End Users</a:t>
            </a:r>
          </a:p>
          <a:p>
            <a:pPr lvl="1" fontAlgn="auto">
              <a:spcBef>
                <a:spcPts val="0"/>
              </a:spcBef>
              <a:spcAft>
                <a:spcPts val="0"/>
              </a:spcAft>
              <a:defRPr/>
            </a:pPr>
            <a:r>
              <a:rPr lang="en-US" sz="1600" dirty="0">
                <a:solidFill>
                  <a:schemeClr val="bg1"/>
                </a:solidFill>
                <a:latin typeface="+mn-lt"/>
                <a:cs typeface="+mn-cs"/>
              </a:rPr>
              <a:t>External, e.g. Partners and Vendors</a:t>
            </a:r>
          </a:p>
        </p:txBody>
      </p:sp>
      <p:sp>
        <p:nvSpPr>
          <p:cNvPr id="67594" name="TextBox 2"/>
          <p:cNvSpPr txBox="1">
            <a:spLocks noChangeArrowheads="1"/>
          </p:cNvSpPr>
          <p:nvPr/>
        </p:nvSpPr>
        <p:spPr bwMode="auto">
          <a:xfrm>
            <a:off x="3962400" y="1905000"/>
            <a:ext cx="2438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solidFill>
                  <a:schemeClr val="bg1"/>
                </a:solidFill>
              </a:rPr>
              <a:t>Who is impacted by the change?</a:t>
            </a:r>
          </a:p>
          <a:p>
            <a:pPr eaLnBrk="1" hangingPunct="1"/>
            <a:endParaRPr lang="en-US"/>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 r="45161"/>
          <a:stretch/>
        </p:blipFill>
        <p:spPr>
          <a:xfrm>
            <a:off x="508379" y="1833438"/>
            <a:ext cx="3377821" cy="4113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dirty="0" smtClean="0">
                <a:latin typeface="Arial" charset="0"/>
                <a:cs typeface="Arial" charset="0"/>
              </a:rPr>
              <a:t>Audience and Impact Analysis</a:t>
            </a:r>
          </a:p>
        </p:txBody>
      </p:sp>
      <p:sp>
        <p:nvSpPr>
          <p:cNvPr id="70659" name="Content Placeholder 2"/>
          <p:cNvSpPr>
            <a:spLocks noGrp="1"/>
          </p:cNvSpPr>
          <p:nvPr>
            <p:ph idx="1"/>
          </p:nvPr>
        </p:nvSpPr>
        <p:spPr>
          <a:xfrm>
            <a:off x="228600" y="1371600"/>
            <a:ext cx="8686800" cy="5105400"/>
          </a:xfrm>
        </p:spPr>
        <p:txBody>
          <a:bodyPr/>
          <a:lstStyle/>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44DE5E79-FF45-4C01-A6EB-7B5B14F43A00}" type="slidenum">
              <a:rPr lang="en-US"/>
              <a:pPr>
                <a:defRPr/>
              </a:pPr>
              <a:t>36</a:t>
            </a:fld>
            <a:endParaRPr lang="en-US" dirty="0"/>
          </a:p>
        </p:txBody>
      </p:sp>
      <p:sp>
        <p:nvSpPr>
          <p:cNvPr id="7" name="Rounded Rectangle 6"/>
          <p:cNvSpPr/>
          <p:nvPr/>
        </p:nvSpPr>
        <p:spPr bwMode="auto">
          <a:xfrm>
            <a:off x="380999" y="3086100"/>
            <a:ext cx="8610600" cy="14859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70663" name="TextBox 7"/>
          <p:cNvSpPr txBox="1">
            <a:spLocks noChangeArrowheads="1"/>
          </p:cNvSpPr>
          <p:nvPr/>
        </p:nvSpPr>
        <p:spPr bwMode="auto">
          <a:xfrm>
            <a:off x="354012" y="3152775"/>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a:latin typeface="Arial" charset="0"/>
              </a:rPr>
              <a:t>How are they impacted by change?</a:t>
            </a:r>
          </a:p>
        </p:txBody>
      </p:sp>
      <p:sp>
        <p:nvSpPr>
          <p:cNvPr id="11" name="Rounded Rectangle 10"/>
          <p:cNvSpPr/>
          <p:nvPr/>
        </p:nvSpPr>
        <p:spPr bwMode="auto">
          <a:xfrm>
            <a:off x="407987" y="4737100"/>
            <a:ext cx="8610600" cy="15113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70667" name="TextBox 11"/>
          <p:cNvSpPr txBox="1">
            <a:spLocks noChangeArrowheads="1"/>
          </p:cNvSpPr>
          <p:nvPr/>
        </p:nvSpPr>
        <p:spPr bwMode="auto">
          <a:xfrm>
            <a:off x="396874" y="4699000"/>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a:latin typeface="Arial" charset="0"/>
              </a:rPr>
              <a:t>What motivates them?</a:t>
            </a:r>
          </a:p>
        </p:txBody>
      </p:sp>
      <p:sp>
        <p:nvSpPr>
          <p:cNvPr id="24" name="Rounded Rectangle 23"/>
          <p:cNvSpPr/>
          <p:nvPr/>
        </p:nvSpPr>
        <p:spPr bwMode="auto">
          <a:xfrm>
            <a:off x="381000" y="1447800"/>
            <a:ext cx="8610600" cy="15240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25" name="TextBox 19"/>
          <p:cNvSpPr txBox="1">
            <a:spLocks noChangeArrowheads="1"/>
          </p:cNvSpPr>
          <p:nvPr/>
        </p:nvSpPr>
        <p:spPr bwMode="auto">
          <a:xfrm>
            <a:off x="354012" y="147478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dirty="0" smtClean="0">
                <a:latin typeface="Arial" charset="0"/>
              </a:rPr>
              <a:t>Who is impacted by the change? </a:t>
            </a:r>
            <a:endParaRPr lang="en-US" sz="1400" b="1" u="sng" dirty="0">
              <a:latin typeface="Arial" charset="0"/>
            </a:endParaRPr>
          </a:p>
        </p:txBody>
      </p:sp>
    </p:spTree>
    <p:extLst>
      <p:ext uri="{BB962C8B-B14F-4D97-AF65-F5344CB8AC3E}">
        <p14:creationId xmlns:p14="http://schemas.microsoft.com/office/powerpoint/2010/main" val="294476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latin typeface="Arial" charset="0"/>
                <a:cs typeface="Arial" charset="0"/>
              </a:rPr>
              <a:t>Impact Analysis</a:t>
            </a:r>
          </a:p>
        </p:txBody>
      </p:sp>
      <p:sp>
        <p:nvSpPr>
          <p:cNvPr id="70659" name="Content Placeholder 2"/>
          <p:cNvSpPr>
            <a:spLocks noGrp="1"/>
          </p:cNvSpPr>
          <p:nvPr>
            <p:ph idx="1"/>
          </p:nvPr>
        </p:nvSpPr>
        <p:spPr>
          <a:xfrm>
            <a:off x="228600" y="1371600"/>
            <a:ext cx="8686800" cy="5105400"/>
          </a:xfrm>
        </p:spPr>
        <p:txBody>
          <a:bodyPr/>
          <a:lstStyle/>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44DE5E79-FF45-4C01-A6EB-7B5B14F43A00}" type="slidenum">
              <a:rPr lang="en-US"/>
              <a:pPr>
                <a:defRPr/>
              </a:pPr>
              <a:t>37</a:t>
            </a:fld>
            <a:endParaRPr lang="en-US" dirty="0"/>
          </a:p>
        </p:txBody>
      </p:sp>
      <p:sp>
        <p:nvSpPr>
          <p:cNvPr id="7" name="Rounded Rectangle 6"/>
          <p:cNvSpPr/>
          <p:nvPr/>
        </p:nvSpPr>
        <p:spPr bwMode="auto">
          <a:xfrm>
            <a:off x="380999" y="3086100"/>
            <a:ext cx="8610600" cy="14859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11" name="Rounded Rectangle 10"/>
          <p:cNvSpPr/>
          <p:nvPr/>
        </p:nvSpPr>
        <p:spPr bwMode="auto">
          <a:xfrm>
            <a:off x="407987" y="4737100"/>
            <a:ext cx="8610600" cy="15113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24" name="Rounded Rectangle 23"/>
          <p:cNvSpPr/>
          <p:nvPr/>
        </p:nvSpPr>
        <p:spPr bwMode="auto">
          <a:xfrm>
            <a:off x="381000" y="1447800"/>
            <a:ext cx="8610600" cy="15240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18" name="TextBox 19"/>
          <p:cNvSpPr txBox="1">
            <a:spLocks noChangeArrowheads="1"/>
          </p:cNvSpPr>
          <p:nvPr/>
        </p:nvSpPr>
        <p:spPr bwMode="auto">
          <a:xfrm>
            <a:off x="381000" y="1447800"/>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dirty="0">
                <a:latin typeface="Arial" charset="0"/>
              </a:rPr>
              <a:t>What resistance might they have about this change? </a:t>
            </a:r>
          </a:p>
        </p:txBody>
      </p:sp>
      <p:sp>
        <p:nvSpPr>
          <p:cNvPr id="19" name="TextBox 23"/>
          <p:cNvSpPr txBox="1">
            <a:spLocks noChangeArrowheads="1"/>
          </p:cNvSpPr>
          <p:nvPr/>
        </p:nvSpPr>
        <p:spPr bwMode="auto">
          <a:xfrm>
            <a:off x="368866" y="3140982"/>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a:latin typeface="Arial" charset="0"/>
              </a:rPr>
              <a:t>What is source of resistance (emotional, cognitive, behavioral)? </a:t>
            </a:r>
          </a:p>
        </p:txBody>
      </p:sp>
      <p:sp>
        <p:nvSpPr>
          <p:cNvPr id="20" name="TextBox 11"/>
          <p:cNvSpPr txBox="1">
            <a:spLocks noChangeArrowheads="1"/>
          </p:cNvSpPr>
          <p:nvPr/>
        </p:nvSpPr>
        <p:spPr bwMode="auto">
          <a:xfrm>
            <a:off x="407987" y="474571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dirty="0">
                <a:latin typeface="Arial" charset="0"/>
              </a:rPr>
              <a:t>Who influences these people? </a:t>
            </a:r>
          </a:p>
        </p:txBody>
      </p:sp>
    </p:spTree>
    <p:extLst>
      <p:ext uri="{BB962C8B-B14F-4D97-AF65-F5344CB8AC3E}">
        <p14:creationId xmlns:p14="http://schemas.microsoft.com/office/powerpoint/2010/main" val="12984467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latin typeface="Arial" charset="0"/>
                <a:cs typeface="Arial" charset="0"/>
              </a:rPr>
              <a:t>Impact Analysis</a:t>
            </a:r>
          </a:p>
        </p:txBody>
      </p:sp>
      <p:sp>
        <p:nvSpPr>
          <p:cNvPr id="70659" name="Content Placeholder 2"/>
          <p:cNvSpPr>
            <a:spLocks noGrp="1"/>
          </p:cNvSpPr>
          <p:nvPr>
            <p:ph idx="1"/>
          </p:nvPr>
        </p:nvSpPr>
        <p:spPr>
          <a:xfrm>
            <a:off x="228600" y="1371600"/>
            <a:ext cx="8686800" cy="5105400"/>
          </a:xfrm>
        </p:spPr>
        <p:txBody>
          <a:bodyPr/>
          <a:lstStyle/>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a:p>
            <a:pPr marL="0" indent="0" eaLnBrk="1" hangingPunct="1"/>
            <a:endParaRPr lang="en-US" sz="1600" smtClean="0">
              <a:latin typeface="Arial" charset="0"/>
              <a:cs typeface="Arial" charset="0"/>
            </a:endParaRP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44DE5E79-FF45-4C01-A6EB-7B5B14F43A00}" type="slidenum">
              <a:rPr lang="en-US"/>
              <a:pPr>
                <a:defRPr/>
              </a:pPr>
              <a:t>38</a:t>
            </a:fld>
            <a:endParaRPr lang="en-US" dirty="0"/>
          </a:p>
        </p:txBody>
      </p:sp>
      <p:sp>
        <p:nvSpPr>
          <p:cNvPr id="7" name="Rounded Rectangle 6"/>
          <p:cNvSpPr/>
          <p:nvPr/>
        </p:nvSpPr>
        <p:spPr bwMode="auto">
          <a:xfrm>
            <a:off x="380999" y="3086100"/>
            <a:ext cx="8610600" cy="14859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11" name="Rounded Rectangle 10"/>
          <p:cNvSpPr/>
          <p:nvPr/>
        </p:nvSpPr>
        <p:spPr bwMode="auto">
          <a:xfrm>
            <a:off x="407987" y="4737100"/>
            <a:ext cx="8610600" cy="15113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24" name="Rounded Rectangle 23"/>
          <p:cNvSpPr/>
          <p:nvPr/>
        </p:nvSpPr>
        <p:spPr bwMode="auto">
          <a:xfrm>
            <a:off x="381000" y="1447800"/>
            <a:ext cx="8610600" cy="15240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15" name="TextBox 15"/>
          <p:cNvSpPr txBox="1">
            <a:spLocks noChangeArrowheads="1"/>
          </p:cNvSpPr>
          <p:nvPr/>
        </p:nvSpPr>
        <p:spPr bwMode="auto">
          <a:xfrm>
            <a:off x="381000" y="1502230"/>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dirty="0">
                <a:latin typeface="Arial" charset="0"/>
              </a:rPr>
              <a:t>How can you leverage influencers to manage resistors?</a:t>
            </a:r>
          </a:p>
        </p:txBody>
      </p:sp>
      <p:sp>
        <p:nvSpPr>
          <p:cNvPr id="16" name="TextBox 19"/>
          <p:cNvSpPr txBox="1">
            <a:spLocks noChangeArrowheads="1"/>
          </p:cNvSpPr>
          <p:nvPr/>
        </p:nvSpPr>
        <p:spPr bwMode="auto">
          <a:xfrm>
            <a:off x="396874" y="3131457"/>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dirty="0">
                <a:latin typeface="Arial" charset="0"/>
              </a:rPr>
              <a:t>What do they need to KNOW relative to the change?</a:t>
            </a:r>
          </a:p>
        </p:txBody>
      </p:sp>
      <p:sp>
        <p:nvSpPr>
          <p:cNvPr id="17" name="TextBox 23"/>
          <p:cNvSpPr txBox="1">
            <a:spLocks noChangeArrowheads="1"/>
          </p:cNvSpPr>
          <p:nvPr/>
        </p:nvSpPr>
        <p:spPr bwMode="auto">
          <a:xfrm>
            <a:off x="365124" y="4760913"/>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a:latin typeface="Arial" charset="0"/>
              </a:rPr>
              <a:t>What do they need to DO relative to the change?</a:t>
            </a:r>
          </a:p>
        </p:txBody>
      </p:sp>
    </p:spTree>
    <p:extLst>
      <p:ext uri="{BB962C8B-B14F-4D97-AF65-F5344CB8AC3E}">
        <p14:creationId xmlns:p14="http://schemas.microsoft.com/office/powerpoint/2010/main" val="1358964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Assessment</a:t>
            </a:r>
            <a:endParaRPr lang="en-US" dirty="0"/>
          </a:p>
        </p:txBody>
      </p:sp>
      <p:sp>
        <p:nvSpPr>
          <p:cNvPr id="4" name="Footer Placeholder 3"/>
          <p:cNvSpPr>
            <a:spLocks noGrp="1"/>
          </p:cNvSpPr>
          <p:nvPr>
            <p:ph type="ftr" sz="quarter" idx="11"/>
          </p:nvPr>
        </p:nvSpPr>
        <p:spPr/>
        <p:txBody>
          <a:bodyPr/>
          <a:lstStyle/>
          <a:p>
            <a:pPr>
              <a:defRPr/>
            </a:pPr>
            <a:r>
              <a:rPr lang="en-US" smtClean="0"/>
              <a:t>All information herein is strictly confidential and may not be shared or reproduced.</a:t>
            </a:r>
          </a:p>
          <a:p>
            <a:pPr>
              <a:defRPr/>
            </a:pPr>
            <a:r>
              <a:rPr lang="en-US" smtClean="0"/>
              <a:t>Cornerstone &amp; Cornerstone OnDemand are registered trademarks of Cornerstone On Demand, Inc. Cornerstone OnDemand ©2012</a:t>
            </a:r>
            <a:endParaRPr lang="en-US"/>
          </a:p>
        </p:txBody>
      </p:sp>
      <p:sp>
        <p:nvSpPr>
          <p:cNvPr id="5" name="Slide Number Placeholder 4"/>
          <p:cNvSpPr>
            <a:spLocks noGrp="1"/>
          </p:cNvSpPr>
          <p:nvPr>
            <p:ph type="sldNum" sz="quarter" idx="12"/>
          </p:nvPr>
        </p:nvSpPr>
        <p:spPr/>
        <p:txBody>
          <a:bodyPr/>
          <a:lstStyle/>
          <a:p>
            <a:pPr>
              <a:defRPr/>
            </a:pPr>
            <a:fld id="{51353264-5851-48F3-AEA2-902BE548D874}" type="slidenum">
              <a:rPr lang="en-US" smtClean="0"/>
              <a:pPr>
                <a:defRPr/>
              </a:pPr>
              <a:t>39</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200"/>
            <a:ext cx="8763000" cy="204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507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152400" y="4914900"/>
            <a:ext cx="8686800" cy="387350"/>
          </a:xfrm>
          <a:prstGeom prst="round2DiagRect">
            <a:avLst/>
          </a:prstGeom>
          <a:gradFill flip="none" rotWithShape="1">
            <a:gsLst>
              <a:gs pos="0">
                <a:srgbClr val="4C881A"/>
              </a:gs>
              <a:gs pos="34000">
                <a:schemeClr val="bg1">
                  <a:lumMod val="8500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a:t>
            </a:r>
          </a:p>
        </p:txBody>
      </p:sp>
      <p:sp>
        <p:nvSpPr>
          <p:cNvPr id="10" name="Round Diagonal Corner Rectangle 9"/>
          <p:cNvSpPr/>
          <p:nvPr/>
        </p:nvSpPr>
        <p:spPr>
          <a:xfrm>
            <a:off x="206375" y="3297238"/>
            <a:ext cx="8686800" cy="387350"/>
          </a:xfrm>
          <a:prstGeom prst="round2DiagRect">
            <a:avLst/>
          </a:prstGeom>
          <a:gradFill flip="none" rotWithShape="1">
            <a:gsLst>
              <a:gs pos="0">
                <a:schemeClr val="accent1">
                  <a:lumMod val="75000"/>
                </a:schemeClr>
              </a:gs>
              <a:gs pos="34000">
                <a:schemeClr val="bg1">
                  <a:lumMod val="8500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a:t>
            </a:r>
          </a:p>
        </p:txBody>
      </p:sp>
      <p:sp>
        <p:nvSpPr>
          <p:cNvPr id="9" name="Round Diagonal Corner Rectangle 8"/>
          <p:cNvSpPr/>
          <p:nvPr/>
        </p:nvSpPr>
        <p:spPr>
          <a:xfrm>
            <a:off x="217488" y="1592263"/>
            <a:ext cx="8686800" cy="388937"/>
          </a:xfrm>
          <a:prstGeom prst="round2DiagRect">
            <a:avLst/>
          </a:prstGeom>
          <a:gradFill flip="none" rotWithShape="1">
            <a:gsLst>
              <a:gs pos="0">
                <a:schemeClr val="tx2"/>
              </a:gs>
              <a:gs pos="34000">
                <a:schemeClr val="bg1">
                  <a:lumMod val="8500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a:t>
            </a:r>
          </a:p>
        </p:txBody>
      </p:sp>
      <p:sp>
        <p:nvSpPr>
          <p:cNvPr id="6" name="Title 5"/>
          <p:cNvSpPr>
            <a:spLocks noGrp="1"/>
          </p:cNvSpPr>
          <p:nvPr>
            <p:ph type="title"/>
          </p:nvPr>
        </p:nvSpPr>
        <p:spPr>
          <a:xfrm>
            <a:off x="457200" y="304800"/>
            <a:ext cx="6019800" cy="1066800"/>
          </a:xfrm>
        </p:spPr>
        <p:txBody>
          <a:bodyPr rtlCol="0">
            <a:normAutofit fontScale="90000"/>
          </a:bodyPr>
          <a:lstStyle/>
          <a:p>
            <a:pPr eaLnBrk="1" fontAlgn="auto" hangingPunct="1">
              <a:spcAft>
                <a:spcPts val="0"/>
              </a:spcAft>
              <a:defRPr/>
            </a:pPr>
            <a:r>
              <a:rPr lang="en-US" dirty="0" smtClean="0"/>
              <a:t>Agenda – Note change based on final outcome</a:t>
            </a:r>
            <a:r>
              <a:rPr lang="en-US" dirty="0"/>
              <a:t/>
            </a:r>
            <a:br>
              <a:rPr lang="en-US" dirty="0"/>
            </a:br>
            <a:endParaRPr lang="en-US" dirty="0"/>
          </a:p>
        </p:txBody>
      </p:sp>
      <p:sp>
        <p:nvSpPr>
          <p:cNvPr id="7" name="Content Placeholder 6"/>
          <p:cNvSpPr>
            <a:spLocks noGrp="1"/>
          </p:cNvSpPr>
          <p:nvPr>
            <p:ph idx="1"/>
          </p:nvPr>
        </p:nvSpPr>
        <p:spPr>
          <a:xfrm>
            <a:off x="301625" y="1676400"/>
            <a:ext cx="7851775" cy="4560887"/>
          </a:xfrm>
        </p:spPr>
        <p:txBody>
          <a:bodyPr rtlCol="0">
            <a:normAutofit fontScale="70000" lnSpcReduction="20000"/>
          </a:bodyPr>
          <a:lstStyle/>
          <a:p>
            <a:pPr marL="0" indent="0" eaLnBrk="1" fontAlgn="auto" hangingPunct="1">
              <a:spcAft>
                <a:spcPts val="0"/>
              </a:spcAft>
              <a:buClr>
                <a:schemeClr val="accent6"/>
              </a:buClr>
              <a:defRPr/>
            </a:pPr>
            <a:r>
              <a:rPr lang="en-US" sz="2200" dirty="0" smtClean="0"/>
              <a:t>Plan</a:t>
            </a:r>
          </a:p>
          <a:p>
            <a:pPr marL="0" indent="0" eaLnBrk="1" fontAlgn="auto" hangingPunct="1">
              <a:spcAft>
                <a:spcPts val="0"/>
              </a:spcAft>
              <a:buClr>
                <a:schemeClr val="accent6"/>
              </a:buClr>
              <a:defRPr/>
            </a:pPr>
            <a:endParaRPr lang="en-US" sz="2200" dirty="0"/>
          </a:p>
          <a:p>
            <a:pPr lvl="1" eaLnBrk="1" fontAlgn="auto" hangingPunct="1">
              <a:spcAft>
                <a:spcPts val="0"/>
              </a:spcAft>
              <a:buClr>
                <a:schemeClr val="accent6"/>
              </a:buClr>
              <a:defRPr/>
            </a:pPr>
            <a:r>
              <a:rPr lang="en-US" sz="1900" dirty="0"/>
              <a:t>Define Success</a:t>
            </a:r>
          </a:p>
          <a:p>
            <a:pPr lvl="1" eaLnBrk="1" fontAlgn="auto" hangingPunct="1">
              <a:spcAft>
                <a:spcPts val="0"/>
              </a:spcAft>
              <a:buClr>
                <a:schemeClr val="accent6"/>
              </a:buClr>
              <a:defRPr/>
            </a:pPr>
            <a:r>
              <a:rPr lang="en-US" sz="1900" dirty="0"/>
              <a:t>Manage Expectations</a:t>
            </a:r>
          </a:p>
          <a:p>
            <a:pPr lvl="1" eaLnBrk="1" fontAlgn="auto" hangingPunct="1">
              <a:spcAft>
                <a:spcPts val="0"/>
              </a:spcAft>
              <a:buClr>
                <a:schemeClr val="accent6"/>
              </a:buClr>
              <a:defRPr/>
            </a:pPr>
            <a:r>
              <a:rPr lang="en-US" sz="1900" dirty="0" smtClean="0"/>
              <a:t>Establish Controls</a:t>
            </a:r>
          </a:p>
          <a:p>
            <a:pPr lvl="1" eaLnBrk="1" fontAlgn="auto" hangingPunct="1">
              <a:spcAft>
                <a:spcPts val="1200"/>
              </a:spcAft>
              <a:buClr>
                <a:schemeClr val="accent6"/>
              </a:buClr>
              <a:defRPr/>
            </a:pPr>
            <a:r>
              <a:rPr lang="en-US" sz="1900" dirty="0"/>
              <a:t>Define </a:t>
            </a:r>
            <a:r>
              <a:rPr lang="en-US" sz="1900" dirty="0" smtClean="0"/>
              <a:t>Roles</a:t>
            </a:r>
          </a:p>
          <a:p>
            <a:pPr marL="231775" lvl="1" indent="0" eaLnBrk="1" fontAlgn="auto" hangingPunct="1">
              <a:spcAft>
                <a:spcPts val="1200"/>
              </a:spcAft>
              <a:buClr>
                <a:schemeClr val="accent6"/>
              </a:buClr>
              <a:buFont typeface="Wingdings" pitchFamily="2" charset="2"/>
              <a:buNone/>
              <a:defRPr/>
            </a:pPr>
            <a:endParaRPr lang="en-US" sz="1700" dirty="0" smtClean="0"/>
          </a:p>
          <a:p>
            <a:pPr marL="0" indent="0" eaLnBrk="1" fontAlgn="auto" hangingPunct="1">
              <a:spcAft>
                <a:spcPts val="0"/>
              </a:spcAft>
              <a:buClr>
                <a:schemeClr val="accent6"/>
              </a:buClr>
              <a:defRPr/>
            </a:pPr>
            <a:r>
              <a:rPr lang="en-US" sz="2200" dirty="0" smtClean="0"/>
              <a:t>Discover</a:t>
            </a:r>
          </a:p>
          <a:p>
            <a:pPr marL="0" indent="0" eaLnBrk="1" fontAlgn="auto" hangingPunct="1">
              <a:spcAft>
                <a:spcPts val="0"/>
              </a:spcAft>
              <a:buClr>
                <a:schemeClr val="accent6"/>
              </a:buClr>
              <a:defRPr/>
            </a:pPr>
            <a:endParaRPr lang="en-US" sz="2200" dirty="0" smtClean="0"/>
          </a:p>
          <a:p>
            <a:pPr lvl="1" eaLnBrk="1" fontAlgn="auto" hangingPunct="1">
              <a:spcAft>
                <a:spcPts val="0"/>
              </a:spcAft>
              <a:buClr>
                <a:schemeClr val="accent6"/>
              </a:buClr>
              <a:defRPr/>
            </a:pPr>
            <a:r>
              <a:rPr lang="en-US" sz="1900" dirty="0" smtClean="0"/>
              <a:t>Review Experiences</a:t>
            </a:r>
          </a:p>
          <a:p>
            <a:pPr lvl="1" eaLnBrk="1" fontAlgn="auto" hangingPunct="1">
              <a:spcAft>
                <a:spcPts val="0"/>
              </a:spcAft>
              <a:buClr>
                <a:schemeClr val="accent6"/>
              </a:buClr>
              <a:defRPr/>
            </a:pPr>
            <a:r>
              <a:rPr lang="en-US" sz="1900" dirty="0" smtClean="0"/>
              <a:t>Audience Analysis</a:t>
            </a:r>
          </a:p>
          <a:p>
            <a:pPr lvl="1" eaLnBrk="1" fontAlgn="auto" hangingPunct="1">
              <a:spcAft>
                <a:spcPts val="0"/>
              </a:spcAft>
              <a:buClr>
                <a:schemeClr val="accent6"/>
              </a:buClr>
              <a:defRPr/>
            </a:pPr>
            <a:r>
              <a:rPr lang="en-US" sz="1900" dirty="0"/>
              <a:t>Impact </a:t>
            </a:r>
            <a:r>
              <a:rPr lang="en-US" sz="1900" dirty="0" smtClean="0"/>
              <a:t>Analysis</a:t>
            </a:r>
          </a:p>
          <a:p>
            <a:pPr lvl="1" eaLnBrk="1" fontAlgn="auto" hangingPunct="1">
              <a:spcAft>
                <a:spcPts val="0"/>
              </a:spcAft>
              <a:buClr>
                <a:schemeClr val="accent6"/>
              </a:buClr>
              <a:defRPr/>
            </a:pPr>
            <a:r>
              <a:rPr lang="en-US" sz="1900" dirty="0" smtClean="0"/>
              <a:t>Identify Barriers</a:t>
            </a:r>
          </a:p>
          <a:p>
            <a:pPr lvl="1" eaLnBrk="1" fontAlgn="auto" hangingPunct="1">
              <a:spcAft>
                <a:spcPts val="1200"/>
              </a:spcAft>
              <a:buClr>
                <a:schemeClr val="accent6"/>
              </a:buClr>
              <a:defRPr/>
            </a:pPr>
            <a:endParaRPr lang="en-US" sz="1900" dirty="0" smtClean="0"/>
          </a:p>
          <a:p>
            <a:pPr marL="0" indent="0" eaLnBrk="1" fontAlgn="auto" hangingPunct="1">
              <a:spcAft>
                <a:spcPts val="0"/>
              </a:spcAft>
              <a:buClr>
                <a:schemeClr val="accent6"/>
              </a:buClr>
              <a:defRPr/>
            </a:pPr>
            <a:r>
              <a:rPr lang="en-US" sz="2200" dirty="0" smtClean="0"/>
              <a:t>Build</a:t>
            </a:r>
          </a:p>
          <a:p>
            <a:pPr marL="0" indent="0" eaLnBrk="1" fontAlgn="auto" hangingPunct="1">
              <a:spcAft>
                <a:spcPts val="0"/>
              </a:spcAft>
              <a:buClr>
                <a:schemeClr val="accent6"/>
              </a:buClr>
              <a:defRPr/>
            </a:pPr>
            <a:endParaRPr lang="en-US" sz="2200" dirty="0" smtClean="0"/>
          </a:p>
          <a:p>
            <a:pPr lvl="1" eaLnBrk="1" fontAlgn="auto" hangingPunct="1">
              <a:spcAft>
                <a:spcPts val="0"/>
              </a:spcAft>
              <a:buClr>
                <a:schemeClr val="accent6"/>
              </a:buClr>
              <a:defRPr/>
            </a:pPr>
            <a:r>
              <a:rPr lang="en-US" sz="1900" dirty="0" smtClean="0"/>
              <a:t>Establish Message</a:t>
            </a:r>
          </a:p>
          <a:p>
            <a:pPr lvl="1" eaLnBrk="1" fontAlgn="auto" hangingPunct="1">
              <a:spcAft>
                <a:spcPts val="0"/>
              </a:spcAft>
              <a:buClr>
                <a:schemeClr val="accent6"/>
              </a:buClr>
              <a:defRPr/>
            </a:pPr>
            <a:r>
              <a:rPr lang="en-US" sz="1900" dirty="0" smtClean="0"/>
              <a:t>Build Communication &amp; Marketing Plan</a:t>
            </a:r>
          </a:p>
          <a:p>
            <a:pPr lvl="1" eaLnBrk="1" fontAlgn="auto" hangingPunct="1">
              <a:spcAft>
                <a:spcPts val="0"/>
              </a:spcAft>
              <a:buClr>
                <a:schemeClr val="accent6"/>
              </a:buClr>
              <a:defRPr/>
            </a:pPr>
            <a:r>
              <a:rPr lang="en-US" sz="1900" dirty="0" smtClean="0"/>
              <a:t>Build Training Plan</a:t>
            </a:r>
          </a:p>
          <a:p>
            <a:pPr lvl="1" eaLnBrk="1" fontAlgn="auto" hangingPunct="1">
              <a:spcAft>
                <a:spcPts val="0"/>
              </a:spcAft>
              <a:buClr>
                <a:schemeClr val="accent6"/>
              </a:buClr>
              <a:defRPr/>
            </a:pPr>
            <a:r>
              <a:rPr lang="en-US" sz="1900" dirty="0" smtClean="0"/>
              <a:t>Identify Action Items</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t>©</a:t>
            </a:r>
            <a:r>
              <a:rPr lang="en-US"/>
              <a:t>2012</a:t>
            </a:r>
          </a:p>
        </p:txBody>
      </p:sp>
      <p:sp>
        <p:nvSpPr>
          <p:cNvPr id="5" name="Slide Number Placeholder 4"/>
          <p:cNvSpPr>
            <a:spLocks noGrp="1"/>
          </p:cNvSpPr>
          <p:nvPr>
            <p:ph type="sldNum" sz="quarter" idx="16"/>
          </p:nvPr>
        </p:nvSpPr>
        <p:spPr/>
        <p:txBody>
          <a:bodyPr/>
          <a:lstStyle/>
          <a:p>
            <a:pPr>
              <a:defRPr/>
            </a:pPr>
            <a:fld id="{30F48ADB-645F-48F8-AA56-4161A0EE9702}" type="slidenum">
              <a:rPr lang="en-US"/>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latin typeface="Arial" charset="0"/>
                <a:cs typeface="Arial" charset="0"/>
              </a:rPr>
              <a:t>Identify Barriers</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8F469564-C49E-436A-88C5-603378DE52BB}" type="slidenum">
              <a:rPr lang="en-US"/>
              <a:pPr>
                <a:defRPr/>
              </a:pPr>
              <a:t>40</a:t>
            </a:fld>
            <a:endParaRPr lang="en-US" dirty="0"/>
          </a:p>
        </p:txBody>
      </p:sp>
      <p:graphicFrame>
        <p:nvGraphicFramePr>
          <p:cNvPr id="6" name="Content Placeholder 8"/>
          <p:cNvGraphicFramePr>
            <a:graphicFrameLocks/>
          </p:cNvGraphicFramePr>
          <p:nvPr>
            <p:extLst>
              <p:ext uri="{D42A27DB-BD31-4B8C-83A1-F6EECF244321}">
                <p14:modId xmlns:p14="http://schemas.microsoft.com/office/powerpoint/2010/main" val="2362074425"/>
              </p:ext>
            </p:extLst>
          </p:nvPr>
        </p:nvGraphicFramePr>
        <p:xfrm>
          <a:off x="6858000" y="1066800"/>
          <a:ext cx="2133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a:xfrm>
            <a:off x="258763" y="1600200"/>
            <a:ext cx="6324600" cy="4572000"/>
          </a:xfrm>
          <a:prstGeom prst="wedgeRectCallout">
            <a:avLst>
              <a:gd name="adj1" fmla="val 66608"/>
              <a:gd name="adj2" fmla="val -33864"/>
            </a:avLst>
          </a:prstGeom>
          <a:gradFill flip="none" rotWithShape="1">
            <a:gsLst>
              <a:gs pos="68000">
                <a:schemeClr val="tx2"/>
              </a:gs>
              <a:gs pos="20000">
                <a:schemeClr val="accent1"/>
              </a:gs>
            </a:gsLst>
            <a:lin ang="5400000" scaled="1"/>
            <a:tileRect/>
          </a:gra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What are there barriers which will inhibit change?</a:t>
            </a:r>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endParaRPr lang="en-US" sz="2000" dirty="0"/>
          </a:p>
        </p:txBody>
      </p:sp>
      <p:sp>
        <p:nvSpPr>
          <p:cNvPr id="9" name="Round Diagonal Corner Rectangle 8"/>
          <p:cNvSpPr/>
          <p:nvPr/>
        </p:nvSpPr>
        <p:spPr>
          <a:xfrm>
            <a:off x="914400" y="2514600"/>
            <a:ext cx="2667000" cy="388938"/>
          </a:xfrm>
          <a:prstGeom prst="round2DiagRect">
            <a:avLst/>
          </a:prstGeom>
          <a:gradFill flip="none" rotWithShape="1">
            <a:gsLst>
              <a:gs pos="0">
                <a:schemeClr val="tx1">
                  <a:lumMod val="50000"/>
                </a:schemeClr>
              </a:gs>
              <a:gs pos="34000">
                <a:schemeClr val="bg1">
                  <a:lumMod val="85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Political</a:t>
            </a:r>
          </a:p>
        </p:txBody>
      </p:sp>
      <p:sp>
        <p:nvSpPr>
          <p:cNvPr id="15" name="Round Diagonal Corner Rectangle 14"/>
          <p:cNvSpPr/>
          <p:nvPr/>
        </p:nvSpPr>
        <p:spPr>
          <a:xfrm>
            <a:off x="2438400" y="2971800"/>
            <a:ext cx="2667000" cy="388938"/>
          </a:xfrm>
          <a:prstGeom prst="round2DiagRect">
            <a:avLst/>
          </a:prstGeom>
          <a:gradFill flip="none" rotWithShape="1">
            <a:gsLst>
              <a:gs pos="0">
                <a:schemeClr val="tx2"/>
              </a:gs>
              <a:gs pos="34000">
                <a:schemeClr val="bg1">
                  <a:lumMod val="8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Geographical     </a:t>
            </a:r>
          </a:p>
        </p:txBody>
      </p:sp>
      <p:sp>
        <p:nvSpPr>
          <p:cNvPr id="16" name="Round Diagonal Corner Rectangle 15"/>
          <p:cNvSpPr/>
          <p:nvPr/>
        </p:nvSpPr>
        <p:spPr>
          <a:xfrm>
            <a:off x="914400" y="3429000"/>
            <a:ext cx="2667000" cy="388938"/>
          </a:xfrm>
          <a:prstGeom prst="round2DiagRect">
            <a:avLst/>
          </a:prstGeom>
          <a:gradFill flip="none" rotWithShape="1">
            <a:gsLst>
              <a:gs pos="0">
                <a:schemeClr val="tx1">
                  <a:lumMod val="50000"/>
                </a:schemeClr>
              </a:gs>
              <a:gs pos="34000">
                <a:schemeClr val="bg1">
                  <a:lumMod val="85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Financial</a:t>
            </a:r>
          </a:p>
        </p:txBody>
      </p:sp>
      <p:sp>
        <p:nvSpPr>
          <p:cNvPr id="17" name="Round Diagonal Corner Rectangle 16"/>
          <p:cNvSpPr/>
          <p:nvPr/>
        </p:nvSpPr>
        <p:spPr>
          <a:xfrm>
            <a:off x="2438400" y="3886200"/>
            <a:ext cx="2667000" cy="388938"/>
          </a:xfrm>
          <a:prstGeom prst="round2DiagRect">
            <a:avLst/>
          </a:prstGeom>
          <a:gradFill flip="none" rotWithShape="1">
            <a:gsLst>
              <a:gs pos="0">
                <a:schemeClr val="tx2"/>
              </a:gs>
              <a:gs pos="34000">
                <a:schemeClr val="bg1">
                  <a:lumMod val="8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Cultural</a:t>
            </a:r>
          </a:p>
        </p:txBody>
      </p:sp>
      <p:sp>
        <p:nvSpPr>
          <p:cNvPr id="18" name="Round Diagonal Corner Rectangle 17"/>
          <p:cNvSpPr/>
          <p:nvPr/>
        </p:nvSpPr>
        <p:spPr>
          <a:xfrm>
            <a:off x="914400" y="4338638"/>
            <a:ext cx="2667000" cy="388937"/>
          </a:xfrm>
          <a:prstGeom prst="round2DiagRect">
            <a:avLst/>
          </a:prstGeom>
          <a:gradFill flip="none" rotWithShape="1">
            <a:gsLst>
              <a:gs pos="0">
                <a:schemeClr val="tx1">
                  <a:lumMod val="50000"/>
                </a:schemeClr>
              </a:gs>
              <a:gs pos="34000">
                <a:schemeClr val="bg1">
                  <a:lumMod val="85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Technical</a:t>
            </a:r>
          </a:p>
        </p:txBody>
      </p:sp>
      <p:sp>
        <p:nvSpPr>
          <p:cNvPr id="19" name="Round Diagonal Corner Rectangle 18"/>
          <p:cNvSpPr/>
          <p:nvPr/>
        </p:nvSpPr>
        <p:spPr>
          <a:xfrm>
            <a:off x="2438400" y="4795838"/>
            <a:ext cx="2667000" cy="388937"/>
          </a:xfrm>
          <a:prstGeom prst="round2DiagRect">
            <a:avLst/>
          </a:prstGeom>
          <a:gradFill flip="none" rotWithShape="1">
            <a:gsLst>
              <a:gs pos="0">
                <a:schemeClr val="tx2"/>
              </a:gs>
              <a:gs pos="34000">
                <a:schemeClr val="bg1">
                  <a:lumMod val="8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Informational</a:t>
            </a:r>
          </a:p>
        </p:txBody>
      </p:sp>
      <p:sp>
        <p:nvSpPr>
          <p:cNvPr id="20" name="Round Diagonal Corner Rectangle 19"/>
          <p:cNvSpPr/>
          <p:nvPr/>
        </p:nvSpPr>
        <p:spPr>
          <a:xfrm>
            <a:off x="914400" y="5253038"/>
            <a:ext cx="2667000" cy="388937"/>
          </a:xfrm>
          <a:prstGeom prst="round2DiagRect">
            <a:avLst/>
          </a:prstGeom>
          <a:gradFill flip="none" rotWithShape="1">
            <a:gsLst>
              <a:gs pos="0">
                <a:schemeClr val="tx2"/>
              </a:gs>
              <a:gs pos="34000">
                <a:schemeClr val="bg1">
                  <a:lumMod val="85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Time Restriction</a:t>
            </a:r>
          </a:p>
        </p:txBody>
      </p:sp>
      <p:pic>
        <p:nvPicPr>
          <p:cNvPr id="1031" name="Picture 7" descr="C:\Program Files (x86)\Microsoft Office\MEDIA\CAGCAT10\j0234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5675" y="5110163"/>
            <a:ext cx="5683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Program Files (x86)\Microsoft Office\MEDIA\CAGCAT10\j0335112.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3400" y="2819400"/>
            <a:ext cx="6016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Program Files (x86)\Microsoft Office\MEDIA\CAGCAT10\j0297749.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49750" y="3844925"/>
            <a:ext cx="6032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Program Files (x86)\Microsoft Office\MEDIA\CAGCAT10\j0293236.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8963" y="4679950"/>
            <a:ext cx="7826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 Diagonal Corner Rectangle 23"/>
          <p:cNvSpPr/>
          <p:nvPr/>
        </p:nvSpPr>
        <p:spPr>
          <a:xfrm>
            <a:off x="914400" y="2514600"/>
            <a:ext cx="2667000" cy="388938"/>
          </a:xfrm>
          <a:prstGeom prst="round2DiagRect">
            <a:avLst/>
          </a:prstGeom>
          <a:gradFill flip="none" rotWithShape="1">
            <a:gsLst>
              <a:gs pos="0">
                <a:schemeClr val="tx2"/>
              </a:gs>
              <a:gs pos="34000">
                <a:schemeClr val="bg1">
                  <a:lumMod val="85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Political</a:t>
            </a:r>
          </a:p>
        </p:txBody>
      </p:sp>
      <p:sp>
        <p:nvSpPr>
          <p:cNvPr id="25" name="Round Diagonal Corner Rectangle 24"/>
          <p:cNvSpPr/>
          <p:nvPr/>
        </p:nvSpPr>
        <p:spPr>
          <a:xfrm>
            <a:off x="914400" y="3429000"/>
            <a:ext cx="2667000" cy="388938"/>
          </a:xfrm>
          <a:prstGeom prst="round2DiagRect">
            <a:avLst/>
          </a:prstGeom>
          <a:gradFill flip="none" rotWithShape="1">
            <a:gsLst>
              <a:gs pos="0">
                <a:schemeClr val="tx2"/>
              </a:gs>
              <a:gs pos="34000">
                <a:schemeClr val="bg1">
                  <a:lumMod val="85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Financial</a:t>
            </a:r>
          </a:p>
        </p:txBody>
      </p:sp>
      <p:sp>
        <p:nvSpPr>
          <p:cNvPr id="26" name="Round Diagonal Corner Rectangle 25"/>
          <p:cNvSpPr/>
          <p:nvPr/>
        </p:nvSpPr>
        <p:spPr>
          <a:xfrm>
            <a:off x="914400" y="4338638"/>
            <a:ext cx="2667000" cy="388937"/>
          </a:xfrm>
          <a:prstGeom prst="round2DiagRect">
            <a:avLst/>
          </a:prstGeom>
          <a:gradFill flip="none" rotWithShape="1">
            <a:gsLst>
              <a:gs pos="0">
                <a:schemeClr val="tx2"/>
              </a:gs>
              <a:gs pos="34000">
                <a:schemeClr val="bg1">
                  <a:lumMod val="85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2060"/>
                </a:solidFill>
              </a:rPr>
              <a:t>            Technical</a:t>
            </a:r>
          </a:p>
        </p:txBody>
      </p:sp>
      <p:pic>
        <p:nvPicPr>
          <p:cNvPr id="1030" name="Picture 6" descr="C:\Program Files (x86)\Microsoft Office\MEDIA\CAGCAT10\j0300520.gif"/>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8388" y="4267200"/>
            <a:ext cx="531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Program Files (x86)\Microsoft Office\MEDIA\CAGCAT10\j0222015.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8063" y="3368675"/>
            <a:ext cx="515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9338" y="2438400"/>
            <a:ext cx="3984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par>
                          <p:cTn id="11" fill="hold" nodeType="afterGroup">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50"/>
                                        <p:tgtEl>
                                          <p:spTgt spid="1026"/>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250"/>
                                        <p:tgtEl>
                                          <p:spTgt spid="10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50"/>
                                        <p:tgtEl>
                                          <p:spTgt spid="16"/>
                                        </p:tgtEl>
                                      </p:cBhvr>
                                    </p:animEffect>
                                  </p:childTnLst>
                                </p:cTn>
                              </p:par>
                            </p:childTnLst>
                          </p:cTn>
                        </p:par>
                        <p:par>
                          <p:cTn id="25" fill="hold" nodeType="afterGroup">
                            <p:stCondLst>
                              <p:cond delay="75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5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fade">
                                      <p:cBhvr>
                                        <p:cTn id="38" dur="250"/>
                                        <p:tgtEl>
                                          <p:spTgt spid="1030"/>
                                        </p:tgtEl>
                                      </p:cBhvr>
                                    </p:animEffect>
                                  </p:childTnLst>
                                </p:cTn>
                              </p:par>
                            </p:childTnLst>
                          </p:cTn>
                        </p:par>
                        <p:par>
                          <p:cTn id="39" fill="hold" nodeType="afterGroup">
                            <p:stCondLst>
                              <p:cond delay="125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5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1027"/>
                                        </p:tgtEl>
                                        <p:attrNameLst>
                                          <p:attrName>style.visibility</p:attrName>
                                        </p:attrNameLst>
                                      </p:cBhvr>
                                      <p:to>
                                        <p:strVal val="visible"/>
                                      </p:to>
                                    </p:set>
                                    <p:animEffect transition="in" filter="fade">
                                      <p:cBhvr>
                                        <p:cTn id="45" dur="250"/>
                                        <p:tgtEl>
                                          <p:spTgt spid="1027"/>
                                        </p:tgtEl>
                                      </p:cBhvr>
                                    </p:animEffect>
                                  </p:childTnLst>
                                </p:cTn>
                              </p:par>
                            </p:childTnLst>
                          </p:cTn>
                        </p:par>
                        <p:par>
                          <p:cTn id="46" fill="hold" nodeType="afterGroup">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5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1031"/>
                                        </p:tgtEl>
                                        <p:attrNameLst>
                                          <p:attrName>style.visibility</p:attrName>
                                        </p:attrNameLst>
                                      </p:cBhvr>
                                      <p:to>
                                        <p:strVal val="visible"/>
                                      </p:to>
                                    </p:set>
                                    <p:animEffect transition="in" filter="fade">
                                      <p:cBhvr>
                                        <p:cTn id="52" dur="250"/>
                                        <p:tgtEl>
                                          <p:spTgt spid="10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5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50"/>
                                        <p:tgtEl>
                                          <p:spTgt spid="25"/>
                                        </p:tgtEl>
                                      </p:cBhvr>
                                    </p:animEffect>
                                  </p:childTnLst>
                                </p:cTn>
                              </p:par>
                            </p:childTnLst>
                          </p:cTn>
                        </p:par>
                        <p:par>
                          <p:cTn id="59" fill="hold" nodeType="afterGroup">
                            <p:stCondLst>
                              <p:cond delay="1750"/>
                            </p:stCondLst>
                            <p:childTnLst>
                              <p:par>
                                <p:cTn id="60" presetID="10"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9" grpId="0" animBg="1"/>
      <p:bldP spid="20"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dirty="0" smtClean="0">
                <a:latin typeface="Arial" charset="0"/>
                <a:cs typeface="Arial" charset="0"/>
              </a:rPr>
              <a:t>Barriers Assessment</a:t>
            </a:r>
            <a:endParaRPr lang="en-US" sz="1800" dirty="0" smtClean="0">
              <a:latin typeface="Arial" charset="0"/>
              <a:cs typeface="Arial" charset="0"/>
            </a:endParaRPr>
          </a:p>
        </p:txBody>
      </p:sp>
      <p:sp>
        <p:nvSpPr>
          <p:cNvPr id="3" name="Content Placeholder 2"/>
          <p:cNvSpPr>
            <a:spLocks noGrp="1"/>
          </p:cNvSpPr>
          <p:nvPr>
            <p:ph idx="1"/>
          </p:nvPr>
        </p:nvSpPr>
        <p:spPr>
          <a:xfrm>
            <a:off x="228600" y="1066800"/>
            <a:ext cx="8669338" cy="5105400"/>
          </a:xfrm>
        </p:spPr>
        <p:txBody>
          <a:bodyPr rtlCol="0">
            <a:normAutofit/>
          </a:bodyPr>
          <a:lstStyle/>
          <a:p>
            <a:pPr marL="174625" lvl="1" indent="0" eaLnBrk="1" fontAlgn="auto" hangingPunct="1">
              <a:spcAft>
                <a:spcPts val="0"/>
              </a:spcAft>
              <a:buClr>
                <a:schemeClr val="accent6"/>
              </a:buClr>
              <a:buFont typeface="Wingdings" pitchFamily="2" charset="2"/>
              <a:buNone/>
              <a:defRPr/>
            </a:pPr>
            <a:endParaRPr lang="en-US" dirty="0" smtClean="0"/>
          </a:p>
          <a:p>
            <a:pPr lvl="1" eaLnBrk="1" fontAlgn="auto" hangingPunct="1">
              <a:spcAft>
                <a:spcPts val="0"/>
              </a:spcAft>
              <a:buClr>
                <a:schemeClr val="accent6"/>
              </a:buClr>
              <a:defRPr/>
            </a:pPr>
            <a:endParaRPr lang="en-US"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84DE67D4-CD53-4E4E-9F98-60E4259FE880}" type="slidenum">
              <a:rPr lang="en-US"/>
              <a:pPr>
                <a:defRPr/>
              </a:pPr>
              <a:t>41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7300888"/>
              </p:ext>
            </p:extLst>
          </p:nvPr>
        </p:nvGraphicFramePr>
        <p:xfrm>
          <a:off x="228600" y="1371600"/>
          <a:ext cx="8610601" cy="4552210"/>
        </p:xfrm>
        <a:graphic>
          <a:graphicData uri="http://schemas.openxmlformats.org/drawingml/2006/table">
            <a:tbl>
              <a:tblPr firstRow="1" bandRow="1">
                <a:tableStyleId>{F5AB1C69-6EDB-4FF4-983F-18BD219EF322}</a:tableStyleId>
              </a:tblPr>
              <a:tblGrid>
                <a:gridCol w="2209800"/>
                <a:gridCol w="1696039"/>
                <a:gridCol w="2485534"/>
                <a:gridCol w="2219228"/>
              </a:tblGrid>
              <a:tr h="533400">
                <a:tc>
                  <a:txBody>
                    <a:bodyPr/>
                    <a:lstStyle/>
                    <a:p>
                      <a:r>
                        <a:rPr lang="en-US" sz="1800" dirty="0" smtClean="0"/>
                        <a:t>Barrier</a:t>
                      </a:r>
                      <a:endParaRPr lang="en-US" sz="1800" dirty="0"/>
                    </a:p>
                  </a:txBody>
                  <a:tcPr marT="45710" marB="45710"/>
                </a:tc>
                <a:tc>
                  <a:txBody>
                    <a:bodyPr/>
                    <a:lstStyle/>
                    <a:p>
                      <a:r>
                        <a:rPr lang="en-US" sz="1800" dirty="0" smtClean="0"/>
                        <a:t>Type of Barrier</a:t>
                      </a:r>
                      <a:endParaRPr lang="en-US" sz="1800" dirty="0"/>
                    </a:p>
                  </a:txBody>
                  <a:tcPr marT="45710" marB="45710"/>
                </a:tc>
                <a:tc>
                  <a:txBody>
                    <a:bodyPr/>
                    <a:lstStyle/>
                    <a:p>
                      <a:r>
                        <a:rPr lang="en-US" sz="1800" dirty="0" smtClean="0"/>
                        <a:t>How it Impacts Change</a:t>
                      </a:r>
                      <a:endParaRPr lang="en-US" sz="1800" dirty="0"/>
                    </a:p>
                  </a:txBody>
                  <a:tcPr marT="45710" marB="45710"/>
                </a:tc>
                <a:tc>
                  <a:txBody>
                    <a:bodyPr/>
                    <a:lstStyle/>
                    <a:p>
                      <a:r>
                        <a:rPr lang="en-US" sz="1800" dirty="0" smtClean="0"/>
                        <a:t>Plan to Overcome</a:t>
                      </a:r>
                      <a:endParaRPr lang="en-US" sz="1800" dirty="0"/>
                    </a:p>
                  </a:txBody>
                  <a:tcPr marT="45710" marB="45710"/>
                </a:tc>
              </a:tr>
              <a:tr h="762000">
                <a:tc>
                  <a:txBody>
                    <a:bodyPr/>
                    <a:lstStyle/>
                    <a:p>
                      <a:endParaRPr lang="en-US" sz="1800" dirty="0"/>
                    </a:p>
                  </a:txBody>
                  <a:tcPr marT="45710" marB="45710"/>
                </a:tc>
                <a:tc>
                  <a:txBody>
                    <a:bodyPr/>
                    <a:lstStyle/>
                    <a:p>
                      <a:endParaRPr lang="en-US" sz="1800" dirty="0"/>
                    </a:p>
                  </a:txBody>
                  <a:tcPr marT="45710" marB="45710"/>
                </a:tc>
                <a:tc>
                  <a:txBody>
                    <a:bodyPr/>
                    <a:lstStyle/>
                    <a:p>
                      <a:endParaRPr lang="en-US" sz="1800" dirty="0"/>
                    </a:p>
                  </a:txBody>
                  <a:tcPr marT="45710" marB="45710"/>
                </a:tc>
                <a:tc>
                  <a:txBody>
                    <a:bodyPr/>
                    <a:lstStyle/>
                    <a:p>
                      <a:endParaRPr lang="en-US" sz="1800" dirty="0"/>
                    </a:p>
                  </a:txBody>
                  <a:tcPr marT="45710" marB="45710"/>
                </a:tc>
              </a:tr>
              <a:tr h="651362">
                <a:tc>
                  <a:txBody>
                    <a:bodyPr/>
                    <a:lstStyle/>
                    <a:p>
                      <a:endParaRPr lang="en-US" sz="1800"/>
                    </a:p>
                  </a:txBody>
                  <a:tcPr marT="45710" marB="45710"/>
                </a:tc>
                <a:tc>
                  <a:txBody>
                    <a:bodyPr/>
                    <a:lstStyle/>
                    <a:p>
                      <a:endParaRPr lang="en-US" sz="1800" dirty="0"/>
                    </a:p>
                  </a:txBody>
                  <a:tcPr marT="45710" marB="45710"/>
                </a:tc>
                <a:tc>
                  <a:txBody>
                    <a:bodyPr/>
                    <a:lstStyle/>
                    <a:p>
                      <a:endParaRPr lang="en-US" sz="1800" dirty="0"/>
                    </a:p>
                  </a:txBody>
                  <a:tcPr marT="45710" marB="45710"/>
                </a:tc>
                <a:tc>
                  <a:txBody>
                    <a:bodyPr/>
                    <a:lstStyle/>
                    <a:p>
                      <a:endParaRPr lang="en-US" sz="1800"/>
                    </a:p>
                  </a:txBody>
                  <a:tcPr marT="45710" marB="45710"/>
                </a:tc>
              </a:tr>
              <a:tr h="651362">
                <a:tc>
                  <a:txBody>
                    <a:bodyPr/>
                    <a:lstStyle/>
                    <a:p>
                      <a:endParaRPr lang="en-US" sz="1800"/>
                    </a:p>
                  </a:txBody>
                  <a:tcPr marT="45710" marB="45710"/>
                </a:tc>
                <a:tc>
                  <a:txBody>
                    <a:bodyPr/>
                    <a:lstStyle/>
                    <a:p>
                      <a:endParaRPr lang="en-US" sz="1800"/>
                    </a:p>
                  </a:txBody>
                  <a:tcPr marT="45710" marB="45710"/>
                </a:tc>
                <a:tc>
                  <a:txBody>
                    <a:bodyPr/>
                    <a:lstStyle/>
                    <a:p>
                      <a:endParaRPr lang="en-US" sz="1800"/>
                    </a:p>
                  </a:txBody>
                  <a:tcPr marT="45710" marB="45710"/>
                </a:tc>
                <a:tc>
                  <a:txBody>
                    <a:bodyPr/>
                    <a:lstStyle/>
                    <a:p>
                      <a:endParaRPr lang="en-US" sz="1800" dirty="0"/>
                    </a:p>
                  </a:txBody>
                  <a:tcPr marT="45710" marB="45710"/>
                </a:tc>
              </a:tr>
              <a:tr h="651362">
                <a:tc>
                  <a:txBody>
                    <a:bodyPr/>
                    <a:lstStyle/>
                    <a:p>
                      <a:endParaRPr lang="en-US" sz="1800"/>
                    </a:p>
                  </a:txBody>
                  <a:tcPr marT="45710" marB="45710"/>
                </a:tc>
                <a:tc>
                  <a:txBody>
                    <a:bodyPr/>
                    <a:lstStyle/>
                    <a:p>
                      <a:endParaRPr lang="en-US" sz="1800"/>
                    </a:p>
                  </a:txBody>
                  <a:tcPr marT="45710" marB="45710"/>
                </a:tc>
                <a:tc>
                  <a:txBody>
                    <a:bodyPr/>
                    <a:lstStyle/>
                    <a:p>
                      <a:endParaRPr lang="en-US" sz="1800" dirty="0"/>
                    </a:p>
                  </a:txBody>
                  <a:tcPr marT="45710" marB="45710"/>
                </a:tc>
                <a:tc>
                  <a:txBody>
                    <a:bodyPr/>
                    <a:lstStyle/>
                    <a:p>
                      <a:endParaRPr lang="en-US" sz="1800" dirty="0"/>
                    </a:p>
                  </a:txBody>
                  <a:tcPr marT="45710" marB="45710"/>
                </a:tc>
              </a:tr>
              <a:tr h="651362">
                <a:tc>
                  <a:txBody>
                    <a:bodyPr/>
                    <a:lstStyle/>
                    <a:p>
                      <a:endParaRPr lang="en-US" sz="1800"/>
                    </a:p>
                  </a:txBody>
                  <a:tcPr marT="45710" marB="45710"/>
                </a:tc>
                <a:tc>
                  <a:txBody>
                    <a:bodyPr/>
                    <a:lstStyle/>
                    <a:p>
                      <a:endParaRPr lang="en-US" sz="1800"/>
                    </a:p>
                  </a:txBody>
                  <a:tcPr marT="45710" marB="45710"/>
                </a:tc>
                <a:tc>
                  <a:txBody>
                    <a:bodyPr/>
                    <a:lstStyle/>
                    <a:p>
                      <a:endParaRPr lang="en-US" sz="1800"/>
                    </a:p>
                  </a:txBody>
                  <a:tcPr marT="45710" marB="45710"/>
                </a:tc>
                <a:tc>
                  <a:txBody>
                    <a:bodyPr/>
                    <a:lstStyle/>
                    <a:p>
                      <a:endParaRPr lang="en-US" sz="1800" dirty="0"/>
                    </a:p>
                  </a:txBody>
                  <a:tcPr marT="45710" marB="45710"/>
                </a:tc>
              </a:tr>
              <a:tr h="651362">
                <a:tc>
                  <a:txBody>
                    <a:bodyPr/>
                    <a:lstStyle/>
                    <a:p>
                      <a:endParaRPr lang="en-US" sz="1800" dirty="0"/>
                    </a:p>
                  </a:txBody>
                  <a:tcPr marT="45710" marB="45710"/>
                </a:tc>
                <a:tc>
                  <a:txBody>
                    <a:bodyPr/>
                    <a:lstStyle/>
                    <a:p>
                      <a:endParaRPr lang="en-US" sz="1800"/>
                    </a:p>
                  </a:txBody>
                  <a:tcPr marT="45710" marB="45710"/>
                </a:tc>
                <a:tc>
                  <a:txBody>
                    <a:bodyPr/>
                    <a:lstStyle/>
                    <a:p>
                      <a:endParaRPr lang="en-US" sz="1800"/>
                    </a:p>
                  </a:txBody>
                  <a:tcPr marT="45710" marB="45710"/>
                </a:tc>
                <a:tc>
                  <a:txBody>
                    <a:bodyPr/>
                    <a:lstStyle/>
                    <a:p>
                      <a:endParaRPr lang="en-US" sz="1800" dirty="0"/>
                    </a:p>
                  </a:txBody>
                  <a:tcPr marT="45710" marB="45710"/>
                </a:tc>
              </a:tr>
            </a:tbl>
          </a:graphicData>
        </a:graphic>
      </p:graphicFrame>
      <p:sp>
        <p:nvSpPr>
          <p:cNvPr id="9" name="TextBox 8"/>
          <p:cNvSpPr txBox="1"/>
          <p:nvPr/>
        </p:nvSpPr>
        <p:spPr>
          <a:xfrm>
            <a:off x="381000" y="3090952"/>
            <a:ext cx="8458200" cy="1862048"/>
          </a:xfrm>
          <a:prstGeom prst="rect">
            <a:avLst/>
          </a:prstGeom>
          <a:noFill/>
        </p:spPr>
        <p:txBody>
          <a:bodyPr>
            <a:spAutoFit/>
          </a:bodyPr>
          <a:lstStyle/>
          <a:p>
            <a:pPr algn="ctr" fontAlgn="auto">
              <a:spcBef>
                <a:spcPts val="0"/>
              </a:spcBef>
              <a:spcAft>
                <a:spcPts val="0"/>
              </a:spcAft>
              <a:defRPr/>
            </a:pPr>
            <a:r>
              <a:rPr lang="en-US" sz="11500" dirty="0">
                <a:solidFill>
                  <a:schemeClr val="tx1">
                    <a:alpha val="20000"/>
                  </a:schemeClr>
                </a:solidFill>
                <a:latin typeface="+mn-lt"/>
                <a:cs typeface="+mn-cs"/>
              </a:rPr>
              <a:t>Example</a:t>
            </a:r>
          </a:p>
        </p:txBody>
      </p:sp>
    </p:spTree>
    <p:extLst>
      <p:ext uri="{BB962C8B-B14F-4D97-AF65-F5344CB8AC3E}">
        <p14:creationId xmlns:p14="http://schemas.microsoft.com/office/powerpoint/2010/main" val="1408510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28600" y="2552700"/>
            <a:ext cx="8686800" cy="1790700"/>
          </a:xfrm>
        </p:spPr>
        <p:txBody>
          <a:bodyPr/>
          <a:lstStyle/>
          <a:p>
            <a:pPr eaLnBrk="1" hangingPunct="1"/>
            <a:r>
              <a:rPr lang="en-US" smtClean="0">
                <a:latin typeface="Arial" charset="0"/>
                <a:cs typeface="Arial" charset="0"/>
              </a:rPr>
              <a:t>Build</a:t>
            </a:r>
          </a:p>
        </p:txBody>
      </p:sp>
      <p:sp>
        <p:nvSpPr>
          <p:cNvPr id="5" name="Footer Placeholder 4"/>
          <p:cNvSpPr>
            <a:spLocks noGrp="1"/>
          </p:cNvSpPr>
          <p:nvPr>
            <p:ph type="ftr" sz="quarter" idx="11"/>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t>©</a:t>
            </a:r>
            <a:r>
              <a:rPr lang="en-US"/>
              <a:t>2012</a:t>
            </a:r>
          </a:p>
        </p:txBody>
      </p:sp>
      <p:sp>
        <p:nvSpPr>
          <p:cNvPr id="6" name="Slide Number Placeholder 5"/>
          <p:cNvSpPr>
            <a:spLocks noGrp="1"/>
          </p:cNvSpPr>
          <p:nvPr>
            <p:ph type="sldNum" sz="quarter" idx="12"/>
          </p:nvPr>
        </p:nvSpPr>
        <p:spPr/>
        <p:txBody>
          <a:bodyPr/>
          <a:lstStyle/>
          <a:p>
            <a:pPr>
              <a:defRPr/>
            </a:pPr>
            <a:fld id="{A248DEAC-7765-4F0F-AB3F-9A85A5506DA4}" type="slidenum">
              <a:rPr lang="en-US"/>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latin typeface="Arial" charset="0"/>
                <a:cs typeface="Arial" charset="0"/>
              </a:rPr>
              <a:t>Build Communication</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42080FFC-9907-4C85-8DD6-8B8B803AA67F}" type="slidenum">
              <a:rPr lang="en-US"/>
              <a:pPr>
                <a:defRPr/>
              </a:pPr>
              <a:t>43</a:t>
            </a:fld>
            <a:endParaRPr lang="en-US" dirty="0"/>
          </a:p>
        </p:txBody>
      </p:sp>
      <p:graphicFrame>
        <p:nvGraphicFramePr>
          <p:cNvPr id="6" name="Content Placeholder 8"/>
          <p:cNvGraphicFramePr>
            <a:graphicFrameLocks/>
          </p:cNvGraphicFramePr>
          <p:nvPr>
            <p:extLst>
              <p:ext uri="{D42A27DB-BD31-4B8C-83A1-F6EECF244321}">
                <p14:modId xmlns:p14="http://schemas.microsoft.com/office/powerpoint/2010/main" val="3953182297"/>
              </p:ext>
            </p:extLst>
          </p:nvPr>
        </p:nvGraphicFramePr>
        <p:xfrm>
          <a:off x="6858000" y="1066800"/>
          <a:ext cx="2133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a:xfrm>
            <a:off x="258763" y="1600200"/>
            <a:ext cx="6324600" cy="4572000"/>
          </a:xfrm>
          <a:prstGeom prst="wedgeRectCallout">
            <a:avLst>
              <a:gd name="adj1" fmla="val 77920"/>
              <a:gd name="adj2" fmla="val -49649"/>
            </a:avLst>
          </a:prstGeom>
          <a:gradFill flip="none" rotWithShape="1">
            <a:gsLst>
              <a:gs pos="16000">
                <a:schemeClr val="accent4"/>
              </a:gs>
              <a:gs pos="67000">
                <a:schemeClr val="accent4">
                  <a:lumMod val="50000"/>
                </a:schemeClr>
              </a:gs>
            </a:gsLst>
            <a:lin ang="5400000" scaled="1"/>
            <a:tileRect/>
          </a:gra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dirty="0"/>
          </a:p>
        </p:txBody>
      </p:sp>
      <p:sp>
        <p:nvSpPr>
          <p:cNvPr id="8" name="TextBox 7"/>
          <p:cNvSpPr txBox="1"/>
          <p:nvPr/>
        </p:nvSpPr>
        <p:spPr>
          <a:xfrm>
            <a:off x="3505200" y="1752600"/>
            <a:ext cx="2971800" cy="4000500"/>
          </a:xfrm>
          <a:prstGeom prst="rect">
            <a:avLst/>
          </a:prstGeom>
          <a:noFill/>
        </p:spPr>
        <p:txBody>
          <a:bodyPr>
            <a:spAutoFit/>
          </a:bodyPr>
          <a:lstStyle/>
          <a:p>
            <a:pPr fontAlgn="auto">
              <a:spcBef>
                <a:spcPts val="0"/>
              </a:spcBef>
              <a:spcAft>
                <a:spcPts val="1200"/>
              </a:spcAft>
              <a:defRPr/>
            </a:pPr>
            <a:r>
              <a:rPr lang="en-US" sz="2000" dirty="0">
                <a:solidFill>
                  <a:schemeClr val="bg1"/>
                </a:solidFill>
                <a:latin typeface="+mn-lt"/>
                <a:cs typeface="+mn-cs"/>
              </a:rPr>
              <a:t>To begin creating your message, start by building your ‘elevator pitch’</a:t>
            </a:r>
          </a:p>
          <a:p>
            <a:pPr marL="285750" indent="-285750" fontAlgn="auto">
              <a:spcBef>
                <a:spcPts val="0"/>
              </a:spcBef>
              <a:spcAft>
                <a:spcPts val="1200"/>
              </a:spcAft>
              <a:buFont typeface="Wingdings" pitchFamily="2" charset="2"/>
              <a:buChar char="§"/>
              <a:defRPr/>
            </a:pPr>
            <a:r>
              <a:rPr lang="en-US" sz="2000" dirty="0">
                <a:solidFill>
                  <a:schemeClr val="bg1"/>
                </a:solidFill>
                <a:latin typeface="+mn-lt"/>
                <a:cs typeface="+mn-cs"/>
              </a:rPr>
              <a:t>This gives you </a:t>
            </a:r>
          </a:p>
          <a:p>
            <a:pPr marL="742950" lvl="1" indent="-285750" fontAlgn="auto">
              <a:spcBef>
                <a:spcPts val="0"/>
              </a:spcBef>
              <a:spcAft>
                <a:spcPts val="1200"/>
              </a:spcAft>
              <a:buFont typeface="Wingdings" pitchFamily="2" charset="2"/>
              <a:buChar char="§"/>
              <a:defRPr/>
            </a:pPr>
            <a:r>
              <a:rPr lang="en-US" dirty="0">
                <a:solidFill>
                  <a:schemeClr val="bg1"/>
                </a:solidFill>
                <a:latin typeface="+mn-lt"/>
                <a:cs typeface="+mn-cs"/>
              </a:rPr>
              <a:t>Building blocks to build out future communications</a:t>
            </a:r>
          </a:p>
          <a:p>
            <a:pPr marL="742950" lvl="1" indent="-285750" fontAlgn="auto">
              <a:spcBef>
                <a:spcPts val="0"/>
              </a:spcBef>
              <a:spcAft>
                <a:spcPts val="0"/>
              </a:spcAft>
              <a:buFont typeface="Wingdings" pitchFamily="2" charset="2"/>
              <a:buChar char="§"/>
              <a:defRPr/>
            </a:pPr>
            <a:r>
              <a:rPr lang="en-US" dirty="0">
                <a:solidFill>
                  <a:schemeClr val="bg1"/>
                </a:solidFill>
                <a:latin typeface="+mn-lt"/>
                <a:cs typeface="+mn-cs"/>
              </a:rPr>
              <a:t>Consistency, while allowing each person to develop their message on their own</a:t>
            </a:r>
          </a:p>
        </p:txBody>
      </p:sp>
      <p:pic>
        <p:nvPicPr>
          <p:cNvPr id="74760" name="Picture 10"/>
          <p:cNvPicPr>
            <a:picLocks noChangeAspect="1"/>
          </p:cNvPicPr>
          <p:nvPr/>
        </p:nvPicPr>
        <p:blipFill>
          <a:blip r:embed="rId8" cstate="print"/>
          <a:srcRect l="9785" r="42632"/>
          <a:stretch>
            <a:fillRect/>
          </a:stretch>
        </p:blipFill>
        <p:spPr bwMode="auto">
          <a:xfrm>
            <a:off x="457200" y="1828800"/>
            <a:ext cx="2957513" cy="4133850"/>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latin typeface="Arial" charset="0"/>
                <a:cs typeface="Arial" charset="0"/>
              </a:rPr>
              <a:t>Establish Message: Brainstorming</a:t>
            </a:r>
          </a:p>
        </p:txBody>
      </p:sp>
      <p:sp>
        <p:nvSpPr>
          <p:cNvPr id="3" name="Content Placeholder 2"/>
          <p:cNvSpPr>
            <a:spLocks noGrp="1"/>
          </p:cNvSpPr>
          <p:nvPr>
            <p:ph idx="1"/>
          </p:nvPr>
        </p:nvSpPr>
        <p:spPr>
          <a:xfrm>
            <a:off x="228600" y="1371600"/>
            <a:ext cx="8669338" cy="5105400"/>
          </a:xfrm>
        </p:spPr>
        <p:txBody>
          <a:bodyPr rtlCol="0">
            <a:normAutofit/>
          </a:bodyPr>
          <a:lstStyle/>
          <a:p>
            <a:pPr marL="231775" lvl="1" indent="0" eaLnBrk="1" fontAlgn="auto" hangingPunct="1">
              <a:spcAft>
                <a:spcPts val="0"/>
              </a:spcAft>
              <a:buClr>
                <a:schemeClr val="accent6"/>
              </a:buClr>
              <a:buFont typeface="Wingdings" pitchFamily="2" charset="2"/>
              <a:buNone/>
              <a:defRPr/>
            </a:pPr>
            <a:endParaRPr lang="en-US" sz="1800" dirty="0"/>
          </a:p>
          <a:p>
            <a:pPr lvl="1" eaLnBrk="1" fontAlgn="auto" hangingPunct="1">
              <a:spcAft>
                <a:spcPts val="0"/>
              </a:spcAft>
              <a:buClr>
                <a:schemeClr val="accent6"/>
              </a:buClr>
              <a:defRPr/>
            </a:pPr>
            <a:endParaRPr lang="en-US" sz="1800" dirty="0" smtClean="0"/>
          </a:p>
          <a:p>
            <a:pPr marL="174625" lvl="1" indent="0" eaLnBrk="1" fontAlgn="auto" hangingPunct="1">
              <a:spcAft>
                <a:spcPts val="0"/>
              </a:spcAft>
              <a:buClr>
                <a:schemeClr val="accent6"/>
              </a:buClr>
              <a:buFont typeface="Wingdings" pitchFamily="2" charset="2"/>
              <a:buNone/>
              <a:defRPr/>
            </a:pPr>
            <a:endParaRPr lang="en-US" sz="1800" dirty="0" smtClean="0"/>
          </a:p>
          <a:p>
            <a:pPr lvl="1" eaLnBrk="1" fontAlgn="auto" hangingPunct="1">
              <a:spcAft>
                <a:spcPts val="0"/>
              </a:spcAft>
              <a:buClr>
                <a:schemeClr val="accent6"/>
              </a:buClr>
              <a:defRPr/>
            </a:pPr>
            <a:endParaRPr lang="en-US" sz="1800" dirty="0"/>
          </a:p>
          <a:p>
            <a:pPr marL="0" indent="0" eaLnBrk="1" fontAlgn="auto" hangingPunct="1">
              <a:spcAft>
                <a:spcPts val="0"/>
              </a:spcAft>
              <a:buClr>
                <a:schemeClr val="accent6"/>
              </a:buClr>
              <a:defRPr/>
            </a:pPr>
            <a:endParaRPr lang="en-US" dirty="0"/>
          </a:p>
          <a:p>
            <a:pPr marL="0" indent="0" eaLnBrk="1" fontAlgn="auto" hangingPunct="1">
              <a:spcAft>
                <a:spcPts val="0"/>
              </a:spcAft>
              <a:buClr>
                <a:schemeClr val="accent6"/>
              </a:buClr>
              <a:defRPr/>
            </a:pPr>
            <a:endParaRPr lang="en-US" dirty="0" smtClean="0"/>
          </a:p>
          <a:p>
            <a:pPr marL="0" indent="0" eaLnBrk="1" fontAlgn="auto" hangingPunct="1">
              <a:spcAft>
                <a:spcPts val="0"/>
              </a:spcAft>
              <a:buClr>
                <a:schemeClr val="accent6"/>
              </a:buClr>
              <a:defRPr/>
            </a:pPr>
            <a:endParaRPr lang="en-US"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39B12114-CDF4-4642-988C-37F89ACB1F0F}" type="slidenum">
              <a:rPr lang="en-US"/>
              <a:pPr>
                <a:defRPr/>
              </a:pPr>
              <a:t>44</a:t>
            </a:fld>
            <a:endParaRPr lang="en-US" dirty="0"/>
          </a:p>
        </p:txBody>
      </p:sp>
      <p:sp>
        <p:nvSpPr>
          <p:cNvPr id="6" name="Rounded Rectangle 5"/>
          <p:cNvSpPr/>
          <p:nvPr/>
        </p:nvSpPr>
        <p:spPr bwMode="auto">
          <a:xfrm>
            <a:off x="392113" y="1447800"/>
            <a:ext cx="8610600" cy="48006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74759" name="TextBox 6"/>
          <p:cNvSpPr txBox="1">
            <a:spLocks noChangeArrowheads="1"/>
          </p:cNvSpPr>
          <p:nvPr/>
        </p:nvSpPr>
        <p:spPr bwMode="auto">
          <a:xfrm>
            <a:off x="533400" y="1676400"/>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a:latin typeface="Arial" charset="0"/>
              </a:rPr>
              <a:t>Why did your organization decide to make this change?</a:t>
            </a:r>
          </a:p>
        </p:txBody>
      </p:sp>
      <p:sp>
        <p:nvSpPr>
          <p:cNvPr id="74760" name="TextBox 7"/>
          <p:cNvSpPr txBox="1">
            <a:spLocks noChangeArrowheads="1"/>
          </p:cNvSpPr>
          <p:nvPr/>
        </p:nvSpPr>
        <p:spPr bwMode="auto">
          <a:xfrm>
            <a:off x="609600" y="2057400"/>
            <a:ext cx="4332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a:solidFill>
                  <a:schemeClr val="accent2"/>
                </a:solidFill>
                <a:latin typeface="Arial" charset="0"/>
              </a:rPr>
              <a:t>Brainstorming:</a:t>
            </a:r>
          </a:p>
        </p:txBody>
      </p:sp>
      <p:sp>
        <p:nvSpPr>
          <p:cNvPr id="9" name="TextBox 8"/>
          <p:cNvSpPr txBox="1"/>
          <p:nvPr/>
        </p:nvSpPr>
        <p:spPr>
          <a:xfrm>
            <a:off x="609600" y="5257800"/>
            <a:ext cx="4419600" cy="246062"/>
          </a:xfrm>
          <a:prstGeom prst="rect">
            <a:avLst/>
          </a:prstGeom>
          <a:noFill/>
        </p:spPr>
        <p:txBody>
          <a:bodyPr>
            <a:spAutoFit/>
          </a:bodyPr>
          <a:lstStyle/>
          <a:p>
            <a:pPr fontAlgn="auto">
              <a:spcBef>
                <a:spcPts val="0"/>
              </a:spcBef>
              <a:spcAft>
                <a:spcPts val="0"/>
              </a:spcAft>
              <a:defRPr/>
            </a:pPr>
            <a:r>
              <a:rPr lang="en-US" sz="1000" dirty="0">
                <a:solidFill>
                  <a:schemeClr val="accent4">
                    <a:lumMod val="50000"/>
                  </a:schemeClr>
                </a:solidFill>
                <a:latin typeface="Arial" pitchFamily="34" charset="0"/>
                <a:cs typeface="Arial" pitchFamily="34" charset="0"/>
              </a:rPr>
              <a:t>Concise (Refined) Message: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latin typeface="Arial" charset="0"/>
                <a:cs typeface="Arial" charset="0"/>
              </a:rPr>
              <a:t>Build Communication</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3FD52F23-1703-42A8-ADD9-C29F66CD7536}" type="slidenum">
              <a:rPr lang="en-US"/>
              <a:pPr>
                <a:defRPr/>
              </a:pPr>
              <a:t>45</a:t>
            </a:fld>
            <a:endParaRPr lang="en-US" dirty="0"/>
          </a:p>
        </p:txBody>
      </p:sp>
      <p:graphicFrame>
        <p:nvGraphicFramePr>
          <p:cNvPr id="6" name="Content Placeholder 8"/>
          <p:cNvGraphicFramePr>
            <a:graphicFrameLocks/>
          </p:cNvGraphicFramePr>
          <p:nvPr>
            <p:extLst>
              <p:ext uri="{D42A27DB-BD31-4B8C-83A1-F6EECF244321}">
                <p14:modId xmlns:p14="http://schemas.microsoft.com/office/powerpoint/2010/main" val="3816924706"/>
              </p:ext>
            </p:extLst>
          </p:nvPr>
        </p:nvGraphicFramePr>
        <p:xfrm>
          <a:off x="6858000" y="1066800"/>
          <a:ext cx="2133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a:xfrm>
            <a:off x="258763" y="1600200"/>
            <a:ext cx="6324600" cy="4572000"/>
          </a:xfrm>
          <a:prstGeom prst="wedgeRectCallout">
            <a:avLst>
              <a:gd name="adj1" fmla="val 78171"/>
              <a:gd name="adj2" fmla="val -44084"/>
            </a:avLst>
          </a:prstGeom>
          <a:gradFill flip="none" rotWithShape="1">
            <a:gsLst>
              <a:gs pos="47000">
                <a:schemeClr val="accent4">
                  <a:lumMod val="50000"/>
                </a:schemeClr>
              </a:gs>
              <a:gs pos="100000">
                <a:schemeClr val="accent4"/>
              </a:gs>
            </a:gsLst>
            <a:lin ang="16200000" scaled="1"/>
            <a:tileRect/>
          </a:gra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79879" name="TextBox 2"/>
          <p:cNvSpPr txBox="1">
            <a:spLocks noChangeArrowheads="1"/>
          </p:cNvSpPr>
          <p:nvPr/>
        </p:nvSpPr>
        <p:spPr bwMode="auto">
          <a:xfrm>
            <a:off x="4495800" y="2057400"/>
            <a:ext cx="1905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solidFill>
                  <a:schemeClr val="bg1"/>
                </a:solidFill>
              </a:rPr>
              <a:t>Deliver the right amount of data to your audience at the point they need the information</a:t>
            </a:r>
          </a:p>
          <a:p>
            <a:pPr eaLnBrk="1" hangingPunct="1"/>
            <a:endParaRPr lang="en-US" dirty="0">
              <a:solidFill>
                <a:schemeClr val="bg1"/>
              </a:solidFill>
            </a:endParaRPr>
          </a:p>
        </p:txBody>
      </p:sp>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r="13502"/>
          <a:stretch/>
        </p:blipFill>
        <p:spPr>
          <a:xfrm>
            <a:off x="533400" y="1905000"/>
            <a:ext cx="3493309" cy="40386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latin typeface="Arial" charset="0"/>
                <a:cs typeface="Arial" charset="0"/>
              </a:rPr>
              <a:t>Delivery of Materials</a:t>
            </a:r>
          </a:p>
        </p:txBody>
      </p:sp>
      <p:graphicFrame>
        <p:nvGraphicFramePr>
          <p:cNvPr id="7" name="Content Placeholder 6"/>
          <p:cNvGraphicFramePr>
            <a:graphicFrameLocks noGrp="1"/>
          </p:cNvGraphicFramePr>
          <p:nvPr>
            <p:ph idx="1"/>
          </p:nvPr>
        </p:nvGraphicFramePr>
        <p:xfrm>
          <a:off x="1143000" y="1295400"/>
          <a:ext cx="6934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000CB22F-B18D-442B-A99D-9ECCC22EED91}" type="slidenum">
              <a:rPr lang="en-US"/>
              <a:pPr>
                <a:defRPr/>
              </a:pPr>
              <a:t>46</a:t>
            </a:fld>
            <a:endParaRPr lang="en-US" dirty="0"/>
          </a:p>
        </p:txBody>
      </p:sp>
      <p:sp>
        <p:nvSpPr>
          <p:cNvPr id="80902" name="TextBox 2"/>
          <p:cNvSpPr txBox="1">
            <a:spLocks noChangeArrowheads="1"/>
          </p:cNvSpPr>
          <p:nvPr/>
        </p:nvSpPr>
        <p:spPr bwMode="auto">
          <a:xfrm>
            <a:off x="3810000" y="192405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a:solidFill>
                  <a:schemeClr val="bg1"/>
                </a:solidFill>
              </a:rPr>
              <a:t>Overall concept,</a:t>
            </a:r>
          </a:p>
          <a:p>
            <a:pPr algn="ctr" eaLnBrk="1" hangingPunct="1"/>
            <a:r>
              <a:rPr lang="en-US" sz="2400">
                <a:solidFill>
                  <a:schemeClr val="bg1"/>
                </a:solidFill>
              </a:rPr>
              <a:t>High level</a:t>
            </a:r>
          </a:p>
        </p:txBody>
      </p:sp>
      <p:sp>
        <p:nvSpPr>
          <p:cNvPr id="11" name="Down Arrow 10"/>
          <p:cNvSpPr/>
          <p:nvPr/>
        </p:nvSpPr>
        <p:spPr>
          <a:xfrm rot="19441753">
            <a:off x="6792913" y="938213"/>
            <a:ext cx="876300" cy="5486400"/>
          </a:xfrm>
          <a:prstGeom prst="downArrow">
            <a:avLst/>
          </a:prstGeom>
          <a:gradFill flip="none" rotWithShape="1">
            <a:gsLst>
              <a:gs pos="0">
                <a:srgbClr val="3B3B3B"/>
              </a:gs>
              <a:gs pos="50000">
                <a:schemeClr val="bg1">
                  <a:lumMod val="50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a:t>Proximity to live date</a:t>
            </a:r>
          </a:p>
        </p:txBody>
      </p:sp>
      <p:sp>
        <p:nvSpPr>
          <p:cNvPr id="12" name="Down Arrow 11"/>
          <p:cNvSpPr/>
          <p:nvPr/>
        </p:nvSpPr>
        <p:spPr>
          <a:xfrm rot="2121853">
            <a:off x="1655457" y="966354"/>
            <a:ext cx="876300" cy="5486400"/>
          </a:xfrm>
          <a:prstGeom prst="downArrow">
            <a:avLst/>
          </a:prstGeom>
          <a:gradFill flip="none" rotWithShape="1">
            <a:gsLst>
              <a:gs pos="0">
                <a:srgbClr val="3B3B3B"/>
              </a:gs>
              <a:gs pos="50000">
                <a:schemeClr val="bg1">
                  <a:lumMod val="50000"/>
                </a:schemeClr>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dirty="0"/>
              <a:t>Level of detail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mtClean="0">
                <a:latin typeface="Arial" charset="0"/>
                <a:cs typeface="Arial" charset="0"/>
              </a:rPr>
              <a:t>Frequency of Message</a:t>
            </a:r>
          </a:p>
        </p:txBody>
      </p:sp>
      <p:sp>
        <p:nvSpPr>
          <p:cNvPr id="3" name="Content Placeholder 2"/>
          <p:cNvSpPr>
            <a:spLocks noGrp="1"/>
          </p:cNvSpPr>
          <p:nvPr>
            <p:ph idx="1"/>
          </p:nvPr>
        </p:nvSpPr>
        <p:spPr>
          <a:xfrm>
            <a:off x="228600" y="1371600"/>
            <a:ext cx="4114800" cy="5105400"/>
          </a:xfrm>
        </p:spPr>
        <p:txBody>
          <a:bodyPr rtlCol="0">
            <a:normAutofit/>
          </a:bodyPr>
          <a:lstStyle/>
          <a:p>
            <a:pPr marL="0" indent="0" eaLnBrk="1" fontAlgn="auto" hangingPunct="1">
              <a:spcAft>
                <a:spcPts val="0"/>
              </a:spcAft>
              <a:buClr>
                <a:schemeClr val="accent6"/>
              </a:buClr>
              <a:defRPr/>
            </a:pPr>
            <a:r>
              <a:rPr lang="en-US" sz="2600" dirty="0" smtClean="0"/>
              <a:t>Utilizing multiple methods to reach your audience assures that your message is heard</a:t>
            </a:r>
          </a:p>
          <a:p>
            <a:pPr lvl="1" eaLnBrk="1" fontAlgn="auto" hangingPunct="1">
              <a:spcAft>
                <a:spcPts val="0"/>
              </a:spcAft>
              <a:buClr>
                <a:schemeClr val="accent6"/>
              </a:buClr>
              <a:defRPr/>
            </a:pPr>
            <a:r>
              <a:rPr lang="en-US" sz="2400" dirty="0"/>
              <a:t>M</a:t>
            </a:r>
            <a:r>
              <a:rPr lang="en-US" sz="2400" dirty="0" smtClean="0"/>
              <a:t>ultiple deliveries are required for receiver recognition </a:t>
            </a:r>
          </a:p>
          <a:p>
            <a:pPr lvl="1" eaLnBrk="1" fontAlgn="auto" hangingPunct="1">
              <a:spcAft>
                <a:spcPts val="0"/>
              </a:spcAft>
              <a:buClr>
                <a:schemeClr val="accent6"/>
              </a:buClr>
              <a:defRPr/>
            </a:pPr>
            <a:r>
              <a:rPr lang="en-US" sz="2400" dirty="0" smtClean="0"/>
              <a:t>Reference- television commercials</a:t>
            </a:r>
          </a:p>
          <a:p>
            <a:pPr lvl="2" eaLnBrk="1" fontAlgn="auto" hangingPunct="1">
              <a:spcAft>
                <a:spcPts val="0"/>
              </a:spcAft>
              <a:buClr>
                <a:schemeClr val="accent6"/>
              </a:buClr>
              <a:defRPr/>
            </a:pPr>
            <a:r>
              <a:rPr lang="en-US" sz="2000" dirty="0" smtClean="0"/>
              <a:t> 12 times </a:t>
            </a:r>
          </a:p>
          <a:p>
            <a:pPr lvl="1" eaLnBrk="1" fontAlgn="auto" hangingPunct="1">
              <a:spcAft>
                <a:spcPts val="0"/>
              </a:spcAft>
              <a:buClr>
                <a:schemeClr val="accent6"/>
              </a:buClr>
              <a:defRPr/>
            </a:pPr>
            <a:r>
              <a:rPr lang="en-US" sz="2400" dirty="0" smtClean="0"/>
              <a:t>Single method delivery</a:t>
            </a:r>
          </a:p>
          <a:p>
            <a:pPr lvl="2" eaLnBrk="1" fontAlgn="auto" hangingPunct="1">
              <a:spcAft>
                <a:spcPts val="0"/>
              </a:spcAft>
              <a:buClr>
                <a:schemeClr val="accent6"/>
              </a:buClr>
              <a:defRPr/>
            </a:pPr>
            <a:r>
              <a:rPr lang="en-US" sz="2000" dirty="0" smtClean="0"/>
              <a:t>Not effective</a:t>
            </a:r>
          </a:p>
          <a:p>
            <a:pPr lvl="3" eaLnBrk="1" fontAlgn="auto" hangingPunct="1">
              <a:spcAft>
                <a:spcPts val="0"/>
              </a:spcAft>
              <a:buClr>
                <a:schemeClr val="accent6"/>
              </a:buClr>
              <a:defRPr/>
            </a:pPr>
            <a:endParaRPr lang="en-US" dirty="0" smtClean="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D54801D8-307C-4A77-A59B-887664B834E2}" type="slidenum">
              <a:rPr lang="en-US"/>
              <a:pPr>
                <a:defRPr/>
              </a:pPr>
              <a:t>47</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l="8910"/>
          <a:stretch>
            <a:fillRect/>
          </a:stretch>
        </p:blipFill>
        <p:spPr bwMode="auto">
          <a:xfrm>
            <a:off x="4495800" y="1479550"/>
            <a:ext cx="4343400" cy="4768850"/>
          </a:xfrm>
          <a:prstGeom prst="rect">
            <a:avLst/>
          </a:prstGeom>
          <a:noFill/>
          <a:ln>
            <a:noFill/>
          </a:ln>
          <a:effectLst>
            <a:outerShdw blurRad="50800" dist="1270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latin typeface="Arial" charset="0"/>
                <a:cs typeface="Arial" charset="0"/>
              </a:rPr>
              <a:t>Getting Your Message Heard</a:t>
            </a:r>
          </a:p>
        </p:txBody>
      </p:sp>
      <p:sp>
        <p:nvSpPr>
          <p:cNvPr id="82947" name="Content Placeholder 2"/>
          <p:cNvSpPr>
            <a:spLocks noGrp="1"/>
          </p:cNvSpPr>
          <p:nvPr>
            <p:ph idx="1"/>
          </p:nvPr>
        </p:nvSpPr>
        <p:spPr>
          <a:xfrm>
            <a:off x="228600" y="1295400"/>
            <a:ext cx="8669338" cy="5105400"/>
          </a:xfrm>
        </p:spPr>
        <p:txBody>
          <a:bodyPr/>
          <a:lstStyle/>
          <a:p>
            <a:pPr marL="0" indent="0" eaLnBrk="1" hangingPunct="1"/>
            <a:r>
              <a:rPr lang="en-US" sz="2400" smtClean="0">
                <a:latin typeface="Arial" charset="0"/>
                <a:cs typeface="Arial" charset="0"/>
              </a:rPr>
              <a:t>In order to take the time to pay attention your message, the reader must have some reason to care</a:t>
            </a:r>
          </a:p>
          <a:p>
            <a:pPr lvl="1" eaLnBrk="1" hangingPunct="1"/>
            <a:r>
              <a:rPr lang="en-US" smtClean="0">
                <a:latin typeface="Arial" charset="0"/>
                <a:cs typeface="Arial" charset="0"/>
              </a:rPr>
              <a:t>Executives or direct line management </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C9587A9E-2526-4BFA-94C4-F8ECE099FC5A}" type="slidenum">
              <a:rPr lang="en-US"/>
              <a:pPr>
                <a:defRPr/>
              </a:pPr>
              <a:t>48</a:t>
            </a:fld>
            <a:endParaRPr lang="en-US" dirty="0"/>
          </a:p>
        </p:txBody>
      </p:sp>
      <p:pic>
        <p:nvPicPr>
          <p:cNvPr id="2" name="Picture 1"/>
          <p:cNvPicPr>
            <a:picLocks noChangeAspect="1"/>
          </p:cNvPicPr>
          <p:nvPr/>
        </p:nvPicPr>
        <p:blipFill rotWithShape="1">
          <a:blip r:embed="rId3" cstate="print"/>
          <a:srcRect b="36434"/>
          <a:stretch/>
        </p:blipFill>
        <p:spPr>
          <a:xfrm>
            <a:off x="228600" y="2663825"/>
            <a:ext cx="8534400" cy="3609975"/>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dirty="0" smtClean="0">
                <a:latin typeface="Arial" charset="0"/>
                <a:cs typeface="Arial" charset="0"/>
              </a:rPr>
              <a:t>Marketing Communication Ideas</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E971BFB8-2E98-4474-B258-9D262D8AC3FC}" type="slidenum">
              <a:rPr lang="en-US"/>
              <a:pPr>
                <a:defRPr/>
              </a:pPr>
              <a:t>49</a:t>
            </a:fld>
            <a:endParaRPr lang="en-US" dirty="0"/>
          </a:p>
        </p:txBody>
      </p:sp>
      <p:graphicFrame>
        <p:nvGraphicFramePr>
          <p:cNvPr id="6" name="Content Placeholder 8"/>
          <p:cNvGraphicFramePr>
            <a:graphicFrameLocks/>
          </p:cNvGraphicFramePr>
          <p:nvPr>
            <p:extLst>
              <p:ext uri="{D42A27DB-BD31-4B8C-83A1-F6EECF244321}">
                <p14:modId xmlns:p14="http://schemas.microsoft.com/office/powerpoint/2010/main" val="3688593511"/>
              </p:ext>
            </p:extLst>
          </p:nvPr>
        </p:nvGraphicFramePr>
        <p:xfrm>
          <a:off x="6858000" y="1066800"/>
          <a:ext cx="2133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a:xfrm>
            <a:off x="258763" y="1600200"/>
            <a:ext cx="6324600" cy="4572000"/>
          </a:xfrm>
          <a:prstGeom prst="wedgeRectCallout">
            <a:avLst>
              <a:gd name="adj1" fmla="val 78387"/>
              <a:gd name="adj2" fmla="val -39009"/>
            </a:avLst>
          </a:prstGeom>
          <a:gradFill flip="none" rotWithShape="1">
            <a:gsLst>
              <a:gs pos="16000">
                <a:srgbClr val="4C881A"/>
              </a:gs>
              <a:gs pos="100000">
                <a:schemeClr val="accent4"/>
              </a:gs>
            </a:gsLst>
            <a:lin ang="5400000" scaled="1"/>
            <a:tileRect/>
          </a:gra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7047" name="TextBox 2"/>
          <p:cNvSpPr txBox="1">
            <a:spLocks noChangeArrowheads="1"/>
          </p:cNvSpPr>
          <p:nvPr/>
        </p:nvSpPr>
        <p:spPr bwMode="auto">
          <a:xfrm>
            <a:off x="4648199" y="2068263"/>
            <a:ext cx="18288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solidFill>
                  <a:schemeClr val="bg1"/>
                </a:solidFill>
              </a:rPr>
              <a:t>What can you use to create a buzz about the change?</a:t>
            </a:r>
          </a:p>
        </p:txBody>
      </p:sp>
      <p:sp>
        <p:nvSpPr>
          <p:cNvPr id="11" name="Rectangle 10"/>
          <p:cNvSpPr/>
          <p:nvPr/>
        </p:nvSpPr>
        <p:spPr>
          <a:xfrm>
            <a:off x="5410200" y="5198983"/>
            <a:ext cx="2895600" cy="1354217"/>
          </a:xfrm>
          <a:prstGeom prst="rect">
            <a:avLst/>
          </a:prstGeom>
          <a:solidFill>
            <a:srgbClr val="002B5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fontAlgn="auto">
              <a:spcBef>
                <a:spcPts val="0"/>
              </a:spcBef>
              <a:spcAft>
                <a:spcPts val="0"/>
              </a:spcAft>
              <a:defRPr/>
            </a:pPr>
            <a:r>
              <a:rPr lang="en-US" dirty="0">
                <a:solidFill>
                  <a:schemeClr val="bg1"/>
                </a:solidFill>
                <a:latin typeface="+mn-lt"/>
                <a:cs typeface="+mn-cs"/>
              </a:rPr>
              <a:t>Options to consider</a:t>
            </a:r>
          </a:p>
          <a:p>
            <a:pPr lvl="1" fontAlgn="auto">
              <a:spcBef>
                <a:spcPts val="0"/>
              </a:spcBef>
              <a:spcAft>
                <a:spcPts val="0"/>
              </a:spcAft>
              <a:defRPr/>
            </a:pPr>
            <a:r>
              <a:rPr lang="en-US" sz="1600" dirty="0">
                <a:solidFill>
                  <a:schemeClr val="bg1"/>
                </a:solidFill>
                <a:latin typeface="+mn-lt"/>
                <a:cs typeface="+mn-cs"/>
              </a:rPr>
              <a:t>Events</a:t>
            </a:r>
          </a:p>
          <a:p>
            <a:pPr lvl="1" fontAlgn="auto">
              <a:spcBef>
                <a:spcPts val="0"/>
              </a:spcBef>
              <a:spcAft>
                <a:spcPts val="0"/>
              </a:spcAft>
              <a:defRPr/>
            </a:pPr>
            <a:r>
              <a:rPr lang="en-US" sz="1600" dirty="0">
                <a:solidFill>
                  <a:schemeClr val="bg1"/>
                </a:solidFill>
                <a:latin typeface="+mn-lt"/>
                <a:cs typeface="+mn-cs"/>
              </a:rPr>
              <a:t>Contests</a:t>
            </a:r>
          </a:p>
          <a:p>
            <a:pPr lvl="1" fontAlgn="auto">
              <a:spcBef>
                <a:spcPts val="0"/>
              </a:spcBef>
              <a:spcAft>
                <a:spcPts val="0"/>
              </a:spcAft>
              <a:defRPr/>
            </a:pPr>
            <a:r>
              <a:rPr lang="en-US" sz="1600" dirty="0">
                <a:solidFill>
                  <a:schemeClr val="bg1"/>
                </a:solidFill>
                <a:latin typeface="+mn-lt"/>
                <a:cs typeface="+mn-cs"/>
              </a:rPr>
              <a:t>Campaigns</a:t>
            </a:r>
          </a:p>
          <a:p>
            <a:pPr lvl="1" fontAlgn="auto">
              <a:spcBef>
                <a:spcPts val="0"/>
              </a:spcBef>
              <a:spcAft>
                <a:spcPts val="0"/>
              </a:spcAft>
              <a:defRPr/>
            </a:pPr>
            <a:r>
              <a:rPr lang="en-US" sz="1600" dirty="0">
                <a:solidFill>
                  <a:schemeClr val="bg1"/>
                </a:solidFill>
                <a:latin typeface="+mn-lt"/>
                <a:cs typeface="+mn-cs"/>
              </a:rPr>
              <a:t>Give-</a:t>
            </a:r>
            <a:r>
              <a:rPr lang="en-US" sz="1600" dirty="0" err="1">
                <a:solidFill>
                  <a:schemeClr val="bg1"/>
                </a:solidFill>
                <a:latin typeface="+mn-lt"/>
                <a:cs typeface="+mn-cs"/>
              </a:rPr>
              <a:t>Aways</a:t>
            </a:r>
            <a:endParaRPr lang="en-US" sz="1600" dirty="0">
              <a:solidFill>
                <a:schemeClr val="bg1"/>
              </a:solidFill>
              <a:latin typeface="+mn-lt"/>
              <a:cs typeface="+mn-cs"/>
            </a:endParaRP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22829" r="14436"/>
          <a:stretch/>
        </p:blipFill>
        <p:spPr>
          <a:xfrm flipH="1">
            <a:off x="457200" y="1835832"/>
            <a:ext cx="3944202" cy="4183968"/>
          </a:xfrm>
          <a:prstGeom prst="rect">
            <a:avLst/>
          </a:prstGeom>
        </p:spPr>
      </p:pic>
    </p:spTree>
    <p:extLst>
      <p:ext uri="{BB962C8B-B14F-4D97-AF65-F5344CB8AC3E}">
        <p14:creationId xmlns:p14="http://schemas.microsoft.com/office/powerpoint/2010/main" val="2017930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2552700"/>
            <a:ext cx="8686800" cy="1790700"/>
          </a:xfrm>
        </p:spPr>
        <p:txBody>
          <a:bodyPr/>
          <a:lstStyle/>
          <a:p>
            <a:pPr eaLnBrk="1" hangingPunct="1"/>
            <a:r>
              <a:rPr lang="en-US" smtClean="0">
                <a:latin typeface="Arial" charset="0"/>
                <a:cs typeface="Arial" charset="0"/>
              </a:rPr>
              <a:t>Change Management Overview</a:t>
            </a:r>
          </a:p>
        </p:txBody>
      </p:sp>
      <p:sp>
        <p:nvSpPr>
          <p:cNvPr id="5" name="Footer Placeholder 4"/>
          <p:cNvSpPr>
            <a:spLocks noGrp="1"/>
          </p:cNvSpPr>
          <p:nvPr>
            <p:ph type="ftr" sz="quarter" idx="11"/>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t>©</a:t>
            </a:r>
            <a:r>
              <a:rPr lang="en-US"/>
              <a:t>2012</a:t>
            </a:r>
          </a:p>
        </p:txBody>
      </p:sp>
      <p:sp>
        <p:nvSpPr>
          <p:cNvPr id="6" name="Slide Number Placeholder 5"/>
          <p:cNvSpPr>
            <a:spLocks noGrp="1"/>
          </p:cNvSpPr>
          <p:nvPr>
            <p:ph type="sldNum" sz="quarter" idx="12"/>
          </p:nvPr>
        </p:nvSpPr>
        <p:spPr/>
        <p:txBody>
          <a:bodyPr/>
          <a:lstStyle/>
          <a:p>
            <a:pPr>
              <a:defRPr/>
            </a:pPr>
            <a:fld id="{7959FB48-A8FA-47FF-8B84-943DE33BB12D}" type="slidenum">
              <a:rPr lang="en-US"/>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28600" y="1322388"/>
            <a:ext cx="8610600" cy="4926012"/>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83971" name="TextBox 8"/>
          <p:cNvSpPr txBox="1">
            <a:spLocks noChangeArrowheads="1"/>
          </p:cNvSpPr>
          <p:nvPr/>
        </p:nvSpPr>
        <p:spPr bwMode="auto">
          <a:xfrm>
            <a:off x="522288" y="144938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a:latin typeface="Arial" charset="0"/>
              </a:rPr>
              <a:t>How does your company communicate?</a:t>
            </a:r>
          </a:p>
        </p:txBody>
      </p:sp>
      <p:sp>
        <p:nvSpPr>
          <p:cNvPr id="83972" name="TextBox 9"/>
          <p:cNvSpPr txBox="1">
            <a:spLocks noChangeArrowheads="1"/>
          </p:cNvSpPr>
          <p:nvPr/>
        </p:nvSpPr>
        <p:spPr bwMode="auto">
          <a:xfrm>
            <a:off x="598488" y="1830388"/>
            <a:ext cx="80121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a:solidFill>
                  <a:schemeClr val="accent2"/>
                </a:solidFill>
                <a:latin typeface="Arial" charset="0"/>
              </a:rPr>
              <a:t>What methods are most effective and for whom?</a:t>
            </a:r>
          </a:p>
        </p:txBody>
      </p:sp>
      <p:sp>
        <p:nvSpPr>
          <p:cNvPr id="11" name="TextBox 10"/>
          <p:cNvSpPr txBox="1"/>
          <p:nvPr/>
        </p:nvSpPr>
        <p:spPr>
          <a:xfrm>
            <a:off x="598488" y="3662363"/>
            <a:ext cx="8012112" cy="246062"/>
          </a:xfrm>
          <a:prstGeom prst="rect">
            <a:avLst/>
          </a:prstGeom>
          <a:noFill/>
        </p:spPr>
        <p:txBody>
          <a:bodyPr>
            <a:spAutoFit/>
          </a:bodyPr>
          <a:lstStyle/>
          <a:p>
            <a:pPr fontAlgn="auto">
              <a:spcBef>
                <a:spcPts val="0"/>
              </a:spcBef>
              <a:spcAft>
                <a:spcPts val="0"/>
              </a:spcAft>
              <a:defRPr/>
            </a:pPr>
            <a:r>
              <a:rPr lang="en-US" sz="1000" dirty="0">
                <a:solidFill>
                  <a:schemeClr val="accent4">
                    <a:lumMod val="50000"/>
                  </a:schemeClr>
                </a:solidFill>
                <a:latin typeface="Arial" pitchFamily="34" charset="0"/>
                <a:cs typeface="Arial" pitchFamily="34" charset="0"/>
              </a:rPr>
              <a:t>What avenues do you have to deliver your message?</a:t>
            </a:r>
          </a:p>
        </p:txBody>
      </p:sp>
      <p:sp>
        <p:nvSpPr>
          <p:cNvPr id="83974" name="Title 1"/>
          <p:cNvSpPr>
            <a:spLocks noGrp="1"/>
          </p:cNvSpPr>
          <p:nvPr>
            <p:ph type="title"/>
          </p:nvPr>
        </p:nvSpPr>
        <p:spPr/>
        <p:txBody>
          <a:bodyPr/>
          <a:lstStyle/>
          <a:p>
            <a:pPr eaLnBrk="1" hangingPunct="1"/>
            <a:r>
              <a:rPr lang="en-US" smtClean="0">
                <a:latin typeface="Arial" charset="0"/>
                <a:cs typeface="Arial" charset="0"/>
              </a:rPr>
              <a:t>Methods of Delivery</a:t>
            </a:r>
          </a:p>
        </p:txBody>
      </p:sp>
      <p:sp>
        <p:nvSpPr>
          <p:cNvPr id="3" name="Content Placeholder 2"/>
          <p:cNvSpPr>
            <a:spLocks noGrp="1"/>
          </p:cNvSpPr>
          <p:nvPr>
            <p:ph idx="1"/>
          </p:nvPr>
        </p:nvSpPr>
        <p:spPr>
          <a:xfrm>
            <a:off x="4114800" y="1371600"/>
            <a:ext cx="4783138" cy="5105400"/>
          </a:xfrm>
        </p:spPr>
        <p:txBody>
          <a:bodyPr rtlCol="0">
            <a:normAutofit/>
          </a:bodyPr>
          <a:lstStyle/>
          <a:p>
            <a:pPr marL="231775" lvl="1" indent="0" eaLnBrk="1" fontAlgn="auto" hangingPunct="1">
              <a:spcAft>
                <a:spcPts val="0"/>
              </a:spcAft>
              <a:buClr>
                <a:schemeClr val="accent6"/>
              </a:buClr>
              <a:buFont typeface="Wingdings" pitchFamily="2" charset="2"/>
              <a:buNone/>
              <a:defRPr/>
            </a:pPr>
            <a:endParaRPr lang="en-US" sz="1800" dirty="0"/>
          </a:p>
          <a:p>
            <a:pPr marL="0" indent="0" eaLnBrk="1" fontAlgn="auto" hangingPunct="1">
              <a:spcAft>
                <a:spcPts val="0"/>
              </a:spcAft>
              <a:buClr>
                <a:schemeClr val="accent6"/>
              </a:buClr>
              <a:defRPr/>
            </a:pPr>
            <a:endParaRPr lang="en-US" dirty="0" smtClean="0"/>
          </a:p>
          <a:p>
            <a:pPr marL="0" indent="0" eaLnBrk="1" fontAlgn="auto" hangingPunct="1">
              <a:spcAft>
                <a:spcPts val="0"/>
              </a:spcAft>
              <a:buClr>
                <a:schemeClr val="accent6"/>
              </a:buClr>
              <a:defRPr/>
            </a:pPr>
            <a:endParaRPr lang="en-US" dirty="0"/>
          </a:p>
          <a:p>
            <a:pPr marL="0" indent="0" eaLnBrk="1" fontAlgn="auto" hangingPunct="1">
              <a:spcAft>
                <a:spcPts val="0"/>
              </a:spcAft>
              <a:buClr>
                <a:schemeClr val="accent6"/>
              </a:buClr>
              <a:defRPr/>
            </a:pPr>
            <a:endParaRPr lang="en-US" dirty="0" smtClean="0"/>
          </a:p>
          <a:p>
            <a:pPr lvl="2" eaLnBrk="1" fontAlgn="auto" hangingPunct="1">
              <a:spcAft>
                <a:spcPts val="0"/>
              </a:spcAft>
              <a:buClr>
                <a:schemeClr val="accent6"/>
              </a:buClr>
              <a:defRPr/>
            </a:pPr>
            <a:endParaRPr lang="en-US" dirty="0" smtClean="0"/>
          </a:p>
          <a:p>
            <a:pPr lvl="1" eaLnBrk="1" fontAlgn="auto" hangingPunct="1">
              <a:spcAft>
                <a:spcPts val="0"/>
              </a:spcAft>
              <a:buClr>
                <a:schemeClr val="accent6"/>
              </a:buClr>
              <a:defRPr/>
            </a:pPr>
            <a:endParaRPr lang="en-US" dirty="0" smtClean="0"/>
          </a:p>
          <a:p>
            <a:pPr lvl="1" eaLnBrk="1" fontAlgn="auto" hangingPunct="1">
              <a:spcAft>
                <a:spcPts val="0"/>
              </a:spcAft>
              <a:buClr>
                <a:schemeClr val="accent6"/>
              </a:buClr>
              <a:defRPr/>
            </a:pPr>
            <a:endParaRPr lang="en-US"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142E790B-9A0C-4BF5-B281-2C4705AC2782}" type="slidenum">
              <a:rPr lang="en-US"/>
              <a:pPr>
                <a:defRPr/>
              </a:pPr>
              <a:t>50</a:t>
            </a:fld>
            <a:endParaRPr lang="en-US" dirty="0"/>
          </a:p>
        </p:txBody>
      </p:sp>
      <p:sp>
        <p:nvSpPr>
          <p:cNvPr id="7" name="Rounded Rectangle 6"/>
          <p:cNvSpPr/>
          <p:nvPr/>
        </p:nvSpPr>
        <p:spPr>
          <a:xfrm>
            <a:off x="206375" y="5486400"/>
            <a:ext cx="8610600" cy="762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1600" dirty="0"/>
              <a:t>Options to Consider:</a:t>
            </a:r>
          </a:p>
          <a:p>
            <a:pPr lvl="1" algn="ctr" fontAlgn="auto">
              <a:spcBef>
                <a:spcPts val="0"/>
              </a:spcBef>
              <a:spcAft>
                <a:spcPts val="0"/>
              </a:spcAft>
              <a:defRPr/>
            </a:pPr>
            <a:r>
              <a:rPr lang="en-US" sz="1400" dirty="0"/>
              <a:t>Team Meetings , Quarterly Addresses, HR BP Meetings, Newsletters, Intranet, Lunch and Learns, Posters, Table Tents, Email Signatures, WebEx</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mtClean="0">
                <a:latin typeface="Arial" charset="0"/>
                <a:cs typeface="Arial" charset="0"/>
              </a:rPr>
              <a:t>Communication Plan</a:t>
            </a:r>
            <a:endParaRPr lang="en-US" sz="1800" smtClean="0">
              <a:latin typeface="Arial" charset="0"/>
              <a:cs typeface="Arial" charset="0"/>
            </a:endParaRPr>
          </a:p>
        </p:txBody>
      </p:sp>
      <p:sp>
        <p:nvSpPr>
          <p:cNvPr id="3" name="Content Placeholder 2"/>
          <p:cNvSpPr>
            <a:spLocks noGrp="1"/>
          </p:cNvSpPr>
          <p:nvPr>
            <p:ph idx="1"/>
          </p:nvPr>
        </p:nvSpPr>
        <p:spPr>
          <a:xfrm>
            <a:off x="228600" y="1066800"/>
            <a:ext cx="8669338" cy="5105400"/>
          </a:xfrm>
        </p:spPr>
        <p:txBody>
          <a:bodyPr rtlCol="0">
            <a:normAutofit/>
          </a:bodyPr>
          <a:lstStyle/>
          <a:p>
            <a:pPr marL="174625" lvl="1" indent="0" eaLnBrk="1" fontAlgn="auto" hangingPunct="1">
              <a:spcAft>
                <a:spcPts val="0"/>
              </a:spcAft>
              <a:buClr>
                <a:schemeClr val="accent6"/>
              </a:buClr>
              <a:buFont typeface="Wingdings" pitchFamily="2" charset="2"/>
              <a:buNone/>
              <a:defRPr/>
            </a:pPr>
            <a:endParaRPr lang="en-US" dirty="0" smtClean="0"/>
          </a:p>
          <a:p>
            <a:pPr lvl="1" eaLnBrk="1" fontAlgn="auto" hangingPunct="1">
              <a:spcAft>
                <a:spcPts val="0"/>
              </a:spcAft>
              <a:buClr>
                <a:schemeClr val="accent6"/>
              </a:buClr>
              <a:defRPr/>
            </a:pPr>
            <a:endParaRPr lang="en-US"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84DE67D4-CD53-4E4E-9F98-60E4259FE880}" type="slidenum">
              <a:rPr lang="en-US"/>
              <a:pPr>
                <a:defRPr/>
              </a:pPr>
              <a:t>51</a:t>
            </a:fld>
            <a:endParaRPr lang="en-US" dirty="0"/>
          </a:p>
        </p:txBody>
      </p:sp>
      <p:graphicFrame>
        <p:nvGraphicFramePr>
          <p:cNvPr id="7" name="Table 6"/>
          <p:cNvGraphicFramePr>
            <a:graphicFrameLocks noGrp="1"/>
          </p:cNvGraphicFramePr>
          <p:nvPr/>
        </p:nvGraphicFramePr>
        <p:xfrm>
          <a:off x="228600" y="1371600"/>
          <a:ext cx="8686801" cy="4708569"/>
        </p:xfrm>
        <a:graphic>
          <a:graphicData uri="http://schemas.openxmlformats.org/drawingml/2006/table">
            <a:tbl>
              <a:tblPr firstRow="1" bandRow="1">
                <a:tableStyleId>{F5AB1C69-6EDB-4FF4-983F-18BD219EF322}</a:tableStyleId>
              </a:tblPr>
              <a:tblGrid>
                <a:gridCol w="1639019"/>
                <a:gridCol w="2742818"/>
                <a:gridCol w="1460612"/>
                <a:gridCol w="1306864"/>
                <a:gridCol w="1537488"/>
              </a:tblGrid>
              <a:tr h="1199765">
                <a:tc>
                  <a:txBody>
                    <a:bodyPr/>
                    <a:lstStyle/>
                    <a:p>
                      <a:r>
                        <a:rPr lang="en-US" sz="1800" dirty="0" smtClean="0"/>
                        <a:t>Audience</a:t>
                      </a:r>
                      <a:endParaRPr lang="en-US" sz="1800" dirty="0"/>
                    </a:p>
                  </a:txBody>
                  <a:tcPr marT="45710" marB="45710"/>
                </a:tc>
                <a:tc>
                  <a:txBody>
                    <a:bodyPr/>
                    <a:lstStyle/>
                    <a:p>
                      <a:r>
                        <a:rPr lang="en-US" sz="1800" dirty="0" smtClean="0"/>
                        <a:t>What will be communicated</a:t>
                      </a:r>
                      <a:endParaRPr lang="en-US" sz="1800" dirty="0"/>
                    </a:p>
                  </a:txBody>
                  <a:tcPr marT="45710" marB="45710"/>
                </a:tc>
                <a:tc>
                  <a:txBody>
                    <a:bodyPr/>
                    <a:lstStyle/>
                    <a:p>
                      <a:r>
                        <a:rPr lang="en-US" sz="1800" dirty="0" smtClean="0"/>
                        <a:t>Method</a:t>
                      </a:r>
                      <a:r>
                        <a:rPr lang="en-US" sz="1800" baseline="0" dirty="0" smtClean="0"/>
                        <a:t> of delivery</a:t>
                      </a:r>
                      <a:endParaRPr lang="en-US" sz="1800" dirty="0"/>
                    </a:p>
                  </a:txBody>
                  <a:tcPr marT="45710" marB="45710"/>
                </a:tc>
                <a:tc>
                  <a:txBody>
                    <a:bodyPr/>
                    <a:lstStyle/>
                    <a:p>
                      <a:r>
                        <a:rPr lang="en-US" sz="1800" dirty="0" smtClean="0"/>
                        <a:t>Timeline</a:t>
                      </a:r>
                      <a:endParaRPr lang="en-US" sz="1800" dirty="0"/>
                    </a:p>
                  </a:txBody>
                  <a:tcPr marT="45710" marB="45710"/>
                </a:tc>
                <a:tc>
                  <a:txBody>
                    <a:bodyPr/>
                    <a:lstStyle/>
                    <a:p>
                      <a:r>
                        <a:rPr lang="en-US" sz="1800" dirty="0" smtClean="0"/>
                        <a:t>Owner/</a:t>
                      </a:r>
                    </a:p>
                    <a:p>
                      <a:r>
                        <a:rPr lang="en-US" sz="1800" dirty="0" smtClean="0"/>
                        <a:t>Author</a:t>
                      </a:r>
                      <a:endParaRPr lang="en-US" sz="1800" dirty="0"/>
                    </a:p>
                  </a:txBody>
                  <a:tcPr marT="45710" marB="45710"/>
                </a:tc>
              </a:tr>
              <a:tr h="2011618">
                <a:tc>
                  <a:txBody>
                    <a:bodyPr/>
                    <a:lstStyle/>
                    <a:p>
                      <a:r>
                        <a:rPr lang="en-US" sz="1800" dirty="0" smtClean="0"/>
                        <a:t>Executives</a:t>
                      </a:r>
                      <a:r>
                        <a:rPr lang="en-US" sz="1800" baseline="0" dirty="0" smtClean="0"/>
                        <a:t> and Human Resources</a:t>
                      </a:r>
                      <a:endParaRPr lang="en-US" sz="1800" dirty="0"/>
                    </a:p>
                  </a:txBody>
                  <a:tcPr marT="45710" marB="45710"/>
                </a:tc>
                <a:tc>
                  <a:txBody>
                    <a:bodyPr/>
                    <a:lstStyle/>
                    <a:p>
                      <a:r>
                        <a:rPr lang="en-US" sz="1800" dirty="0" smtClean="0"/>
                        <a:t>Review of why we</a:t>
                      </a:r>
                      <a:r>
                        <a:rPr lang="en-US" sz="1800" baseline="0" dirty="0" smtClean="0"/>
                        <a:t> changed performance vendors, what the benefit of the new partnership will be, when the change will take place, and who will be impacted by the change</a:t>
                      </a:r>
                      <a:endParaRPr lang="en-US" sz="1800" dirty="0"/>
                    </a:p>
                  </a:txBody>
                  <a:tcPr marT="45710" marB="45710"/>
                </a:tc>
                <a:tc>
                  <a:txBody>
                    <a:bodyPr/>
                    <a:lstStyle/>
                    <a:p>
                      <a:r>
                        <a:rPr lang="en-US" sz="1800" dirty="0" smtClean="0"/>
                        <a:t>PPT at monthly</a:t>
                      </a:r>
                      <a:r>
                        <a:rPr lang="en-US" sz="1800" baseline="0" dirty="0" smtClean="0"/>
                        <a:t> meeting</a:t>
                      </a:r>
                      <a:endParaRPr lang="en-US" sz="1800" dirty="0"/>
                    </a:p>
                  </a:txBody>
                  <a:tcPr marT="45710" marB="45710"/>
                </a:tc>
                <a:tc>
                  <a:txBody>
                    <a:bodyPr/>
                    <a:lstStyle/>
                    <a:p>
                      <a:r>
                        <a:rPr lang="en-US" sz="1800" dirty="0" smtClean="0"/>
                        <a:t>8 weeks before live</a:t>
                      </a:r>
                      <a:endParaRPr lang="en-US" sz="1800" dirty="0"/>
                    </a:p>
                  </a:txBody>
                  <a:tcPr marT="45710" marB="45710"/>
                </a:tc>
                <a:tc>
                  <a:txBody>
                    <a:bodyPr/>
                    <a:lstStyle/>
                    <a:p>
                      <a:r>
                        <a:rPr lang="en-US" sz="1800" dirty="0" smtClean="0"/>
                        <a:t>VP</a:t>
                      </a:r>
                      <a:r>
                        <a:rPr lang="en-US" sz="1800" baseline="0" dirty="0" smtClean="0"/>
                        <a:t> of HR</a:t>
                      </a:r>
                      <a:endParaRPr lang="en-US" sz="1800" dirty="0"/>
                    </a:p>
                  </a:txBody>
                  <a:tcPr marT="45710" marB="45710"/>
                </a:tc>
              </a:tr>
              <a:tr h="374286">
                <a:tc>
                  <a:txBody>
                    <a:bodyPr/>
                    <a:lstStyle/>
                    <a:p>
                      <a:endParaRPr lang="en-US" sz="1800"/>
                    </a:p>
                  </a:txBody>
                  <a:tcPr marT="45710" marB="45710"/>
                </a:tc>
                <a:tc>
                  <a:txBody>
                    <a:bodyPr/>
                    <a:lstStyle/>
                    <a:p>
                      <a:endParaRPr lang="en-US" sz="1800" dirty="0"/>
                    </a:p>
                  </a:txBody>
                  <a:tcPr marT="45710" marB="45710"/>
                </a:tc>
                <a:tc>
                  <a:txBody>
                    <a:bodyPr/>
                    <a:lstStyle/>
                    <a:p>
                      <a:endParaRPr lang="en-US" sz="1800" dirty="0"/>
                    </a:p>
                  </a:txBody>
                  <a:tcPr marT="45710" marB="45710"/>
                </a:tc>
                <a:tc>
                  <a:txBody>
                    <a:bodyPr/>
                    <a:lstStyle/>
                    <a:p>
                      <a:endParaRPr lang="en-US" sz="1800"/>
                    </a:p>
                  </a:txBody>
                  <a:tcPr marT="45710" marB="45710"/>
                </a:tc>
                <a:tc>
                  <a:txBody>
                    <a:bodyPr/>
                    <a:lstStyle/>
                    <a:p>
                      <a:endParaRPr lang="en-US" sz="1800"/>
                    </a:p>
                  </a:txBody>
                  <a:tcPr marT="45710" marB="45710"/>
                </a:tc>
              </a:tr>
              <a:tr h="374286">
                <a:tc>
                  <a:txBody>
                    <a:bodyPr/>
                    <a:lstStyle/>
                    <a:p>
                      <a:endParaRPr lang="en-US" sz="1800"/>
                    </a:p>
                  </a:txBody>
                  <a:tcPr marT="45710" marB="45710"/>
                </a:tc>
                <a:tc>
                  <a:txBody>
                    <a:bodyPr/>
                    <a:lstStyle/>
                    <a:p>
                      <a:endParaRPr lang="en-US" sz="1800"/>
                    </a:p>
                  </a:txBody>
                  <a:tcPr marT="45710" marB="45710"/>
                </a:tc>
                <a:tc>
                  <a:txBody>
                    <a:bodyPr/>
                    <a:lstStyle/>
                    <a:p>
                      <a:endParaRPr lang="en-US" sz="1800"/>
                    </a:p>
                  </a:txBody>
                  <a:tcPr marT="45710" marB="45710"/>
                </a:tc>
                <a:tc>
                  <a:txBody>
                    <a:bodyPr/>
                    <a:lstStyle/>
                    <a:p>
                      <a:endParaRPr lang="en-US" sz="1800"/>
                    </a:p>
                  </a:txBody>
                  <a:tcPr marT="45710" marB="45710"/>
                </a:tc>
                <a:tc>
                  <a:txBody>
                    <a:bodyPr/>
                    <a:lstStyle/>
                    <a:p>
                      <a:endParaRPr lang="en-US" sz="1800" dirty="0"/>
                    </a:p>
                  </a:txBody>
                  <a:tcPr marT="45710" marB="45710"/>
                </a:tc>
              </a:tr>
              <a:tr h="374286">
                <a:tc>
                  <a:txBody>
                    <a:bodyPr/>
                    <a:lstStyle/>
                    <a:p>
                      <a:endParaRPr lang="en-US" sz="1800"/>
                    </a:p>
                  </a:txBody>
                  <a:tcPr marT="45710" marB="45710"/>
                </a:tc>
                <a:tc>
                  <a:txBody>
                    <a:bodyPr/>
                    <a:lstStyle/>
                    <a:p>
                      <a:endParaRPr lang="en-US" sz="1800"/>
                    </a:p>
                  </a:txBody>
                  <a:tcPr marT="45710" marB="45710"/>
                </a:tc>
                <a:tc>
                  <a:txBody>
                    <a:bodyPr/>
                    <a:lstStyle/>
                    <a:p>
                      <a:endParaRPr lang="en-US" sz="1800" dirty="0"/>
                    </a:p>
                  </a:txBody>
                  <a:tcPr marT="45710" marB="45710"/>
                </a:tc>
                <a:tc>
                  <a:txBody>
                    <a:bodyPr/>
                    <a:lstStyle/>
                    <a:p>
                      <a:endParaRPr lang="en-US" sz="1800"/>
                    </a:p>
                  </a:txBody>
                  <a:tcPr marT="45710" marB="45710"/>
                </a:tc>
                <a:tc>
                  <a:txBody>
                    <a:bodyPr/>
                    <a:lstStyle/>
                    <a:p>
                      <a:endParaRPr lang="en-US" sz="1800" dirty="0"/>
                    </a:p>
                  </a:txBody>
                  <a:tcPr marT="45710" marB="45710"/>
                </a:tc>
              </a:tr>
              <a:tr h="374286">
                <a:tc>
                  <a:txBody>
                    <a:bodyPr/>
                    <a:lstStyle/>
                    <a:p>
                      <a:endParaRPr lang="en-US" sz="1800"/>
                    </a:p>
                  </a:txBody>
                  <a:tcPr marT="45710" marB="45710"/>
                </a:tc>
                <a:tc>
                  <a:txBody>
                    <a:bodyPr/>
                    <a:lstStyle/>
                    <a:p>
                      <a:endParaRPr lang="en-US" sz="1800"/>
                    </a:p>
                  </a:txBody>
                  <a:tcPr marT="45710" marB="45710"/>
                </a:tc>
                <a:tc>
                  <a:txBody>
                    <a:bodyPr/>
                    <a:lstStyle/>
                    <a:p>
                      <a:endParaRPr lang="en-US" sz="1800"/>
                    </a:p>
                  </a:txBody>
                  <a:tcPr marT="45710" marB="45710"/>
                </a:tc>
                <a:tc>
                  <a:txBody>
                    <a:bodyPr/>
                    <a:lstStyle/>
                    <a:p>
                      <a:endParaRPr lang="en-US" sz="1800"/>
                    </a:p>
                  </a:txBody>
                  <a:tcPr marT="45710" marB="45710"/>
                </a:tc>
                <a:tc>
                  <a:txBody>
                    <a:bodyPr/>
                    <a:lstStyle/>
                    <a:p>
                      <a:endParaRPr lang="en-US" sz="1800" dirty="0"/>
                    </a:p>
                  </a:txBody>
                  <a:tcPr marT="45710" marB="45710"/>
                </a:tc>
              </a:tr>
            </a:tbl>
          </a:graphicData>
        </a:graphic>
      </p:graphicFrame>
      <p:sp>
        <p:nvSpPr>
          <p:cNvPr id="9" name="TextBox 8"/>
          <p:cNvSpPr txBox="1"/>
          <p:nvPr/>
        </p:nvSpPr>
        <p:spPr>
          <a:xfrm>
            <a:off x="381000" y="2514600"/>
            <a:ext cx="8458200" cy="1862048"/>
          </a:xfrm>
          <a:prstGeom prst="rect">
            <a:avLst/>
          </a:prstGeom>
          <a:noFill/>
        </p:spPr>
        <p:txBody>
          <a:bodyPr>
            <a:spAutoFit/>
          </a:bodyPr>
          <a:lstStyle/>
          <a:p>
            <a:pPr algn="ctr" fontAlgn="auto">
              <a:spcBef>
                <a:spcPts val="0"/>
              </a:spcBef>
              <a:spcAft>
                <a:spcPts val="0"/>
              </a:spcAft>
              <a:defRPr/>
            </a:pPr>
            <a:r>
              <a:rPr lang="en-US" sz="11500" dirty="0">
                <a:solidFill>
                  <a:schemeClr val="tx1">
                    <a:alpha val="20000"/>
                  </a:schemeClr>
                </a:solidFill>
                <a:latin typeface="+mn-lt"/>
                <a:cs typeface="+mn-cs"/>
              </a:rPr>
              <a:t>Example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ular Callout 149"/>
          <p:cNvSpPr/>
          <p:nvPr/>
        </p:nvSpPr>
        <p:spPr>
          <a:xfrm>
            <a:off x="290513" y="1452563"/>
            <a:ext cx="4375150" cy="4572000"/>
          </a:xfrm>
          <a:prstGeom prst="wedgeRectCallout">
            <a:avLst>
              <a:gd name="adj1" fmla="val 35486"/>
              <a:gd name="adj2" fmla="val -22179"/>
            </a:avLst>
          </a:prstGeom>
          <a:gradFill flip="none" rotWithShape="1">
            <a:gsLst>
              <a:gs pos="16000">
                <a:srgbClr val="4C881A"/>
              </a:gs>
              <a:gs pos="100000">
                <a:schemeClr val="accent4"/>
              </a:gs>
            </a:gsLst>
            <a:lin ang="5400000" scaled="1"/>
            <a:tileRect/>
          </a:gra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6019" name="Title 1"/>
          <p:cNvSpPr>
            <a:spLocks noGrp="1"/>
          </p:cNvSpPr>
          <p:nvPr>
            <p:ph type="title"/>
          </p:nvPr>
        </p:nvSpPr>
        <p:spPr/>
        <p:txBody>
          <a:bodyPr/>
          <a:lstStyle/>
          <a:p>
            <a:pPr eaLnBrk="1" hangingPunct="1"/>
            <a:r>
              <a:rPr lang="en-US" smtClean="0">
                <a:latin typeface="Arial" charset="0"/>
                <a:cs typeface="Arial" charset="0"/>
              </a:rPr>
              <a:t>Finalize Your Communication Plan</a:t>
            </a:r>
          </a:p>
        </p:txBody>
      </p:sp>
      <p:sp>
        <p:nvSpPr>
          <p:cNvPr id="86020" name="Content Placeholder 2"/>
          <p:cNvSpPr>
            <a:spLocks noGrp="1"/>
          </p:cNvSpPr>
          <p:nvPr>
            <p:ph idx="1"/>
          </p:nvPr>
        </p:nvSpPr>
        <p:spPr>
          <a:xfrm>
            <a:off x="431800" y="1704975"/>
            <a:ext cx="4171950" cy="4278313"/>
          </a:xfrm>
        </p:spPr>
        <p:txBody>
          <a:bodyPr/>
          <a:lstStyle/>
          <a:p>
            <a:pPr marL="0" indent="0" eaLnBrk="1" hangingPunct="1"/>
            <a:r>
              <a:rPr lang="en-US" smtClean="0">
                <a:solidFill>
                  <a:schemeClr val="bg1"/>
                </a:solidFill>
                <a:latin typeface="Arial" charset="0"/>
                <a:cs typeface="Arial" charset="0"/>
              </a:rPr>
              <a:t>Once you have added all messages to the tables provided, you may find it helpful to transfer the dates to a calendar or add them to your project plan</a:t>
            </a:r>
          </a:p>
          <a:p>
            <a:pPr lvl="1" eaLnBrk="1" hangingPunct="1"/>
            <a:r>
              <a:rPr lang="en-US" sz="1800" smtClean="0">
                <a:solidFill>
                  <a:schemeClr val="bg1"/>
                </a:solidFill>
                <a:latin typeface="Arial" charset="0"/>
                <a:cs typeface="Arial" charset="0"/>
              </a:rPr>
              <a:t>This visual format tends to be more useful for better understanding deadlines</a:t>
            </a:r>
          </a:p>
          <a:p>
            <a:pPr lvl="1" eaLnBrk="1" hangingPunct="1"/>
            <a:r>
              <a:rPr lang="en-US" sz="1800" smtClean="0">
                <a:solidFill>
                  <a:schemeClr val="bg1"/>
                </a:solidFill>
                <a:latin typeface="Arial" charset="0"/>
                <a:cs typeface="Arial" charset="0"/>
              </a:rPr>
              <a:t>You may find it helpful to start with a calendar and work backward to add it to your Communication Plan</a:t>
            </a:r>
          </a:p>
          <a:p>
            <a:pPr lvl="1" eaLnBrk="1" hangingPunct="1"/>
            <a:endParaRPr lang="en-US" smtClean="0">
              <a:solidFill>
                <a:schemeClr val="bg1"/>
              </a:solidFill>
              <a:latin typeface="Arial" charset="0"/>
              <a:cs typeface="Arial" charset="0"/>
            </a:endParaRP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0E922617-B948-46E1-8F39-27C9C93D9318}" type="slidenum">
              <a:rPr lang="en-US"/>
              <a:pPr>
                <a:defRPr/>
              </a:pPr>
              <a:t>52</a:t>
            </a:fld>
            <a:endParaRPr lang="en-US" dirty="0"/>
          </a:p>
        </p:txBody>
      </p:sp>
      <p:sp>
        <p:nvSpPr>
          <p:cNvPr id="86023" name="Rectangle 4"/>
          <p:cNvSpPr>
            <a:spLocks noChangeArrowheads="1"/>
          </p:cNvSpPr>
          <p:nvPr/>
        </p:nvSpPr>
        <p:spPr bwMode="gray">
          <a:xfrm>
            <a:off x="874713" y="6162675"/>
            <a:ext cx="15382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a:endParaRPr lang="en-US" sz="1200">
              <a:solidFill>
                <a:srgbClr val="171717"/>
              </a:solidFill>
            </a:endParaRPr>
          </a:p>
        </p:txBody>
      </p:sp>
      <p:pic>
        <p:nvPicPr>
          <p:cNvPr id="2" name="Picture 1"/>
          <p:cNvPicPr>
            <a:picLocks noChangeAspect="1"/>
          </p:cNvPicPr>
          <p:nvPr/>
        </p:nvPicPr>
        <p:blipFill rotWithShape="1">
          <a:blip r:embed="rId3" cstate="print"/>
          <a:srcRect l="12083" r="30514"/>
          <a:stretch/>
        </p:blipFill>
        <p:spPr>
          <a:xfrm>
            <a:off x="4916488" y="1470025"/>
            <a:ext cx="3922712" cy="4554538"/>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latin typeface="Arial" charset="0"/>
                <a:cs typeface="Arial" charset="0"/>
              </a:rPr>
              <a:t>Build Training</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B097A96F-7362-4ED8-B498-A2CB6BC1B56A}" type="slidenum">
              <a:rPr lang="en-US"/>
              <a:pPr>
                <a:defRPr/>
              </a:pPr>
              <a:t>53</a:t>
            </a:fld>
            <a:endParaRPr lang="en-US" dirty="0"/>
          </a:p>
        </p:txBody>
      </p:sp>
      <p:graphicFrame>
        <p:nvGraphicFramePr>
          <p:cNvPr id="6" name="Content Placeholder 8"/>
          <p:cNvGraphicFramePr>
            <a:graphicFrameLocks/>
          </p:cNvGraphicFramePr>
          <p:nvPr>
            <p:extLst>
              <p:ext uri="{D42A27DB-BD31-4B8C-83A1-F6EECF244321}">
                <p14:modId xmlns:p14="http://schemas.microsoft.com/office/powerpoint/2010/main" val="3793086029"/>
              </p:ext>
            </p:extLst>
          </p:nvPr>
        </p:nvGraphicFramePr>
        <p:xfrm>
          <a:off x="6858000" y="1066800"/>
          <a:ext cx="2133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a:xfrm>
            <a:off x="258763" y="1600200"/>
            <a:ext cx="6324600" cy="4572000"/>
          </a:xfrm>
          <a:prstGeom prst="wedgeRectCallout">
            <a:avLst>
              <a:gd name="adj1" fmla="val 78422"/>
              <a:gd name="adj2" fmla="val -33997"/>
            </a:avLst>
          </a:prstGeom>
          <a:gradFill flip="none" rotWithShape="1">
            <a:gsLst>
              <a:gs pos="52000">
                <a:srgbClr val="506F15"/>
              </a:gs>
              <a:gs pos="97000">
                <a:schemeClr val="accent4"/>
              </a:gs>
            </a:gsLst>
            <a:lin ang="6000000" scaled="0"/>
            <a:tileRect/>
          </a:gra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9095" name="TextBox 2"/>
          <p:cNvSpPr txBox="1">
            <a:spLocks noChangeArrowheads="1"/>
          </p:cNvSpPr>
          <p:nvPr/>
        </p:nvSpPr>
        <p:spPr bwMode="auto">
          <a:xfrm>
            <a:off x="4754563" y="2164140"/>
            <a:ext cx="17986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solidFill>
                  <a:schemeClr val="bg1"/>
                </a:solidFill>
              </a:rPr>
              <a:t>How does your company learn?</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1828800"/>
            <a:ext cx="4114800" cy="41148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228600" y="4902200"/>
            <a:ext cx="8610600" cy="1649413"/>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6" name="Rounded Rectangle 5"/>
          <p:cNvSpPr/>
          <p:nvPr/>
        </p:nvSpPr>
        <p:spPr bwMode="auto">
          <a:xfrm>
            <a:off x="223838" y="1322388"/>
            <a:ext cx="8610600" cy="1649412"/>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10" name="Rounded Rectangle 9"/>
          <p:cNvSpPr/>
          <p:nvPr/>
        </p:nvSpPr>
        <p:spPr bwMode="auto">
          <a:xfrm>
            <a:off x="223838" y="3094038"/>
            <a:ext cx="8610600" cy="1651000"/>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90117" name="Title 1"/>
          <p:cNvSpPr>
            <a:spLocks noGrp="1"/>
          </p:cNvSpPr>
          <p:nvPr>
            <p:ph type="title"/>
          </p:nvPr>
        </p:nvSpPr>
        <p:spPr/>
        <p:txBody>
          <a:bodyPr/>
          <a:lstStyle/>
          <a:p>
            <a:pPr eaLnBrk="1" hangingPunct="1"/>
            <a:r>
              <a:rPr lang="en-US" smtClean="0">
                <a:latin typeface="Arial" charset="0"/>
                <a:cs typeface="Arial" charset="0"/>
              </a:rPr>
              <a:t>Training Delivery</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5F2D72E4-32CB-4125-953F-E42A9F31BE8A}" type="slidenum">
              <a:rPr lang="en-US"/>
              <a:pPr>
                <a:defRPr/>
              </a:pPr>
              <a:t>54</a:t>
            </a:fld>
            <a:endParaRPr lang="en-US" dirty="0"/>
          </a:p>
        </p:txBody>
      </p:sp>
      <p:sp>
        <p:nvSpPr>
          <p:cNvPr id="90120" name="TextBox 6"/>
          <p:cNvSpPr txBox="1">
            <a:spLocks noChangeArrowheads="1"/>
          </p:cNvSpPr>
          <p:nvPr/>
        </p:nvSpPr>
        <p:spPr bwMode="auto">
          <a:xfrm>
            <a:off x="376238" y="144938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a:latin typeface="Arial" charset="0"/>
              </a:rPr>
              <a:t>What methods of training are available?</a:t>
            </a:r>
          </a:p>
        </p:txBody>
      </p:sp>
      <p:sp>
        <p:nvSpPr>
          <p:cNvPr id="90121" name="TextBox 7"/>
          <p:cNvSpPr txBox="1">
            <a:spLocks noChangeArrowheads="1"/>
          </p:cNvSpPr>
          <p:nvPr/>
        </p:nvSpPr>
        <p:spPr bwMode="auto">
          <a:xfrm>
            <a:off x="582613" y="1770063"/>
            <a:ext cx="3673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a:solidFill>
                  <a:schemeClr val="accent2"/>
                </a:solidFill>
                <a:latin typeface="Arial" charset="0"/>
              </a:rPr>
              <a:t>Response:</a:t>
            </a:r>
          </a:p>
        </p:txBody>
      </p:sp>
      <p:sp>
        <p:nvSpPr>
          <p:cNvPr id="90122" name="TextBox 10"/>
          <p:cNvSpPr txBox="1">
            <a:spLocks noChangeArrowheads="1"/>
          </p:cNvSpPr>
          <p:nvPr/>
        </p:nvSpPr>
        <p:spPr bwMode="auto">
          <a:xfrm>
            <a:off x="376238" y="322103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a:latin typeface="Arial" charset="0"/>
              </a:rPr>
              <a:t>What methods are most effective and for whom?</a:t>
            </a:r>
          </a:p>
        </p:txBody>
      </p:sp>
      <p:sp>
        <p:nvSpPr>
          <p:cNvPr id="90123" name="TextBox 11"/>
          <p:cNvSpPr txBox="1">
            <a:spLocks noChangeArrowheads="1"/>
          </p:cNvSpPr>
          <p:nvPr/>
        </p:nvSpPr>
        <p:spPr bwMode="auto">
          <a:xfrm>
            <a:off x="582613" y="3541713"/>
            <a:ext cx="3673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a:solidFill>
                  <a:schemeClr val="accent2"/>
                </a:solidFill>
                <a:latin typeface="Arial" charset="0"/>
              </a:rPr>
              <a:t>Response:</a:t>
            </a:r>
          </a:p>
        </p:txBody>
      </p:sp>
      <p:sp>
        <p:nvSpPr>
          <p:cNvPr id="90124" name="TextBox 14"/>
          <p:cNvSpPr txBox="1">
            <a:spLocks noChangeArrowheads="1"/>
          </p:cNvSpPr>
          <p:nvPr/>
        </p:nvSpPr>
        <p:spPr bwMode="auto">
          <a:xfrm>
            <a:off x="419100" y="5029200"/>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sz="1400" b="1" u="sng">
                <a:latin typeface="Arial" charset="0"/>
              </a:rPr>
              <a:t>What training methods worked well in the past? Where can you improve?</a:t>
            </a:r>
          </a:p>
        </p:txBody>
      </p:sp>
      <p:sp>
        <p:nvSpPr>
          <p:cNvPr id="90125" name="TextBox 15"/>
          <p:cNvSpPr txBox="1">
            <a:spLocks noChangeArrowheads="1"/>
          </p:cNvSpPr>
          <p:nvPr/>
        </p:nvSpPr>
        <p:spPr bwMode="auto">
          <a:xfrm>
            <a:off x="625475" y="5349875"/>
            <a:ext cx="3675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a:solidFill>
                  <a:schemeClr val="accent2"/>
                </a:solidFill>
                <a:latin typeface="Arial" charset="0"/>
              </a:rPr>
              <a:t>Response: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23838" y="1322388"/>
            <a:ext cx="8610600" cy="1649412"/>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10" name="Rounded Rectangle 9"/>
          <p:cNvSpPr/>
          <p:nvPr/>
        </p:nvSpPr>
        <p:spPr bwMode="auto">
          <a:xfrm>
            <a:off x="223838" y="3094038"/>
            <a:ext cx="8610600" cy="3306762"/>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ＭＳ Ｐゴシック" pitchFamily="34" charset="-128"/>
              <a:cs typeface="Arial" pitchFamily="34" charset="0"/>
            </a:endParaRPr>
          </a:p>
        </p:txBody>
      </p:sp>
      <p:sp>
        <p:nvSpPr>
          <p:cNvPr id="91140" name="Title 1"/>
          <p:cNvSpPr>
            <a:spLocks noGrp="1"/>
          </p:cNvSpPr>
          <p:nvPr>
            <p:ph type="title"/>
          </p:nvPr>
        </p:nvSpPr>
        <p:spPr/>
        <p:txBody>
          <a:bodyPr/>
          <a:lstStyle/>
          <a:p>
            <a:pPr eaLnBrk="1" hangingPunct="1"/>
            <a:r>
              <a:rPr lang="en-US" smtClean="0">
                <a:latin typeface="Arial" charset="0"/>
                <a:cs typeface="Arial" charset="0"/>
              </a:rPr>
              <a:t>Training</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178A0C4A-7543-4017-89F7-8A536ABD7478}" type="slidenum">
              <a:rPr lang="en-US"/>
              <a:pPr>
                <a:defRPr/>
              </a:pPr>
              <a:t>55</a:t>
            </a:fld>
            <a:endParaRPr lang="en-US" dirty="0"/>
          </a:p>
        </p:txBody>
      </p:sp>
      <p:sp>
        <p:nvSpPr>
          <p:cNvPr id="91145" name="TextBox 6"/>
          <p:cNvSpPr txBox="1">
            <a:spLocks noChangeArrowheads="1"/>
          </p:cNvSpPr>
          <p:nvPr/>
        </p:nvSpPr>
        <p:spPr bwMode="auto">
          <a:xfrm>
            <a:off x="376238" y="1449388"/>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fontAlgn="auto" hangingPunct="1">
              <a:spcAft>
                <a:spcPts val="0"/>
              </a:spcAft>
              <a:buClr>
                <a:schemeClr val="accent6"/>
              </a:buClr>
              <a:defRPr/>
            </a:pPr>
            <a:r>
              <a:rPr lang="en-US" sz="1400" b="1" u="sng" dirty="0" smtClean="0">
                <a:latin typeface="Arial" charset="0"/>
              </a:rPr>
              <a:t>Outside </a:t>
            </a:r>
            <a:r>
              <a:rPr lang="en-US" sz="1400" b="1" u="sng" dirty="0">
                <a:latin typeface="Arial" charset="0"/>
              </a:rPr>
              <a:t>of training on technology, are there new processes or procedures to be integrated into the training?</a:t>
            </a:r>
          </a:p>
        </p:txBody>
      </p:sp>
      <p:sp>
        <p:nvSpPr>
          <p:cNvPr id="91144" name="TextBox 7"/>
          <p:cNvSpPr txBox="1">
            <a:spLocks noChangeArrowheads="1"/>
          </p:cNvSpPr>
          <p:nvPr/>
        </p:nvSpPr>
        <p:spPr bwMode="auto">
          <a:xfrm>
            <a:off x="582613" y="1981200"/>
            <a:ext cx="3673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a:solidFill>
                  <a:schemeClr val="accent2"/>
                </a:solidFill>
                <a:latin typeface="Arial" charset="0"/>
              </a:rPr>
              <a:t>Response:</a:t>
            </a:r>
          </a:p>
        </p:txBody>
      </p:sp>
      <p:sp>
        <p:nvSpPr>
          <p:cNvPr id="91148" name="TextBox 10"/>
          <p:cNvSpPr txBox="1">
            <a:spLocks noChangeArrowheads="1"/>
          </p:cNvSpPr>
          <p:nvPr/>
        </p:nvSpPr>
        <p:spPr bwMode="auto">
          <a:xfrm>
            <a:off x="376238" y="3221038"/>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fontAlgn="auto" hangingPunct="1">
              <a:spcAft>
                <a:spcPts val="0"/>
              </a:spcAft>
              <a:buClr>
                <a:schemeClr val="accent6"/>
              </a:buClr>
              <a:defRPr/>
            </a:pPr>
            <a:r>
              <a:rPr lang="en-US" sz="1400" b="1" u="sng" dirty="0" smtClean="0">
                <a:latin typeface="Arial" charset="0"/>
              </a:rPr>
              <a:t>How </a:t>
            </a:r>
            <a:r>
              <a:rPr lang="en-US" sz="1400" b="1" u="sng" dirty="0">
                <a:latin typeface="Arial" charset="0"/>
              </a:rPr>
              <a:t>will training be delivered after the initial roll-out?</a:t>
            </a:r>
          </a:p>
        </p:txBody>
      </p:sp>
      <p:sp>
        <p:nvSpPr>
          <p:cNvPr id="91146" name="TextBox 11"/>
          <p:cNvSpPr txBox="1">
            <a:spLocks noChangeArrowheads="1"/>
          </p:cNvSpPr>
          <p:nvPr/>
        </p:nvSpPr>
        <p:spPr bwMode="auto">
          <a:xfrm>
            <a:off x="582613" y="3541713"/>
            <a:ext cx="3673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a:solidFill>
                  <a:schemeClr val="accent2"/>
                </a:solidFill>
                <a:latin typeface="Arial" charset="0"/>
              </a:rPr>
              <a:t>Just in time training:</a:t>
            </a:r>
          </a:p>
        </p:txBody>
      </p:sp>
      <p:sp>
        <p:nvSpPr>
          <p:cNvPr id="91147" name="TextBox 15"/>
          <p:cNvSpPr txBox="1">
            <a:spLocks noChangeArrowheads="1"/>
          </p:cNvSpPr>
          <p:nvPr/>
        </p:nvSpPr>
        <p:spPr bwMode="auto">
          <a:xfrm>
            <a:off x="625475" y="5105400"/>
            <a:ext cx="3675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a:solidFill>
                  <a:schemeClr val="accent2"/>
                </a:solidFill>
                <a:latin typeface="Arial" charset="0"/>
              </a:rPr>
              <a:t>Training for new hires: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latin typeface="Arial" charset="0"/>
                <a:cs typeface="Arial" charset="0"/>
              </a:rPr>
              <a:t>Training Plan</a:t>
            </a:r>
          </a:p>
        </p:txBody>
      </p:sp>
      <p:sp>
        <p:nvSpPr>
          <p:cNvPr id="3" name="Content Placeholder 2"/>
          <p:cNvSpPr>
            <a:spLocks noGrp="1"/>
          </p:cNvSpPr>
          <p:nvPr>
            <p:ph idx="1"/>
          </p:nvPr>
        </p:nvSpPr>
        <p:spPr>
          <a:xfrm>
            <a:off x="228600" y="1066800"/>
            <a:ext cx="8669338" cy="5105400"/>
          </a:xfrm>
        </p:spPr>
        <p:txBody>
          <a:bodyPr rtlCol="0">
            <a:normAutofit/>
          </a:bodyPr>
          <a:lstStyle/>
          <a:p>
            <a:pPr marL="174625" lvl="1" indent="0" eaLnBrk="1" fontAlgn="auto" hangingPunct="1">
              <a:spcAft>
                <a:spcPts val="0"/>
              </a:spcAft>
              <a:buClr>
                <a:schemeClr val="accent6"/>
              </a:buClr>
              <a:buFont typeface="Wingdings" pitchFamily="2" charset="2"/>
              <a:buNone/>
              <a:defRPr/>
            </a:pPr>
            <a:endParaRPr lang="en-US" dirty="0" smtClean="0"/>
          </a:p>
          <a:p>
            <a:pPr lvl="1" eaLnBrk="1" fontAlgn="auto" hangingPunct="1">
              <a:spcAft>
                <a:spcPts val="0"/>
              </a:spcAft>
              <a:buClr>
                <a:schemeClr val="accent6"/>
              </a:buClr>
              <a:defRPr/>
            </a:pPr>
            <a:endParaRPr lang="en-US" dirty="0"/>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939ABB35-BF90-44BD-A10D-C9C4E5BE4C3D}" type="slidenum">
              <a:rPr lang="en-US"/>
              <a:pPr>
                <a:defRPr/>
              </a:pPr>
              <a:t>56</a:t>
            </a:fld>
            <a:endParaRPr lang="en-US" dirty="0"/>
          </a:p>
        </p:txBody>
      </p:sp>
      <p:graphicFrame>
        <p:nvGraphicFramePr>
          <p:cNvPr id="7" name="Table 6"/>
          <p:cNvGraphicFramePr>
            <a:graphicFrameLocks noGrp="1"/>
          </p:cNvGraphicFramePr>
          <p:nvPr/>
        </p:nvGraphicFramePr>
        <p:xfrm>
          <a:off x="228600" y="1371600"/>
          <a:ext cx="8686801" cy="3986213"/>
        </p:xfrm>
        <a:graphic>
          <a:graphicData uri="http://schemas.openxmlformats.org/drawingml/2006/table">
            <a:tbl>
              <a:tblPr firstRow="1" bandRow="1">
                <a:tableStyleId>{F5AB1C69-6EDB-4FF4-983F-18BD219EF322}</a:tableStyleId>
              </a:tblPr>
              <a:tblGrid>
                <a:gridCol w="1639019"/>
                <a:gridCol w="2742818"/>
                <a:gridCol w="1460612"/>
                <a:gridCol w="1306864"/>
                <a:gridCol w="1537488"/>
              </a:tblGrid>
              <a:tr h="1200008">
                <a:tc>
                  <a:txBody>
                    <a:bodyPr/>
                    <a:lstStyle/>
                    <a:p>
                      <a:r>
                        <a:rPr lang="en-US" sz="1800" dirty="0" smtClean="0"/>
                        <a:t>Audience</a:t>
                      </a:r>
                      <a:endParaRPr lang="en-US" sz="1800" dirty="0"/>
                    </a:p>
                  </a:txBody>
                  <a:tcPr/>
                </a:tc>
                <a:tc>
                  <a:txBody>
                    <a:bodyPr/>
                    <a:lstStyle/>
                    <a:p>
                      <a:r>
                        <a:rPr lang="en-US" sz="1800" dirty="0" smtClean="0"/>
                        <a:t>What are the skills</a:t>
                      </a:r>
                      <a:r>
                        <a:rPr lang="en-US" sz="1800" baseline="0" dirty="0" smtClean="0"/>
                        <a:t> to</a:t>
                      </a:r>
                      <a:r>
                        <a:rPr lang="en-US" sz="1800" dirty="0" smtClean="0"/>
                        <a:t> be</a:t>
                      </a:r>
                      <a:r>
                        <a:rPr lang="en-US" sz="1800" baseline="0" dirty="0" smtClean="0"/>
                        <a:t> trained</a:t>
                      </a:r>
                      <a:endParaRPr lang="en-US" sz="1800" dirty="0"/>
                    </a:p>
                  </a:txBody>
                  <a:tcPr/>
                </a:tc>
                <a:tc>
                  <a:txBody>
                    <a:bodyPr/>
                    <a:lstStyle/>
                    <a:p>
                      <a:r>
                        <a:rPr lang="en-US" sz="1800" dirty="0" smtClean="0"/>
                        <a:t>Method</a:t>
                      </a:r>
                      <a:r>
                        <a:rPr lang="en-US" sz="1800" baseline="0" dirty="0" smtClean="0"/>
                        <a:t> of delivery</a:t>
                      </a:r>
                      <a:endParaRPr lang="en-US" sz="1800" dirty="0"/>
                    </a:p>
                  </a:txBody>
                  <a:tcPr/>
                </a:tc>
                <a:tc>
                  <a:txBody>
                    <a:bodyPr/>
                    <a:lstStyle/>
                    <a:p>
                      <a:r>
                        <a:rPr lang="en-US" sz="1800" dirty="0" smtClean="0"/>
                        <a:t>Timeline</a:t>
                      </a:r>
                      <a:endParaRPr lang="en-US" sz="1800" dirty="0"/>
                    </a:p>
                  </a:txBody>
                  <a:tcPr/>
                </a:tc>
                <a:tc>
                  <a:txBody>
                    <a:bodyPr/>
                    <a:lstStyle/>
                    <a:p>
                      <a:r>
                        <a:rPr lang="en-US" sz="1800" dirty="0" smtClean="0"/>
                        <a:t>Owner</a:t>
                      </a:r>
                      <a:endParaRPr lang="en-US" sz="1800" dirty="0"/>
                    </a:p>
                  </a:txBody>
                  <a:tcPr/>
                </a:tc>
              </a:tr>
              <a:tr h="914398">
                <a:tc>
                  <a:txBody>
                    <a:bodyPr/>
                    <a:lstStyle/>
                    <a:p>
                      <a:r>
                        <a:rPr lang="en-US" sz="1800" dirty="0" smtClean="0"/>
                        <a:t>Regional</a:t>
                      </a:r>
                      <a:r>
                        <a:rPr lang="en-US" sz="1800" baseline="0" dirty="0" smtClean="0"/>
                        <a:t> admins</a:t>
                      </a:r>
                      <a:endParaRPr lang="en-US" sz="1800" dirty="0"/>
                    </a:p>
                  </a:txBody>
                  <a:tcPr/>
                </a:tc>
                <a:tc>
                  <a:txBody>
                    <a:bodyPr/>
                    <a:lstStyle/>
                    <a:p>
                      <a:r>
                        <a:rPr lang="en-US" sz="1800" dirty="0" smtClean="0"/>
                        <a:t>Reporting</a:t>
                      </a:r>
                      <a:endParaRPr lang="en-US" sz="1800" dirty="0"/>
                    </a:p>
                  </a:txBody>
                  <a:tcPr/>
                </a:tc>
                <a:tc>
                  <a:txBody>
                    <a:bodyPr/>
                    <a:lstStyle/>
                    <a:p>
                      <a:r>
                        <a:rPr lang="en-US" sz="1800" dirty="0" smtClean="0"/>
                        <a:t>Online</a:t>
                      </a:r>
                      <a:r>
                        <a:rPr lang="en-US" sz="1800" baseline="0" dirty="0" smtClean="0"/>
                        <a:t> training in LMS</a:t>
                      </a:r>
                      <a:endParaRPr lang="en-US" sz="1800" dirty="0"/>
                    </a:p>
                  </a:txBody>
                  <a:tcPr/>
                </a:tc>
                <a:tc>
                  <a:txBody>
                    <a:bodyPr/>
                    <a:lstStyle/>
                    <a:p>
                      <a:r>
                        <a:rPr lang="en-US" sz="1800" dirty="0" smtClean="0"/>
                        <a:t>3</a:t>
                      </a:r>
                      <a:r>
                        <a:rPr lang="en-US" sz="1800" baseline="0" dirty="0" smtClean="0"/>
                        <a:t> days before live</a:t>
                      </a:r>
                      <a:endParaRPr lang="en-US" sz="1800" dirty="0"/>
                    </a:p>
                  </a:txBody>
                  <a:tcPr/>
                </a:tc>
                <a:tc>
                  <a:txBody>
                    <a:bodyPr/>
                    <a:lstStyle/>
                    <a:p>
                      <a:r>
                        <a:rPr lang="en-US" sz="1800" dirty="0" smtClean="0"/>
                        <a:t>Project Lead</a:t>
                      </a:r>
                      <a:endParaRPr lang="en-US" sz="1800" dirty="0"/>
                    </a:p>
                  </a:txBody>
                  <a:tcPr/>
                </a:tc>
              </a:tr>
              <a:tr h="374361">
                <a:tc>
                  <a:txBody>
                    <a:bodyPr/>
                    <a:lstStyle/>
                    <a:p>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r>
              <a:tr h="374361">
                <a:tc>
                  <a:txBody>
                    <a:bodyPr/>
                    <a:lstStyle/>
                    <a:p>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r>
              <a:tr h="374361">
                <a:tc>
                  <a:txBody>
                    <a:bodyPr/>
                    <a:lstStyle/>
                    <a:p>
                      <a:endParaRPr lang="en-US" sz="1800"/>
                    </a:p>
                  </a:txBody>
                  <a:tcPr/>
                </a:tc>
                <a:tc>
                  <a:txBody>
                    <a:bodyPr/>
                    <a:lstStyle/>
                    <a:p>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dirty="0" smtClean="0"/>
                    </a:p>
                  </a:txBody>
                  <a:tcPr/>
                </a:tc>
              </a:tr>
              <a:tr h="374361">
                <a:tc>
                  <a:txBody>
                    <a:bodyPr/>
                    <a:lstStyle/>
                    <a:p>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smtClean="0"/>
                    </a:p>
                  </a:txBody>
                  <a:tcPr/>
                </a:tc>
              </a:tr>
              <a:tr h="374361">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smtClean="0"/>
                    </a:p>
                  </a:txBody>
                  <a:tcPr/>
                </a:tc>
              </a:tr>
            </a:tbl>
          </a:graphicData>
        </a:graphic>
      </p:graphicFrame>
      <p:sp>
        <p:nvSpPr>
          <p:cNvPr id="8" name="TextBox 7"/>
          <p:cNvSpPr txBox="1"/>
          <p:nvPr/>
        </p:nvSpPr>
        <p:spPr>
          <a:xfrm>
            <a:off x="457200" y="1981200"/>
            <a:ext cx="8458200" cy="1862048"/>
          </a:xfrm>
          <a:prstGeom prst="rect">
            <a:avLst/>
          </a:prstGeom>
          <a:noFill/>
        </p:spPr>
        <p:txBody>
          <a:bodyPr>
            <a:spAutoFit/>
          </a:bodyPr>
          <a:lstStyle/>
          <a:p>
            <a:pPr algn="ctr" fontAlgn="auto">
              <a:spcBef>
                <a:spcPts val="0"/>
              </a:spcBef>
              <a:spcAft>
                <a:spcPts val="0"/>
              </a:spcAft>
              <a:defRPr/>
            </a:pPr>
            <a:r>
              <a:rPr lang="en-US" sz="11500" dirty="0">
                <a:solidFill>
                  <a:schemeClr val="tx1">
                    <a:alpha val="20000"/>
                  </a:schemeClr>
                </a:solidFill>
                <a:latin typeface="+mn-lt"/>
                <a:cs typeface="+mn-cs"/>
              </a:rPr>
              <a:t>Example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228600" y="2552700"/>
            <a:ext cx="8686800" cy="1790700"/>
          </a:xfrm>
        </p:spPr>
        <p:txBody>
          <a:bodyPr/>
          <a:lstStyle/>
          <a:p>
            <a:pPr eaLnBrk="1" hangingPunct="1"/>
            <a:r>
              <a:rPr lang="en-US" dirty="0" smtClean="0">
                <a:latin typeface="Arial" charset="0"/>
                <a:cs typeface="Arial" charset="0"/>
              </a:rPr>
              <a:t>Action Items</a:t>
            </a:r>
          </a:p>
        </p:txBody>
      </p:sp>
      <p:sp>
        <p:nvSpPr>
          <p:cNvPr id="5" name="Footer Placeholder 4"/>
          <p:cNvSpPr>
            <a:spLocks noGrp="1"/>
          </p:cNvSpPr>
          <p:nvPr>
            <p:ph type="ftr" sz="quarter" idx="11"/>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t>©</a:t>
            </a:r>
            <a:r>
              <a:rPr lang="en-US"/>
              <a:t>2012</a:t>
            </a:r>
          </a:p>
        </p:txBody>
      </p:sp>
      <p:sp>
        <p:nvSpPr>
          <p:cNvPr id="6" name="Slide Number Placeholder 5"/>
          <p:cNvSpPr>
            <a:spLocks noGrp="1"/>
          </p:cNvSpPr>
          <p:nvPr>
            <p:ph type="sldNum" sz="quarter" idx="12"/>
          </p:nvPr>
        </p:nvSpPr>
        <p:spPr/>
        <p:txBody>
          <a:bodyPr/>
          <a:lstStyle/>
          <a:p>
            <a:pPr>
              <a:defRPr/>
            </a:pPr>
            <a:fld id="{A1B7F4B5-D8FD-4A0F-9F0B-72A716F92138}" type="slidenum">
              <a:rPr lang="en-US"/>
              <a:pPr>
                <a:defRPr/>
              </a:pPr>
              <a:t>57</a:t>
            </a:fld>
            <a:endParaRPr lang="en-US" dirty="0"/>
          </a:p>
        </p:txBody>
      </p:sp>
    </p:spTree>
    <p:extLst>
      <p:ext uri="{BB962C8B-B14F-4D97-AF65-F5344CB8AC3E}">
        <p14:creationId xmlns:p14="http://schemas.microsoft.com/office/powerpoint/2010/main" val="31534842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rial" charset="0"/>
                <a:cs typeface="Arial" charset="0"/>
              </a:rPr>
              <a:t>Action Items</a:t>
            </a:r>
          </a:p>
        </p:txBody>
      </p:sp>
      <p:graphicFrame>
        <p:nvGraphicFramePr>
          <p:cNvPr id="9" name="Content Placeholder 6"/>
          <p:cNvGraphicFramePr>
            <a:graphicFrameLocks/>
          </p:cNvGraphicFramePr>
          <p:nvPr>
            <p:extLst>
              <p:ext uri="{D42A27DB-BD31-4B8C-83A1-F6EECF244321}">
                <p14:modId xmlns:p14="http://schemas.microsoft.com/office/powerpoint/2010/main" val="2403373355"/>
              </p:ext>
            </p:extLst>
          </p:nvPr>
        </p:nvGraphicFramePr>
        <p:xfrm>
          <a:off x="244475" y="1371600"/>
          <a:ext cx="8670925" cy="2595880"/>
        </p:xfrm>
        <a:graphic>
          <a:graphicData uri="http://schemas.openxmlformats.org/drawingml/2006/table">
            <a:tbl>
              <a:tblPr firstRow="1" bandRow="1">
                <a:tableStyleId>{F5AB1C69-6EDB-4FF4-983F-18BD219EF322}</a:tableStyleId>
              </a:tblPr>
              <a:tblGrid>
                <a:gridCol w="644857"/>
                <a:gridCol w="3084394"/>
                <a:gridCol w="1501253"/>
                <a:gridCol w="3440421"/>
              </a:tblGrid>
              <a:tr h="370840">
                <a:tc>
                  <a:txBody>
                    <a:bodyPr/>
                    <a:lstStyle/>
                    <a:p>
                      <a:r>
                        <a:rPr lang="en-US" dirty="0" smtClean="0"/>
                        <a:t>ID</a:t>
                      </a:r>
                      <a:endParaRPr lang="en-US" dirty="0"/>
                    </a:p>
                  </a:txBody>
                  <a:tcPr/>
                </a:tc>
                <a:tc>
                  <a:txBody>
                    <a:bodyPr/>
                    <a:lstStyle/>
                    <a:p>
                      <a:r>
                        <a:rPr lang="en-US" dirty="0" smtClean="0"/>
                        <a:t>Follow-up Item</a:t>
                      </a:r>
                      <a:endParaRPr lang="en-US" dirty="0"/>
                    </a:p>
                  </a:txBody>
                  <a:tcPr/>
                </a:tc>
                <a:tc>
                  <a:txBody>
                    <a:bodyPr/>
                    <a:lstStyle/>
                    <a:p>
                      <a:r>
                        <a:rPr lang="en-US" dirty="0" smtClean="0"/>
                        <a:t>Owner</a:t>
                      </a:r>
                      <a:endParaRPr lang="en-US" dirty="0"/>
                    </a:p>
                  </a:txBody>
                  <a:tcPr/>
                </a:tc>
                <a:tc>
                  <a:txBody>
                    <a:bodyPr/>
                    <a:lstStyle/>
                    <a:p>
                      <a:r>
                        <a:rPr lang="en-US" dirty="0" smtClean="0"/>
                        <a:t>Comments</a:t>
                      </a:r>
                      <a:endParaRPr lang="en-US" dirty="0"/>
                    </a:p>
                  </a:txBody>
                  <a:tcPr/>
                </a:tc>
              </a:tr>
              <a:tr h="370840">
                <a:tc>
                  <a:txBody>
                    <a:bodyPr/>
                    <a:lstStyle/>
                    <a:p>
                      <a:r>
                        <a:rPr lang="en-US" sz="1400" dirty="0" smtClean="0"/>
                        <a:t>1</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baseline="0" dirty="0" smtClean="0"/>
                    </a:p>
                  </a:txBody>
                  <a:tcPr/>
                </a:tc>
              </a:tr>
              <a:tr h="370840">
                <a:tc>
                  <a:txBody>
                    <a:bodyPr/>
                    <a:lstStyle/>
                    <a:p>
                      <a:r>
                        <a:rPr lang="en-US" sz="1400" dirty="0" smtClean="0"/>
                        <a:t>2</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400" dirty="0" smtClean="0"/>
                        <a:t>3</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400" dirty="0" smtClean="0"/>
                        <a:t>4</a:t>
                      </a:r>
                      <a:endParaRPr lang="en-US" sz="1400" dirty="0"/>
                    </a:p>
                  </a:txBody>
                  <a:tcPr/>
                </a:tc>
                <a:tc>
                  <a:txBody>
                    <a:bodyPr/>
                    <a:lstStyle/>
                    <a:p>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endParaRPr lang="en-US" sz="1400" dirty="0"/>
                    </a:p>
                  </a:txBody>
                  <a:tcPr/>
                </a:tc>
              </a:tr>
              <a:tr h="370840">
                <a:tc>
                  <a:txBody>
                    <a:bodyPr/>
                    <a:lstStyle/>
                    <a:p>
                      <a:r>
                        <a:rPr lang="en-US" sz="1400" dirty="0" smtClean="0"/>
                        <a:t>5</a:t>
                      </a:r>
                      <a:endParaRPr lang="en-US" sz="1400" dirty="0"/>
                    </a:p>
                  </a:txBody>
                  <a:tcPr/>
                </a:tc>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endParaRPr lang="en-US" sz="1400" dirty="0"/>
                    </a:p>
                  </a:txBody>
                  <a:tcPr/>
                </a:tc>
              </a:tr>
              <a:tr h="370840">
                <a:tc>
                  <a:txBody>
                    <a:bodyPr/>
                    <a:lstStyle/>
                    <a:p>
                      <a:r>
                        <a:rPr lang="en-US" sz="1400" dirty="0" smtClean="0"/>
                        <a:t>6</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230623750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itle 1"/>
          <p:cNvSpPr>
            <a:spLocks noGrp="1"/>
          </p:cNvSpPr>
          <p:nvPr>
            <p:ph type="title"/>
          </p:nvPr>
        </p:nvSpPr>
        <p:spPr>
          <a:xfrm>
            <a:off x="304800" y="260350"/>
            <a:ext cx="6378575" cy="766763"/>
          </a:xfrm>
        </p:spPr>
        <p:txBody>
          <a:bodyPr/>
          <a:lstStyle/>
          <a:p>
            <a:pPr eaLnBrk="1" hangingPunct="1"/>
            <a:r>
              <a:rPr lang="en-US" dirty="0" smtClean="0">
                <a:latin typeface="Arial" charset="0"/>
                <a:cs typeface="Arial" charset="0"/>
              </a:rPr>
              <a:t>Closing Thoughts</a:t>
            </a:r>
          </a:p>
        </p:txBody>
      </p:sp>
      <p:sp>
        <p:nvSpPr>
          <p:cNvPr id="95238" name="AutoShape 7"/>
          <p:cNvSpPr>
            <a:spLocks noChangeAspect="1" noChangeArrowheads="1" noTextEdit="1"/>
          </p:cNvSpPr>
          <p:nvPr/>
        </p:nvSpPr>
        <p:spPr bwMode="auto">
          <a:xfrm>
            <a:off x="-1968500" y="1773238"/>
            <a:ext cx="6567488"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8" name="Billede 9" descr="dreamstime_Puzz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8600" y="1295400"/>
            <a:ext cx="871794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ktangel 14"/>
          <p:cNvSpPr/>
          <p:nvPr/>
        </p:nvSpPr>
        <p:spPr bwMode="auto">
          <a:xfrm>
            <a:off x="228600" y="1295400"/>
            <a:ext cx="5715000" cy="5181600"/>
          </a:xfrm>
          <a:prstGeom prst="rect">
            <a:avLst/>
          </a:prstGeom>
          <a:gradFill flip="none" rotWithShape="1">
            <a:gsLst>
              <a:gs pos="8000">
                <a:schemeClr val="bg1">
                  <a:lumMod val="95000"/>
                </a:schemeClr>
              </a:gs>
              <a:gs pos="100000">
                <a:srgbClr val="0070C0">
                  <a:alpha val="41000"/>
                </a:srgbClr>
              </a:gs>
              <a:gs pos="100000">
                <a:schemeClr val="accent4"/>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latin typeface="Arial" pitchFamily="34" charset="0"/>
            </a:endParaRPr>
          </a:p>
        </p:txBody>
      </p:sp>
      <p:sp>
        <p:nvSpPr>
          <p:cNvPr id="8" name="Text Box 4"/>
          <p:cNvSpPr txBox="1">
            <a:spLocks noChangeArrowheads="1"/>
          </p:cNvSpPr>
          <p:nvPr/>
        </p:nvSpPr>
        <p:spPr bwMode="auto">
          <a:xfrm>
            <a:off x="762000" y="2133600"/>
            <a:ext cx="449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1000"/>
              </a:spcAft>
            </a:pPr>
            <a:r>
              <a:rPr lang="en-US" sz="3200" b="1" dirty="0">
                <a:solidFill>
                  <a:srgbClr val="002B5C"/>
                </a:solidFill>
              </a:rPr>
              <a:t>As long as you keep the needs of people at the heart of your plan, there are many ways to orchestrate successful and lasting change.</a:t>
            </a:r>
          </a:p>
        </p:txBody>
      </p:sp>
    </p:spTree>
    <p:extLst>
      <p:ext uri="{BB962C8B-B14F-4D97-AF65-F5344CB8AC3E}">
        <p14:creationId xmlns:p14="http://schemas.microsoft.com/office/powerpoint/2010/main" val="3480667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4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354"/>
          <a:stretch/>
        </p:blipFill>
        <p:spPr>
          <a:xfrm flipH="1">
            <a:off x="228600" y="1295400"/>
            <a:ext cx="6705600" cy="5181600"/>
          </a:xfrm>
          <a:prstGeom prst="rect">
            <a:avLst/>
          </a:prstGeom>
        </p:spPr>
      </p:pic>
      <p:pic>
        <p:nvPicPr>
          <p:cNvPr id="43011" name="Billede 9" descr="dreamstime_Puzzl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295400"/>
            <a:ext cx="449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14"/>
          <p:cNvSpPr/>
          <p:nvPr/>
        </p:nvSpPr>
        <p:spPr bwMode="auto">
          <a:xfrm>
            <a:off x="4419600" y="1295400"/>
            <a:ext cx="4495800" cy="5181600"/>
          </a:xfrm>
          <a:prstGeom prst="rect">
            <a:avLst/>
          </a:prstGeom>
          <a:gradFill flip="none" rotWithShape="1">
            <a:gsLst>
              <a:gs pos="8000">
                <a:schemeClr val="bg1">
                  <a:lumMod val="95000"/>
                </a:schemeClr>
              </a:gs>
              <a:gs pos="100000">
                <a:srgbClr val="0070C0">
                  <a:alpha val="41000"/>
                </a:srgbClr>
              </a:gs>
              <a:gs pos="100000">
                <a:schemeClr val="accent4"/>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latin typeface="Arial" pitchFamily="34" charset="0"/>
            </a:endParaRPr>
          </a:p>
        </p:txBody>
      </p:sp>
      <p:sp>
        <p:nvSpPr>
          <p:cNvPr id="43013" name="Title 1"/>
          <p:cNvSpPr>
            <a:spLocks noGrp="1"/>
          </p:cNvSpPr>
          <p:nvPr>
            <p:ph type="title"/>
          </p:nvPr>
        </p:nvSpPr>
        <p:spPr/>
        <p:txBody>
          <a:bodyPr/>
          <a:lstStyle/>
          <a:p>
            <a:pPr eaLnBrk="1" hangingPunct="1"/>
            <a:r>
              <a:rPr lang="en-US" smtClean="0">
                <a:latin typeface="Arial" charset="0"/>
                <a:cs typeface="Arial" charset="0"/>
              </a:rPr>
              <a:t>Change Management</a:t>
            </a:r>
          </a:p>
        </p:txBody>
      </p:sp>
      <p:sp>
        <p:nvSpPr>
          <p:cNvPr id="4" name="Footer Placeholder 3"/>
          <p:cNvSpPr>
            <a:spLocks noGrp="1"/>
          </p:cNvSpPr>
          <p:nvPr>
            <p:ph type="ftr" sz="quarter" idx="15"/>
          </p:nvPr>
        </p:nvSpPr>
        <p:spPr/>
        <p:txBody>
          <a:bodyPr/>
          <a:lstStyle/>
          <a:p>
            <a:pPr>
              <a:defRPr/>
            </a:pPr>
            <a:r>
              <a:rPr lang="en-US"/>
              <a:t>All information herein is strictly confidential and may not be shared or reproduced.</a:t>
            </a:r>
          </a:p>
          <a:p>
            <a:pPr>
              <a:defRPr/>
            </a:pPr>
            <a:r>
              <a:rPr lang="en-US"/>
              <a:t>Cornerstone &amp; Cornerstone OnDemand are registered trademarks of Cornerstone On Demand, Inc. Cornerstone OnDemand </a:t>
            </a:r>
            <a:r>
              <a:rPr lang="en-US" sz="700">
                <a:solidFill>
                  <a:schemeClr val="bg1">
                    <a:lumMod val="50000"/>
                  </a:schemeClr>
                </a:solidFill>
              </a:rPr>
              <a:t>©</a:t>
            </a:r>
            <a:r>
              <a:rPr lang="en-US"/>
              <a:t>2012</a:t>
            </a:r>
          </a:p>
        </p:txBody>
      </p:sp>
      <p:sp>
        <p:nvSpPr>
          <p:cNvPr id="5" name="Slide Number Placeholder 4"/>
          <p:cNvSpPr>
            <a:spLocks noGrp="1"/>
          </p:cNvSpPr>
          <p:nvPr>
            <p:ph type="sldNum" sz="quarter" idx="16"/>
          </p:nvPr>
        </p:nvSpPr>
        <p:spPr/>
        <p:txBody>
          <a:bodyPr/>
          <a:lstStyle/>
          <a:p>
            <a:pPr>
              <a:defRPr/>
            </a:pPr>
            <a:fld id="{26BDEF62-FB15-4E11-98F6-A1836AB1C827}" type="slidenum">
              <a:rPr lang="en-US"/>
              <a:pPr>
                <a:defRPr/>
              </a:pPr>
              <a:t>6</a:t>
            </a:fld>
            <a:endParaRPr lang="en-US" dirty="0"/>
          </a:p>
        </p:txBody>
      </p:sp>
      <p:sp>
        <p:nvSpPr>
          <p:cNvPr id="43016" name="Content Placeholder 2"/>
          <p:cNvSpPr>
            <a:spLocks noGrp="1"/>
          </p:cNvSpPr>
          <p:nvPr>
            <p:ph idx="1"/>
          </p:nvPr>
        </p:nvSpPr>
        <p:spPr>
          <a:xfrm>
            <a:off x="4267200" y="1474788"/>
            <a:ext cx="4648200" cy="4800600"/>
          </a:xfrm>
        </p:spPr>
        <p:txBody>
          <a:bodyPr/>
          <a:lstStyle/>
          <a:p>
            <a:pPr lvl="1" eaLnBrk="1" hangingPunct="1"/>
            <a:r>
              <a:rPr lang="en-US" sz="2400" dirty="0" smtClean="0">
                <a:latin typeface="Arial" charset="0"/>
                <a:cs typeface="Arial" charset="0"/>
              </a:rPr>
              <a:t>Your implementation can only be successful if it rolls out well</a:t>
            </a:r>
          </a:p>
          <a:p>
            <a:pPr lvl="2" eaLnBrk="1" hangingPunct="1"/>
            <a:r>
              <a:rPr lang="en-US" sz="2400" dirty="0" smtClean="0">
                <a:latin typeface="Arial" charset="0"/>
                <a:cs typeface="Arial" charset="0"/>
              </a:rPr>
              <a:t>End user adoption </a:t>
            </a:r>
          </a:p>
          <a:p>
            <a:pPr lvl="2" eaLnBrk="1" hangingPunct="1">
              <a:spcAft>
                <a:spcPts val="600"/>
              </a:spcAft>
            </a:pPr>
            <a:r>
              <a:rPr lang="en-US" sz="2400" dirty="0" smtClean="0">
                <a:latin typeface="Arial" charset="0"/>
                <a:cs typeface="Arial" charset="0"/>
              </a:rPr>
              <a:t>Understand the need </a:t>
            </a:r>
          </a:p>
          <a:p>
            <a:pPr lvl="1" eaLnBrk="1" hangingPunct="1"/>
            <a:r>
              <a:rPr lang="en-US" sz="2400" dirty="0" smtClean="0">
                <a:latin typeface="Arial" charset="0"/>
                <a:cs typeface="Arial" charset="0"/>
              </a:rPr>
              <a:t>Maximize your investment in technology and business process</a:t>
            </a:r>
          </a:p>
          <a:p>
            <a:pPr lvl="1" eaLnBrk="1" hangingPunct="1"/>
            <a:r>
              <a:rPr lang="en-US" sz="2400" dirty="0" smtClean="0">
                <a:latin typeface="Arial" charset="0"/>
                <a:cs typeface="Arial" charset="0"/>
              </a:rPr>
              <a:t>Organizations will only change if the individuals change first</a:t>
            </a:r>
          </a:p>
        </p:txBody>
      </p:sp>
    </p:spTree>
    <p:extLst>
      <p:ext uri="{BB962C8B-B14F-4D97-AF65-F5344CB8AC3E}">
        <p14:creationId xmlns:p14="http://schemas.microsoft.com/office/powerpoint/2010/main" val="732467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14"/>
          <p:cNvSpPr/>
          <p:nvPr/>
        </p:nvSpPr>
        <p:spPr bwMode="auto">
          <a:xfrm>
            <a:off x="238538" y="1295400"/>
            <a:ext cx="8676861" cy="5181600"/>
          </a:xfrm>
          <a:prstGeom prst="rect">
            <a:avLst/>
          </a:prstGeom>
          <a:gradFill flip="none" rotWithShape="1">
            <a:gsLst>
              <a:gs pos="8000">
                <a:schemeClr val="bg1">
                  <a:lumMod val="95000"/>
                </a:schemeClr>
              </a:gs>
              <a:gs pos="100000">
                <a:srgbClr val="0070C0">
                  <a:alpha val="41000"/>
                </a:srgbClr>
              </a:gs>
              <a:gs pos="100000">
                <a:schemeClr val="accent4"/>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latin typeface="Arial" pitchFamily="34" charset="0"/>
            </a:endParaRPr>
          </a:p>
        </p:txBody>
      </p:sp>
      <p:sp>
        <p:nvSpPr>
          <p:cNvPr id="38915" name="Rectangle 5"/>
          <p:cNvSpPr>
            <a:spLocks noGrp="1" noChangeArrowheads="1"/>
          </p:cNvSpPr>
          <p:nvPr>
            <p:ph type="title"/>
          </p:nvPr>
        </p:nvSpPr>
        <p:spPr>
          <a:xfrm>
            <a:off x="304800" y="152400"/>
            <a:ext cx="7010400" cy="1143000"/>
          </a:xfrm>
        </p:spPr>
        <p:txBody>
          <a:bodyPr/>
          <a:lstStyle/>
          <a:p>
            <a:pPr eaLnBrk="1" hangingPunct="1"/>
            <a:r>
              <a:rPr lang="en-US" sz="2800" dirty="0" smtClean="0"/>
              <a:t>When </a:t>
            </a:r>
            <a:r>
              <a:rPr lang="en-US" sz="2800" dirty="0"/>
              <a:t>T</a:t>
            </a:r>
            <a:r>
              <a:rPr lang="en-US" sz="2800" dirty="0" smtClean="0"/>
              <a:t>o </a:t>
            </a:r>
            <a:r>
              <a:rPr lang="en-US" sz="2800" dirty="0"/>
              <a:t>S</a:t>
            </a:r>
            <a:r>
              <a:rPr lang="en-US" sz="2800" dirty="0" smtClean="0"/>
              <a:t>tart </a:t>
            </a:r>
            <a:r>
              <a:rPr lang="en-US" sz="2800" dirty="0"/>
              <a:t>C</a:t>
            </a:r>
            <a:r>
              <a:rPr lang="en-US" sz="2800" dirty="0" smtClean="0"/>
              <a:t>hange Enablement</a:t>
            </a:r>
          </a:p>
        </p:txBody>
      </p:sp>
      <p:pic>
        <p:nvPicPr>
          <p:cNvPr id="389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04950"/>
            <a:ext cx="6865938"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181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4"/>
          <p:cNvSpPr/>
          <p:nvPr/>
        </p:nvSpPr>
        <p:spPr bwMode="auto">
          <a:xfrm>
            <a:off x="238538" y="1295400"/>
            <a:ext cx="8676861" cy="5181600"/>
          </a:xfrm>
          <a:prstGeom prst="rect">
            <a:avLst/>
          </a:prstGeom>
          <a:gradFill flip="none" rotWithShape="1">
            <a:gsLst>
              <a:gs pos="8000">
                <a:schemeClr val="bg1">
                  <a:lumMod val="95000"/>
                </a:schemeClr>
              </a:gs>
              <a:gs pos="100000">
                <a:srgbClr val="0070C0">
                  <a:alpha val="41000"/>
                </a:srgbClr>
              </a:gs>
              <a:gs pos="100000">
                <a:schemeClr val="accent4"/>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latin typeface="Arial" pitchFamily="34" charset="0"/>
            </a:endParaRPr>
          </a:p>
        </p:txBody>
      </p:sp>
      <p:sp>
        <p:nvSpPr>
          <p:cNvPr id="8" name="Rectangle 7"/>
          <p:cNvSpPr>
            <a:spLocks noChangeArrowheads="1"/>
          </p:cNvSpPr>
          <p:nvPr/>
        </p:nvSpPr>
        <p:spPr bwMode="auto">
          <a:xfrm>
            <a:off x="381000" y="7010400"/>
            <a:ext cx="1273175" cy="215900"/>
          </a:xfrm>
          <a:prstGeom prst="rect">
            <a:avLst/>
          </a:prstGeom>
          <a:noFill/>
          <a:ln w="9525">
            <a:noFill/>
            <a:miter lim="800000"/>
            <a:headEnd/>
            <a:tailEnd/>
          </a:ln>
        </p:spPr>
        <p:txBody>
          <a:bodyPr wrap="none">
            <a:spAutoFit/>
          </a:bodyPr>
          <a:lstStyle/>
          <a:p>
            <a:pPr algn="ctr"/>
            <a:r>
              <a:rPr lang="en-US" sz="800" b="1" dirty="0">
                <a:latin typeface="Arial" pitchFamily="34" charset="0"/>
                <a:cs typeface="Arial" pitchFamily="34" charset="0"/>
              </a:rPr>
              <a:t>Copyright Prosci 2009</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47800"/>
            <a:ext cx="7620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304800" y="1524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sz="2800" dirty="0" smtClean="0">
                <a:solidFill>
                  <a:schemeClr val="bg1"/>
                </a:solidFill>
                <a:latin typeface="Arial" pitchFamily="34" charset="0"/>
                <a:cs typeface="Arial" pitchFamily="34" charset="0"/>
              </a:rPr>
              <a:t>Change Implementation Related to Objectives</a:t>
            </a:r>
          </a:p>
        </p:txBody>
      </p:sp>
    </p:spTree>
    <p:extLst>
      <p:ext uri="{BB962C8B-B14F-4D97-AF65-F5344CB8AC3E}">
        <p14:creationId xmlns:p14="http://schemas.microsoft.com/office/powerpoint/2010/main" val="71831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14"/>
          <p:cNvSpPr/>
          <p:nvPr/>
        </p:nvSpPr>
        <p:spPr bwMode="auto">
          <a:xfrm>
            <a:off x="238538" y="1295400"/>
            <a:ext cx="8676861" cy="5181600"/>
          </a:xfrm>
          <a:prstGeom prst="rect">
            <a:avLst/>
          </a:prstGeom>
          <a:gradFill flip="none" rotWithShape="1">
            <a:gsLst>
              <a:gs pos="8000">
                <a:schemeClr val="bg1">
                  <a:lumMod val="95000"/>
                </a:schemeClr>
              </a:gs>
              <a:gs pos="100000">
                <a:srgbClr val="0070C0">
                  <a:alpha val="41000"/>
                </a:srgbClr>
              </a:gs>
              <a:gs pos="100000">
                <a:schemeClr val="accent4"/>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latin typeface="Arial" pitchFamily="34" charset="0"/>
            </a:endParaRPr>
          </a:p>
        </p:txBody>
      </p:sp>
      <p:sp>
        <p:nvSpPr>
          <p:cNvPr id="12290" name="Rectangle 2"/>
          <p:cNvSpPr>
            <a:spLocks noGrp="1" noChangeArrowheads="1"/>
          </p:cNvSpPr>
          <p:nvPr>
            <p:ph type="title"/>
          </p:nvPr>
        </p:nvSpPr>
        <p:spPr>
          <a:xfrm>
            <a:off x="685800" y="0"/>
            <a:ext cx="7772400" cy="1143000"/>
          </a:xfrm>
        </p:spPr>
        <p:txBody>
          <a:bodyPr/>
          <a:lstStyle/>
          <a:p>
            <a:pPr eaLnBrk="1" hangingPunct="1"/>
            <a:r>
              <a:rPr lang="en-US" dirty="0" smtClean="0"/>
              <a:t>Change Enablement Effectiveness</a:t>
            </a:r>
          </a:p>
        </p:txBody>
      </p:sp>
      <p:pic>
        <p:nvPicPr>
          <p:cNvPr id="12291" name="Picture 2"/>
          <p:cNvPicPr>
            <a:picLocks noChangeAspect="1" noChangeArrowheads="1"/>
          </p:cNvPicPr>
          <p:nvPr/>
        </p:nvPicPr>
        <p:blipFill>
          <a:blip r:embed="rId3" cstate="print"/>
          <a:srcRect/>
          <a:stretch>
            <a:fillRect/>
          </a:stretch>
        </p:blipFill>
        <p:spPr bwMode="auto">
          <a:xfrm>
            <a:off x="1371600" y="1238250"/>
            <a:ext cx="64008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sod_palette">
      <a:dk1>
        <a:srgbClr val="00467F"/>
      </a:dk1>
      <a:lt1>
        <a:srgbClr val="FFFFFF"/>
      </a:lt1>
      <a:dk2>
        <a:srgbClr val="00467F"/>
      </a:dk2>
      <a:lt2>
        <a:srgbClr val="FFFFFF"/>
      </a:lt2>
      <a:accent1>
        <a:srgbClr val="00A4E4"/>
      </a:accent1>
      <a:accent2>
        <a:srgbClr val="F3901D"/>
      </a:accent2>
      <a:accent3>
        <a:srgbClr val="00467F"/>
      </a:accent3>
      <a:accent4>
        <a:srgbClr val="C1D82F"/>
      </a:accent4>
      <a:accent5>
        <a:srgbClr val="C2E1F6"/>
      </a:accent5>
      <a:accent6>
        <a:srgbClr val="F3901D"/>
      </a:accent6>
      <a:hlink>
        <a:srgbClr val="C2E1F6"/>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26142</TotalTime>
  <Words>4591</Words>
  <Application>Microsoft Office PowerPoint</Application>
  <PresentationFormat>On-screen Show (4:3)</PresentationFormat>
  <Paragraphs>855</Paragraphs>
  <Slides>59</Slides>
  <Notes>35</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Change Management Template March 18, 2015</vt:lpstr>
      <vt:lpstr>What is Change Enablement?</vt:lpstr>
      <vt:lpstr>Our Conversation Today…</vt:lpstr>
      <vt:lpstr>Agenda – Note change based on final outcome </vt:lpstr>
      <vt:lpstr>Change Management Overview</vt:lpstr>
      <vt:lpstr>Change Management</vt:lpstr>
      <vt:lpstr>When To Start Change Enablement</vt:lpstr>
      <vt:lpstr>PowerPoint Presentation</vt:lpstr>
      <vt:lpstr>Change Enablement Effectiveness</vt:lpstr>
      <vt:lpstr>Greatest contributors to success</vt:lpstr>
      <vt:lpstr>When we don’t manage change effectively, we can expect:</vt:lpstr>
      <vt:lpstr>Change Management</vt:lpstr>
      <vt:lpstr>Change Management</vt:lpstr>
      <vt:lpstr>Four Fundamental Needs</vt:lpstr>
      <vt:lpstr>Four Fundamental Needs</vt:lpstr>
      <vt:lpstr>Four Fundamental Needs</vt:lpstr>
      <vt:lpstr>Four Fundamental Needs</vt:lpstr>
      <vt:lpstr>Four Fundamental Needs</vt:lpstr>
      <vt:lpstr>Typical Ways to Meet Needs</vt:lpstr>
      <vt:lpstr>Change Strategy</vt:lpstr>
      <vt:lpstr>Components of a Change Strategy</vt:lpstr>
      <vt:lpstr>Plan</vt:lpstr>
      <vt:lpstr>Define Success</vt:lpstr>
      <vt:lpstr>Measuring Your Success</vt:lpstr>
      <vt:lpstr>Measuring Your Success</vt:lpstr>
      <vt:lpstr>Success Metrics</vt:lpstr>
      <vt:lpstr>Setting Expectations</vt:lpstr>
      <vt:lpstr>Expectations and Examples – include the explanations in the previous slide</vt:lpstr>
      <vt:lpstr>30, 90, 180, 365 Day Expectations</vt:lpstr>
      <vt:lpstr>Establish Controls</vt:lpstr>
      <vt:lpstr>Roles Needed to Execute Change</vt:lpstr>
      <vt:lpstr>Change Roles &amp; Action Plan</vt:lpstr>
      <vt:lpstr>Discover</vt:lpstr>
      <vt:lpstr>Review Experiences</vt:lpstr>
      <vt:lpstr>Audience Analysis</vt:lpstr>
      <vt:lpstr>Audience and Impact Analysis</vt:lpstr>
      <vt:lpstr>Impact Analysis</vt:lpstr>
      <vt:lpstr>Impact Analysis</vt:lpstr>
      <vt:lpstr>Impact Assessment</vt:lpstr>
      <vt:lpstr>Identify Barriers</vt:lpstr>
      <vt:lpstr>Barriers Assessment</vt:lpstr>
      <vt:lpstr>Build</vt:lpstr>
      <vt:lpstr>Build Communication</vt:lpstr>
      <vt:lpstr>Establish Message: Brainstorming</vt:lpstr>
      <vt:lpstr>Build Communication</vt:lpstr>
      <vt:lpstr>Delivery of Materials</vt:lpstr>
      <vt:lpstr>Frequency of Message</vt:lpstr>
      <vt:lpstr>Getting Your Message Heard</vt:lpstr>
      <vt:lpstr>Marketing Communication Ideas</vt:lpstr>
      <vt:lpstr>Methods of Delivery</vt:lpstr>
      <vt:lpstr>Communication Plan</vt:lpstr>
      <vt:lpstr>Finalize Your Communication Plan</vt:lpstr>
      <vt:lpstr>Build Training</vt:lpstr>
      <vt:lpstr>Training Delivery</vt:lpstr>
      <vt:lpstr>Training</vt:lpstr>
      <vt:lpstr>Training Plan</vt:lpstr>
      <vt:lpstr>Action Items</vt:lpstr>
      <vt:lpstr>Action Items</vt:lpstr>
      <vt:lpstr>Closing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Maurer</dc:creator>
  <cp:lastModifiedBy>Robynne Cucinotta</cp:lastModifiedBy>
  <cp:revision>341</cp:revision>
  <cp:lastPrinted>2011-11-04T21:56:26Z</cp:lastPrinted>
  <dcterms:created xsi:type="dcterms:W3CDTF">2011-10-19T19:50:59Z</dcterms:created>
  <dcterms:modified xsi:type="dcterms:W3CDTF">2015-03-18T18:48:47Z</dcterms:modified>
</cp:coreProperties>
</file>